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5" d="100"/>
          <a:sy n="35" d="100"/>
        </p:scale>
        <p:origin x="-90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52A32-B76E-4C89-9A8E-906796DAC437}" type="datetimeFigureOut">
              <a:rPr lang="en-IN" smtClean="0"/>
              <a:t>21-04-2019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4CF7A-980C-4531-925C-621E07CBE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77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4CF7A-980C-4531-925C-621E07CBE59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83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4CF7A-980C-4531-925C-621E07CBE59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113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4CF7A-980C-4531-925C-621E07CBE59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22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4CF7A-980C-4531-925C-621E07CBE59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710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4CF7A-980C-4531-925C-621E07CBE59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841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4CF7A-980C-4531-925C-621E07CBE59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175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4CF7A-980C-4531-925C-621E07CBE59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53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547B6-1605-4781-A7B7-DB6A5706B290}" type="datetime1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infobizzs.com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7844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A1E7-4718-4FB3-90D9-0E8D3A6FAE9E}" type="datetime1">
              <a:rPr lang="en-IN" smtClean="0"/>
              <a:t>21-04-2019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infobizzs.com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34542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489E-655B-470C-857A-66CA42E14D45}" type="datetime1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infobizzs.com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342193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8C6A-98C6-4DEB-9D2D-027F10FAB61F}" type="datetime1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infobizzs.com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0777900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D9F0-F2A2-46CD-BA68-64C6BF944BBE}" type="datetime1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infobizzs.com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760306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78A8-3531-4E58-B5E2-960A1C9199C2}" type="datetime1">
              <a:rPr lang="en-IN" smtClean="0"/>
              <a:t>21-04-2019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infobizzs.com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7971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4D3D-9703-4F53-94DD-04469C351430}" type="datetime1">
              <a:rPr lang="en-IN" smtClean="0"/>
              <a:t>21-04-2019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infobizzs.com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115811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6D51-865B-4FA0-A7C4-EB6154D18090}" type="datetime1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infobizzs.com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583192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C2F-1014-4F40-9CAA-937A708E161A}" type="datetime1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infobizzs.com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031153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547B6-1605-4781-A7B7-DB6A5706B290}" type="datetime1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infobizzs.com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2429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00A5-8078-49C6-A32D-CF20F1E8D123}" type="datetime1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infobizzs.com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7020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00A5-8078-49C6-A32D-CF20F1E8D123}" type="datetime1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infobizzs.com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4179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BCBC-5703-44D4-9216-D8F2B8F9A204}" type="datetime1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infobizzs.com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5091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F111-0734-4BC7-84B5-32224ECF1ED5}" type="datetime1">
              <a:rPr lang="en-IN" smtClean="0"/>
              <a:t>21-04-2019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infobizzs.com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1133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8C31-79C3-4692-93C1-383F5527F0F9}" type="datetime1">
              <a:rPr lang="en-IN" smtClean="0"/>
              <a:t>21-04-2019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infobizzs.com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9697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2735-C08A-410E-A4E5-B5758BB7F273}" type="datetime1">
              <a:rPr lang="en-IN" smtClean="0"/>
              <a:t>21-04-2019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infobizzs.com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9369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7CED-0F00-4F28-877E-EFD86D424611}" type="datetime1">
              <a:rPr lang="en-IN" smtClean="0"/>
              <a:t>21-04-2019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infobizzs.com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7366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663C-50D8-4DF6-A50D-90F7DAC2C401}" type="datetime1">
              <a:rPr lang="en-IN" smtClean="0"/>
              <a:t>21-04-2019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infobizzs.com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2077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717-EF98-411F-ADCF-8E9910222AC7}" type="datetime1">
              <a:rPr lang="en-IN" smtClean="0"/>
              <a:t>21-04-2019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infobizzs.com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8883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6D51-865B-4FA0-A7C4-EB6154D18090}" type="datetime1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infobizzs.com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6267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C2F-1014-4F40-9CAA-937A708E161A}" type="datetime1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infobizzs.com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9994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BCBC-5703-44D4-9216-D8F2B8F9A204}" type="datetime1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infobizzs.com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35194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F111-0734-4BC7-84B5-32224ECF1ED5}" type="datetime1">
              <a:rPr lang="en-IN" smtClean="0"/>
              <a:t>21-04-2019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infobizzs.com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8481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8C31-79C3-4692-93C1-383F5527F0F9}" type="datetime1">
              <a:rPr lang="en-IN" smtClean="0"/>
              <a:t>21-04-2019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infobizzs.com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47033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2735-C08A-410E-A4E5-B5758BB7F273}" type="datetime1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infobizzs.com</a:t>
            </a:r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82204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7CED-0F00-4F28-877E-EFD86D424611}" type="datetime1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infobizzs.com</a:t>
            </a:r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37170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663C-50D8-4DF6-A50D-90F7DAC2C401}" type="datetime1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infobizzs.com</a:t>
            </a:r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256923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717-EF98-411F-ADCF-8E9910222AC7}" type="datetime1">
              <a:rPr lang="en-IN" smtClean="0"/>
              <a:t>21-04-2019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infobizzs.com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039171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9F39686-4D79-41A0-AEED-F43A8D27A1B5}" type="datetime1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IN" smtClean="0"/>
              <a:t>infobizzs.com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864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sndAc>
      <p:endSnd/>
    </p:sndAc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39686-4D79-41A0-AEED-F43A8D27A1B5}" type="datetime1">
              <a:rPr lang="en-IN" smtClean="0"/>
              <a:t>21-04-2019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infobizzs.com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46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ow.com/relay.php?pid=7800704&amp;url=http%3A%2F%2Fwww.php.net%2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ow.com/view0/770780-MGFjO/PHP/?p=ppt-tr" TargetMode="Externa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309219"/>
            <a:ext cx="8825658" cy="3329581"/>
          </a:xfrm>
        </p:spPr>
        <p:txBody>
          <a:bodyPr/>
          <a:lstStyle/>
          <a:p>
            <a:pPr algn="ctr"/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PHP: Hypertext </a:t>
            </a:r>
            <a:r>
              <a:rPr lang="en-IN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Preprocessor</a:t>
            </a:r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/>
            </a:r>
            <a:b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endParaRPr lang="en-I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3600" b="1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infobizzs.com</a:t>
            </a:r>
            <a:endParaRPr lang="en-IN" sz="3600" b="1" i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228251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What is PHP</a:t>
            </a:r>
            <a:r>
              <a:rPr lang="en-IN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?</a:t>
            </a:r>
            <a:endParaRPr lang="en-IN" sz="4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Baskerville Old Face" panose="02020602080505020303" pitchFamily="18" charset="0"/>
              </a:rPr>
              <a:t>PHP is an acronym for "PHP: Hypertext </a:t>
            </a:r>
            <a:r>
              <a:rPr lang="en-IN" sz="2400" dirty="0" err="1">
                <a:latin typeface="Baskerville Old Face" panose="02020602080505020303" pitchFamily="18" charset="0"/>
              </a:rPr>
              <a:t>Preprocessor</a:t>
            </a:r>
            <a:r>
              <a:rPr lang="en-IN" sz="2400" dirty="0">
                <a:latin typeface="Baskerville Old Face" panose="02020602080505020303" pitchFamily="18" charset="0"/>
              </a:rPr>
              <a:t>"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PHP is a widely-used, open source scripting language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PHP scripts are executed on the server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PHP is free to download and </a:t>
            </a:r>
            <a:r>
              <a:rPr lang="en-IN" sz="2400" dirty="0" smtClean="0">
                <a:latin typeface="Baskerville Old Face" panose="02020602080505020303" pitchFamily="18" charset="0"/>
              </a:rPr>
              <a:t>use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b="1" dirty="0" smtClean="0">
              <a:latin typeface="Baskerville Old Face" panose="02020602080505020303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What </a:t>
            </a:r>
            <a:r>
              <a:rPr lang="en-US" alt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is a PHP File</a:t>
            </a:r>
            <a:r>
              <a:rPr lang="en-US" alt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?</a:t>
            </a:r>
          </a:p>
          <a:p>
            <a:r>
              <a:rPr lang="en-IN" sz="2400" dirty="0" smtClean="0">
                <a:latin typeface="Baskerville Old Face" panose="02020602080505020303" pitchFamily="18" charset="0"/>
              </a:rPr>
              <a:t>PHP </a:t>
            </a:r>
            <a:r>
              <a:rPr lang="en-IN" sz="2400" dirty="0">
                <a:latin typeface="Baskerville Old Face" panose="02020602080505020303" pitchFamily="18" charset="0"/>
              </a:rPr>
              <a:t>files can contain text, HTML, CSS, JavaScript, and PHP code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PHP code are executed on the server, and the result is returned to the browser as plain HTML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PHP files have extension ".</a:t>
            </a:r>
            <a:r>
              <a:rPr lang="en-IN" sz="2400" dirty="0" err="1">
                <a:latin typeface="Baskerville Old Face" panose="02020602080505020303" pitchFamily="18" charset="0"/>
              </a:rPr>
              <a:t>php</a:t>
            </a:r>
            <a:r>
              <a:rPr lang="en-IN" sz="2400" dirty="0">
                <a:latin typeface="Baskerville Old Face" panose="02020602080505020303" pitchFamily="18" charset="0"/>
              </a:rPr>
              <a:t>"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IN" sz="2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IN" sz="2400" dirty="0">
              <a:latin typeface="Baskerville Old Face" panose="020206020805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3600" b="1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infobizzs.com</a:t>
            </a:r>
            <a:endParaRPr lang="en-IN" sz="3600" b="1" i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943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What Can PHP Do</a:t>
            </a:r>
            <a:r>
              <a:rPr lang="en-IN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?</a:t>
            </a:r>
            <a:endParaRPr lang="en-IN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>
            <a:noAutofit/>
          </a:bodyPr>
          <a:lstStyle/>
          <a:p>
            <a:endParaRPr lang="en-IN" sz="2400" dirty="0" smtClean="0">
              <a:latin typeface="Baskerville Old Face" panose="02020602080505020303" pitchFamily="18" charset="0"/>
            </a:endParaRPr>
          </a:p>
          <a:p>
            <a:r>
              <a:rPr lang="en-IN" sz="2400" dirty="0" smtClean="0">
                <a:latin typeface="Baskerville Old Face" panose="02020602080505020303" pitchFamily="18" charset="0"/>
              </a:rPr>
              <a:t>PHP </a:t>
            </a:r>
            <a:r>
              <a:rPr lang="en-IN" sz="2400" dirty="0">
                <a:latin typeface="Baskerville Old Face" panose="02020602080505020303" pitchFamily="18" charset="0"/>
              </a:rPr>
              <a:t>can create, open, read, write, delete, and close files on the server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PHP can collect form data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PHP can send and receive cookies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PHP can add, delete, modify data in your database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PHP can be used to control user-access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PHP can encrypt data</a:t>
            </a:r>
          </a:p>
          <a:p>
            <a:pPr marL="0" indent="0">
              <a:buNone/>
            </a:pPr>
            <a:r>
              <a:rPr lang="en-IN" sz="2400" dirty="0">
                <a:latin typeface="Baskerville Old Face" panose="02020602080505020303" pitchFamily="18" charset="0"/>
              </a:rPr>
              <a:t>With PHP you are not limited to output HTML. You can output images, PDF files, and even Flash movies. You can also output any text, such as XHTML and XML.</a:t>
            </a:r>
          </a:p>
          <a:p>
            <a:pPr marL="0" indent="0">
              <a:buNone/>
            </a:pPr>
            <a:endParaRPr lang="en-IN" sz="2400" dirty="0">
              <a:latin typeface="Baskerville Old Face" panose="020206020805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3600" b="1" i="1" dirty="0" smtClean="0">
                <a:latin typeface="Baskerville Old Face" panose="02020602080505020303" pitchFamily="18" charset="0"/>
              </a:rPr>
              <a:t>infobizzs.com</a:t>
            </a:r>
            <a:endParaRPr lang="en-IN" sz="3600" b="1" i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1002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Why PHP</a:t>
            </a:r>
            <a:r>
              <a:rPr lang="en-IN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?</a:t>
            </a:r>
            <a:endParaRPr lang="en-IN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>
            <a:noAutofit/>
          </a:bodyPr>
          <a:lstStyle/>
          <a:p>
            <a:r>
              <a:rPr lang="en-IN" sz="2400" dirty="0">
                <a:latin typeface="Baskerville Old Face" panose="02020602080505020303" pitchFamily="18" charset="0"/>
              </a:rPr>
              <a:t>PHP runs on various platforms (Windows, Linux, Unix, Mac OS X, etc.)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PHP is compatible with almost all servers used today (Apache, IIS, etc.)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PHP supports a wide range of databases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PHP is free. Download it from the official PHP resource: </a:t>
            </a:r>
            <a:r>
              <a:rPr lang="en-IN" sz="2400" dirty="0">
                <a:latin typeface="Baskerville Old Face" panose="02020602080505020303" pitchFamily="18" charset="0"/>
                <a:hlinkClick r:id="rId3"/>
              </a:rPr>
              <a:t>www.php.net</a:t>
            </a:r>
            <a:endParaRPr lang="en-IN" sz="2400" dirty="0">
              <a:latin typeface="Baskerville Old Face" panose="02020602080505020303" pitchFamily="18" charset="0"/>
            </a:endParaRPr>
          </a:p>
          <a:p>
            <a:r>
              <a:rPr lang="en-IN" sz="2400" dirty="0">
                <a:latin typeface="Baskerville Old Face" panose="02020602080505020303" pitchFamily="18" charset="0"/>
              </a:rPr>
              <a:t>PHP is easy to learn and runs efficiently on the server side</a:t>
            </a:r>
          </a:p>
          <a:p>
            <a:endParaRPr lang="en-IN" sz="2400" dirty="0">
              <a:latin typeface="Baskerville Old Face" panose="020206020805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3600" b="1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infobizzs.com</a:t>
            </a:r>
            <a:endParaRPr lang="en-IN" sz="3600" b="1" i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01850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What Do I Need</a:t>
            </a:r>
            <a:r>
              <a:rPr lang="en-IN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?</a:t>
            </a:r>
            <a:endParaRPr lang="en-IN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09860"/>
            <a:ext cx="9403742" cy="4638540"/>
          </a:xfrm>
        </p:spPr>
        <p:txBody>
          <a:bodyPr>
            <a:noAutofit/>
          </a:bodyPr>
          <a:lstStyle/>
          <a:p>
            <a:pPr lvl="1"/>
            <a:r>
              <a:rPr lang="en-IN" sz="2200" dirty="0">
                <a:latin typeface="Baskerville Old Face" panose="02020602080505020303" pitchFamily="18" charset="0"/>
              </a:rPr>
              <a:t>To start using PHP, you can:</a:t>
            </a:r>
          </a:p>
          <a:p>
            <a:pPr lvl="1"/>
            <a:r>
              <a:rPr lang="en-IN" sz="2200" dirty="0">
                <a:latin typeface="Baskerville Old Face" panose="02020602080505020303" pitchFamily="18" charset="0"/>
              </a:rPr>
              <a:t>Find a web host with PHP and MySQL support</a:t>
            </a:r>
          </a:p>
          <a:p>
            <a:pPr lvl="1"/>
            <a:r>
              <a:rPr lang="en-IN" sz="2200" dirty="0">
                <a:latin typeface="Baskerville Old Face" panose="02020602080505020303" pitchFamily="18" charset="0"/>
              </a:rPr>
              <a:t>Install a web server on your own PC, and then install PHP and MySQL</a:t>
            </a:r>
          </a:p>
          <a:p>
            <a:pPr marL="0" indent="0">
              <a:buNone/>
            </a:pPr>
            <a:r>
              <a:rPr lang="en-I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Use a Web Host With PHP </a:t>
            </a:r>
            <a:r>
              <a:rPr lang="en-IN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Support</a:t>
            </a:r>
          </a:p>
          <a:p>
            <a:pPr lvl="1"/>
            <a:r>
              <a:rPr lang="en-IN" sz="2200" dirty="0">
                <a:latin typeface="Baskerville Old Face" panose="02020602080505020303" pitchFamily="18" charset="0"/>
              </a:rPr>
              <a:t>If your server has activated support for PHP you do not need to do anything.</a:t>
            </a:r>
          </a:p>
          <a:p>
            <a:pPr lvl="1"/>
            <a:r>
              <a:rPr lang="en-IN" sz="2200" dirty="0">
                <a:latin typeface="Baskerville Old Face" panose="02020602080505020303" pitchFamily="18" charset="0"/>
              </a:rPr>
              <a:t>Just create some .</a:t>
            </a:r>
            <a:r>
              <a:rPr lang="en-IN" sz="2200" dirty="0" err="1">
                <a:latin typeface="Baskerville Old Face" panose="02020602080505020303" pitchFamily="18" charset="0"/>
              </a:rPr>
              <a:t>php</a:t>
            </a:r>
            <a:r>
              <a:rPr lang="en-IN" sz="2200" dirty="0">
                <a:latin typeface="Baskerville Old Face" panose="02020602080505020303" pitchFamily="18" charset="0"/>
              </a:rPr>
              <a:t> files, place them in your web directory, and the server will automatically parse them for you.</a:t>
            </a:r>
          </a:p>
          <a:p>
            <a:pPr lvl="1"/>
            <a:r>
              <a:rPr lang="en-IN" sz="2200" dirty="0">
                <a:latin typeface="Baskerville Old Face" panose="02020602080505020303" pitchFamily="18" charset="0"/>
              </a:rPr>
              <a:t>You do not need to compile anything or install any extra tools.</a:t>
            </a:r>
          </a:p>
          <a:p>
            <a:pPr lvl="1"/>
            <a:r>
              <a:rPr lang="en-IN" sz="2200" dirty="0">
                <a:latin typeface="Baskerville Old Face" panose="02020602080505020303" pitchFamily="18" charset="0"/>
              </a:rPr>
              <a:t>Because PHP is free, most web hosts offer PHP support.</a:t>
            </a:r>
          </a:p>
          <a:p>
            <a:pPr marL="0" indent="0">
              <a:buNone/>
            </a:pPr>
            <a:endParaRPr lang="en-IN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IN" sz="2400" dirty="0">
              <a:latin typeface="Baskerville Old Face" panose="020206020805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3600" b="1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infobizzs.com</a:t>
            </a:r>
            <a:endParaRPr lang="en-IN" sz="3600" b="1" i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529905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Basic PHP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35618"/>
            <a:ext cx="8946541" cy="4612782"/>
          </a:xfrm>
        </p:spPr>
        <p:txBody>
          <a:bodyPr>
            <a:noAutofit/>
          </a:bodyPr>
          <a:lstStyle/>
          <a:p>
            <a:r>
              <a:rPr lang="en-IN" sz="2400" dirty="0">
                <a:latin typeface="Baskerville Old Face" panose="02020602080505020303" pitchFamily="18" charset="0"/>
              </a:rPr>
              <a:t>A PHP script can be placed anywhere in the document.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A PHP script starts with </a:t>
            </a:r>
            <a:r>
              <a:rPr lang="en-IN" sz="2400" b="1" dirty="0">
                <a:latin typeface="Baskerville Old Face" panose="02020602080505020303" pitchFamily="18" charset="0"/>
              </a:rPr>
              <a:t>&lt;?</a:t>
            </a:r>
            <a:r>
              <a:rPr lang="en-IN" sz="2400" b="1" dirty="0" err="1">
                <a:latin typeface="Baskerville Old Face" panose="02020602080505020303" pitchFamily="18" charset="0"/>
              </a:rPr>
              <a:t>php</a:t>
            </a:r>
            <a:r>
              <a:rPr lang="en-IN" sz="2400" dirty="0">
                <a:latin typeface="Baskerville Old Face" panose="02020602080505020303" pitchFamily="18" charset="0"/>
              </a:rPr>
              <a:t> and ends with </a:t>
            </a:r>
            <a:r>
              <a:rPr lang="en-IN" sz="2400" b="1" dirty="0">
                <a:latin typeface="Baskerville Old Face" panose="02020602080505020303" pitchFamily="18" charset="0"/>
              </a:rPr>
              <a:t>?&gt;</a:t>
            </a:r>
            <a:r>
              <a:rPr lang="en-IN" sz="2400" dirty="0">
                <a:latin typeface="Baskerville Old Face" panose="02020602080505020303" pitchFamily="18" charset="0"/>
              </a:rPr>
              <a:t>:</a:t>
            </a:r>
          </a:p>
          <a:p>
            <a:pPr marL="0" indent="0">
              <a:buNone/>
            </a:pPr>
            <a:r>
              <a:rPr lang="en-IN" sz="2400" dirty="0">
                <a:latin typeface="Baskerville Old Face" panose="02020602080505020303" pitchFamily="18" charset="0"/>
              </a:rPr>
              <a:t>	&lt;?</a:t>
            </a:r>
            <a:r>
              <a:rPr lang="en-IN" sz="2400" dirty="0" err="1">
                <a:latin typeface="Baskerville Old Face" panose="02020602080505020303" pitchFamily="18" charset="0"/>
              </a:rPr>
              <a:t>php</a:t>
            </a:r>
            <a:r>
              <a:rPr lang="en-IN" sz="2400" dirty="0">
                <a:latin typeface="Baskerville Old Face" panose="02020602080505020303" pitchFamily="18" charset="0"/>
              </a:rPr>
              <a:t/>
            </a:r>
            <a:br>
              <a:rPr lang="en-IN" sz="2400" dirty="0">
                <a:latin typeface="Baskerville Old Face" panose="02020602080505020303" pitchFamily="18" charset="0"/>
              </a:rPr>
            </a:br>
            <a:r>
              <a:rPr lang="en-IN" sz="2400" dirty="0" smtClean="0">
                <a:latin typeface="Baskerville Old Face" panose="02020602080505020303" pitchFamily="18" charset="0"/>
              </a:rPr>
              <a:t>		// </a:t>
            </a:r>
            <a:r>
              <a:rPr lang="en-IN" sz="2400" dirty="0">
                <a:latin typeface="Baskerville Old Face" panose="02020602080505020303" pitchFamily="18" charset="0"/>
              </a:rPr>
              <a:t>PHP code goes here</a:t>
            </a:r>
            <a:br>
              <a:rPr lang="en-IN" sz="2400" dirty="0">
                <a:latin typeface="Baskerville Old Face" panose="02020602080505020303" pitchFamily="18" charset="0"/>
              </a:rPr>
            </a:br>
            <a:r>
              <a:rPr lang="en-IN" sz="2400" dirty="0" smtClean="0">
                <a:latin typeface="Baskerville Old Face" panose="02020602080505020303" pitchFamily="18" charset="0"/>
              </a:rPr>
              <a:t>	?&gt; 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The default file extension for PHP files is ".</a:t>
            </a:r>
            <a:r>
              <a:rPr lang="en-IN" sz="2400" dirty="0" err="1">
                <a:latin typeface="Baskerville Old Face" panose="02020602080505020303" pitchFamily="18" charset="0"/>
              </a:rPr>
              <a:t>php</a:t>
            </a:r>
            <a:r>
              <a:rPr lang="en-IN" sz="2400" dirty="0">
                <a:latin typeface="Baskerville Old Face" panose="02020602080505020303" pitchFamily="18" charset="0"/>
              </a:rPr>
              <a:t>".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A PHP file normally contains HTML tags, and some PHP scripting code.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Below, we have an example of a simple PHP file, with a PHP script that uses a built-in PHP function "echo" to output the text "Hello World!" on a web page: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3600" b="1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infobizzs.com</a:t>
            </a:r>
            <a:endParaRPr lang="en-IN" sz="3600" b="1" i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362075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Example</a:t>
            </a:r>
            <a:endParaRPr lang="en-IN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Baskerville Old Face" panose="02020602080505020303" pitchFamily="18" charset="0"/>
              </a:rPr>
              <a:t>&lt;!DOCTYPE html&gt;</a:t>
            </a:r>
            <a:br>
              <a:rPr lang="en-IN" sz="2400" dirty="0">
                <a:latin typeface="Baskerville Old Face" panose="02020602080505020303" pitchFamily="18" charset="0"/>
              </a:rPr>
            </a:br>
            <a:r>
              <a:rPr lang="en-IN" sz="2400" dirty="0">
                <a:latin typeface="Baskerville Old Face" panose="02020602080505020303" pitchFamily="18" charset="0"/>
              </a:rPr>
              <a:t>&lt;html&gt;</a:t>
            </a:r>
            <a:br>
              <a:rPr lang="en-IN" sz="2400" dirty="0">
                <a:latin typeface="Baskerville Old Face" panose="02020602080505020303" pitchFamily="18" charset="0"/>
              </a:rPr>
            </a:br>
            <a:r>
              <a:rPr lang="en-IN" sz="2400" dirty="0">
                <a:latin typeface="Baskerville Old Face" panose="02020602080505020303" pitchFamily="18" charset="0"/>
              </a:rPr>
              <a:t>&lt;body&gt;</a:t>
            </a:r>
            <a:br>
              <a:rPr lang="en-IN" sz="2400" dirty="0">
                <a:latin typeface="Baskerville Old Face" panose="02020602080505020303" pitchFamily="18" charset="0"/>
              </a:rPr>
            </a:br>
            <a:r>
              <a:rPr lang="en-IN" sz="2400" dirty="0">
                <a:latin typeface="Baskerville Old Face" panose="02020602080505020303" pitchFamily="18" charset="0"/>
              </a:rPr>
              <a:t/>
            </a:r>
            <a:br>
              <a:rPr lang="en-IN" sz="2400" dirty="0">
                <a:latin typeface="Baskerville Old Face" panose="02020602080505020303" pitchFamily="18" charset="0"/>
              </a:rPr>
            </a:br>
            <a:r>
              <a:rPr lang="en-IN" sz="2400" dirty="0">
                <a:latin typeface="Baskerville Old Face" panose="02020602080505020303" pitchFamily="18" charset="0"/>
              </a:rPr>
              <a:t>&lt;h1&gt;My first PHP page&lt;/h1&gt;</a:t>
            </a:r>
            <a:br>
              <a:rPr lang="en-IN" sz="2400" dirty="0">
                <a:latin typeface="Baskerville Old Face" panose="02020602080505020303" pitchFamily="18" charset="0"/>
              </a:rPr>
            </a:br>
            <a:r>
              <a:rPr lang="en-IN" sz="2400" dirty="0">
                <a:latin typeface="Baskerville Old Face" panose="02020602080505020303" pitchFamily="18" charset="0"/>
              </a:rPr>
              <a:t/>
            </a:r>
            <a:br>
              <a:rPr lang="en-IN" sz="2400" dirty="0">
                <a:latin typeface="Baskerville Old Face" panose="02020602080505020303" pitchFamily="18" charset="0"/>
              </a:rPr>
            </a:br>
            <a:r>
              <a:rPr lang="en-IN" sz="2400" dirty="0">
                <a:latin typeface="Baskerville Old Face" panose="02020602080505020303" pitchFamily="18" charset="0"/>
              </a:rPr>
              <a:t>&lt;?</a:t>
            </a:r>
            <a:r>
              <a:rPr lang="en-IN" sz="2400" dirty="0" err="1">
                <a:latin typeface="Baskerville Old Face" panose="02020602080505020303" pitchFamily="18" charset="0"/>
              </a:rPr>
              <a:t>php</a:t>
            </a:r>
            <a:r>
              <a:rPr lang="en-IN" sz="2400" dirty="0">
                <a:latin typeface="Baskerville Old Face" panose="02020602080505020303" pitchFamily="18" charset="0"/>
              </a:rPr>
              <a:t/>
            </a:r>
            <a:br>
              <a:rPr lang="en-IN" sz="2400" dirty="0">
                <a:latin typeface="Baskerville Old Face" panose="02020602080505020303" pitchFamily="18" charset="0"/>
              </a:rPr>
            </a:br>
            <a:r>
              <a:rPr lang="en-IN" sz="2400" dirty="0">
                <a:latin typeface="Baskerville Old Face" panose="02020602080505020303" pitchFamily="18" charset="0"/>
              </a:rPr>
              <a:t>echo "Hello World!";</a:t>
            </a:r>
            <a:br>
              <a:rPr lang="en-IN" sz="2400" dirty="0">
                <a:latin typeface="Baskerville Old Face" panose="02020602080505020303" pitchFamily="18" charset="0"/>
              </a:rPr>
            </a:br>
            <a:r>
              <a:rPr lang="en-IN" sz="2400" dirty="0">
                <a:latin typeface="Baskerville Old Face" panose="02020602080505020303" pitchFamily="18" charset="0"/>
              </a:rPr>
              <a:t>?&gt;</a:t>
            </a:r>
            <a:br>
              <a:rPr lang="en-IN" sz="2400" dirty="0">
                <a:latin typeface="Baskerville Old Face" panose="02020602080505020303" pitchFamily="18" charset="0"/>
              </a:rPr>
            </a:br>
            <a:r>
              <a:rPr lang="en-IN" sz="2400" dirty="0">
                <a:latin typeface="Baskerville Old Face" panose="02020602080505020303" pitchFamily="18" charset="0"/>
              </a:rPr>
              <a:t/>
            </a:r>
            <a:br>
              <a:rPr lang="en-IN" sz="2400" dirty="0">
                <a:latin typeface="Baskerville Old Face" panose="02020602080505020303" pitchFamily="18" charset="0"/>
              </a:rPr>
            </a:br>
            <a:r>
              <a:rPr lang="en-IN" sz="2400" dirty="0">
                <a:latin typeface="Baskerville Old Face" panose="02020602080505020303" pitchFamily="18" charset="0"/>
              </a:rPr>
              <a:t>&lt;/body&gt;</a:t>
            </a:r>
            <a:br>
              <a:rPr lang="en-IN" sz="2400" dirty="0">
                <a:latin typeface="Baskerville Old Face" panose="02020602080505020303" pitchFamily="18" charset="0"/>
              </a:rPr>
            </a:br>
            <a:r>
              <a:rPr lang="en-IN" sz="2400" dirty="0">
                <a:latin typeface="Baskerville Old Face" panose="02020602080505020303" pitchFamily="18" charset="0"/>
              </a:rPr>
              <a:t>&lt;/html&gt;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infobizzs.com</a:t>
            </a:r>
            <a:endParaRPr lang="en-IN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437594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110154"/>
            <a:ext cx="10515600" cy="1500187"/>
          </a:xfrm>
        </p:spPr>
        <p:txBody>
          <a:bodyPr/>
          <a:lstStyle/>
          <a:p>
            <a:pPr algn="ctr"/>
            <a:r>
              <a:rPr lang="en-US" dirty="0"/>
              <a:t>Interesting, right?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6421781-E17A-42C3-A6A2-40EB54C2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626" y="3839369"/>
            <a:ext cx="10593823" cy="1500187"/>
          </a:xfrm>
        </p:spPr>
        <p:txBody>
          <a:bodyPr>
            <a:normAutofit/>
          </a:bodyPr>
          <a:lstStyle/>
          <a:p>
            <a:r>
              <a:rPr lang="en-US" dirty="0"/>
              <a:t>This is just a sneak preview of the full presentation. We hope you like it! To see the rest of it, just </a:t>
            </a:r>
            <a:r>
              <a:rPr lang="en-US" u="sng" dirty="0">
                <a:hlinkClick r:id="rId2"/>
              </a:rPr>
              <a:t>click here to view it in full on PowerShow.com</a:t>
            </a:r>
            <a:r>
              <a:rPr lang="en-US" u="sng" dirty="0"/>
              <a:t>.</a:t>
            </a:r>
            <a:r>
              <a:rPr lang="en-US" dirty="0"/>
              <a:t> Then, if you’d like, you can also log in to PowerShow.com to download the entire presentation for free. </a:t>
            </a:r>
          </a:p>
        </p:txBody>
      </p:sp>
    </p:spTree>
    <p:extLst>
      <p:ext uri="{BB962C8B-B14F-4D97-AF65-F5344CB8AC3E}">
        <p14:creationId xmlns:p14="http://schemas.microsoft.com/office/powerpoint/2010/main" val="2474074225"/>
      </p:ext>
    </p:extLst>
  </p:cSld>
  <p:clrMapOvr>
    <a:masterClrMapping/>
  </p:clrMapOvr>
  <p:transition spd="slow">
    <p:sndAc>
      <p:endSnd/>
    </p:sndAc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D87354A-70BB-4527-B8A1-7615DC3A4F1B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7800704"/>
  <p:tag name="ISPRING_RESOURCE_PATHS_HASH_PRESENTER" val="3b738886359cf6f3ead860fd88d56c32438529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463</Words>
  <Application>Microsoft Office PowerPoint</Application>
  <PresentationFormat>Custom</PresentationFormat>
  <Paragraphs>62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Ion</vt:lpstr>
      <vt:lpstr>TruncatedFinalSlide</vt:lpstr>
      <vt:lpstr>PHP: Hypertext Preprocessor  </vt:lpstr>
      <vt:lpstr>What is PHP?</vt:lpstr>
      <vt:lpstr>What Can PHP Do?</vt:lpstr>
      <vt:lpstr>Why PHP?</vt:lpstr>
      <vt:lpstr>What Do I Need?</vt:lpstr>
      <vt:lpstr>Basic PHP Syntax</vt:lpstr>
      <vt:lpstr>Example</vt:lpstr>
      <vt:lpstr>Interesting, right?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7800704</dc:title>
  <dc:creator>RUTVI</dc:creator>
  <cp:lastModifiedBy>CrystalGraphics, Inc.</cp:lastModifiedBy>
  <cp:revision>21</cp:revision>
  <dcterms:created xsi:type="dcterms:W3CDTF">2015-06-19T06:22:18Z</dcterms:created>
  <dcterms:modified xsi:type="dcterms:W3CDTF">2019-04-21T13:50:55Z</dcterms:modified>
</cp:coreProperties>
</file>