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3EE6-3884-420E-A957-9082F905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53018-E85C-4E70-94A3-206D38AFA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7DC3-1DB0-4489-A4A8-E0B088CB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0989-0389-43D2-AED0-0BE58E01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B7CA-5151-447E-8085-9A141618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57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F894-ABA7-47A6-B667-502C1D8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26087-A6B0-4781-86B4-0C3BCF066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3661-E6ED-4F83-B2AB-A00EBBD2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62A7-AB76-46B7-9647-03237F90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C4DA-3B17-4415-A50E-D796C4B7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90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1A1DD-ABFC-47FD-86BF-673BE61AB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34C57-3E37-4BBB-8374-75BC0976C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8D0F-38A0-47A2-AE67-C33D1E13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3A5D-BF5D-4321-AD11-DF7DC72A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F288-6238-4CB6-B327-F3E627E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37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9BAD-5B0F-4B50-A40E-E5120834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B1F8-B28C-4576-BF2E-0B77A04B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C2BEC-F50A-4F70-BFD5-0B164478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852E-FE2B-4E83-952D-875907B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7D95-4AC5-4EEB-9EE9-274739EE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8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E7BC-D300-4A7C-AF0D-38E752BB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3ECDA-B05F-4407-9609-8302B5DB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79C2-6C54-4234-A869-AE3D2A14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CC84-6E82-4FAD-A530-09341CC5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66CC-7A75-4DC3-84AD-B5B60B31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3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175-3B96-4BDD-AC4C-6D3015B3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2AA7-D42C-41F5-99CD-8201BF290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ED7B-535C-4A1C-B0E6-E968743C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8BE00-41A0-443E-B0DA-31A9E9FC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CC996-E709-47B9-B963-3D55C2C5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58841-39EC-4802-96B8-987CFAC2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05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2B1D-9FB6-4350-9E88-45F5FE76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282BD-16A0-4596-B6A2-16675BEB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BFA8E-3FBD-4CE0-99C9-5D7FAC193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8306D-4D17-4A53-B94F-63689A20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16FBA-4036-4A52-B74E-46F8FA910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AFA1-D5BD-4021-94EA-145937C6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7453-291A-4DAF-B612-7D029C8E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5C8FC-AA5A-42CF-818A-DE6A3F79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601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DCEA-C281-48EF-9E84-5A11340C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B5275-AA5E-4B9B-A2BE-2E42A89C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9CE45-7F8D-4122-9CA5-CC6D6AE5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D4D7F-2686-4CD2-9013-0920C9D0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98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40978-79D4-403E-9AA4-2EC0224A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476C0-4815-4DD1-9F21-EBCF218C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052A8-6361-4656-9281-B899208A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75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DA9-03D2-4150-82BA-9A1A81BE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8C7D-DBB6-499D-A9EF-5C2E6360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5F52-5452-44A1-B73E-2C83CA648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57CA9-9D13-4AC4-B575-C9A0E36E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EA058-42D4-495E-872E-875B4D51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B2983-1F01-44BD-8F70-269FA0EF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1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833F-0CD6-45C1-BA5D-E07B3754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A5137-64D1-42FF-BD2E-239711D59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86040-68DC-4D5E-A88A-88A8DB34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476BB-2D7A-4936-941B-540933F1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663BF-71D0-41A1-B8A3-EC8E4F66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D84E-AFBD-490A-B7C8-C18D8C54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8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81529-B5C6-4D77-9875-8CE567BB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C1854-F683-4B6B-9B13-48534F78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3BF0-2333-46C8-86F3-16A8BF7BA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957D-5460-49A6-A847-82FC5E82548F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AA27-EE06-4ECE-B46F-F0C20F993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1C27-9C29-47DA-87C9-C5118AFDF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A9E9-3E34-425F-865B-82BE6BDE26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676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26131B0-4858-4586-9967-EAB50F529EAC}"/>
              </a:ext>
            </a:extLst>
          </p:cNvPr>
          <p:cNvGrpSpPr/>
          <p:nvPr/>
        </p:nvGrpSpPr>
        <p:grpSpPr>
          <a:xfrm>
            <a:off x="502112" y="3740080"/>
            <a:ext cx="2776755" cy="2223082"/>
            <a:chOff x="3926047" y="472421"/>
            <a:chExt cx="2776755" cy="2223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49CBAB-7086-46C0-8C30-01554DB23871}"/>
                </a:ext>
              </a:extLst>
            </p:cNvPr>
            <p:cNvSpPr/>
            <p:nvPr/>
          </p:nvSpPr>
          <p:spPr>
            <a:xfrm>
              <a:off x="3926047" y="472421"/>
              <a:ext cx="2776755" cy="222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C76D89-AA66-4A89-8EC9-7BDD6FBBD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1294" y="1371644"/>
              <a:ext cx="2366261" cy="11349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6B1494-A2AB-4625-AA42-0F02D847CBFF}"/>
                </a:ext>
              </a:extLst>
            </p:cNvPr>
            <p:cNvSpPr txBox="1"/>
            <p:nvPr/>
          </p:nvSpPr>
          <p:spPr>
            <a:xfrm>
              <a:off x="4405615" y="730594"/>
              <a:ext cx="1967231" cy="366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Streaming Engine</a:t>
              </a:r>
            </a:p>
          </p:txBody>
        </p:sp>
      </p:grpSp>
      <p:pic>
        <p:nvPicPr>
          <p:cNvPr id="1026" name="Picture 2" descr="Apache Airflow - Wikipedia">
            <a:extLst>
              <a:ext uri="{FF2B5EF4-FFF2-40B4-BE49-F238E27FC236}">
                <a16:creationId xmlns:a16="http://schemas.microsoft.com/office/drawing/2014/main" id="{D754678E-94DC-4A6E-B2D8-96E746B1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7256"/>
            <a:ext cx="1688982" cy="6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7B1846-B085-4078-9535-B3981CD533B9}"/>
              </a:ext>
            </a:extLst>
          </p:cNvPr>
          <p:cNvSpPr txBox="1"/>
          <p:nvPr/>
        </p:nvSpPr>
        <p:spPr>
          <a:xfrm>
            <a:off x="5054983" y="2320051"/>
            <a:ext cx="39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i="0" dirty="0">
                <a:solidFill>
                  <a:srgbClr val="202124"/>
                </a:solidFill>
                <a:effectLst/>
              </a:rPr>
              <a:t>Manages, Structures, and Organizes </a:t>
            </a:r>
            <a:r>
              <a:rPr lang="en-SG" i="0" dirty="0">
                <a:solidFill>
                  <a:srgbClr val="202124"/>
                </a:solidFill>
                <a:effectLst/>
              </a:rPr>
              <a:t>ETL</a:t>
            </a:r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E7D5E1-61BF-443E-8D17-D876C504E5C1}"/>
              </a:ext>
            </a:extLst>
          </p:cNvPr>
          <p:cNvSpPr/>
          <p:nvPr/>
        </p:nvSpPr>
        <p:spPr>
          <a:xfrm>
            <a:off x="5036458" y="2189028"/>
            <a:ext cx="3862451" cy="1514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 descr="What is Amazon S3?. An introduction to Amazon S3, with… | by Jovan  Hernandez | Medium">
            <a:extLst>
              <a:ext uri="{FF2B5EF4-FFF2-40B4-BE49-F238E27FC236}">
                <a16:creationId xmlns:a16="http://schemas.microsoft.com/office/drawing/2014/main" id="{4F517BD0-F5CB-4CC1-BCFC-4C87F887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16" y="2955360"/>
            <a:ext cx="1767282" cy="7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134A3F-835E-45F5-B17B-81ECFE9B8D0C}"/>
              </a:ext>
            </a:extLst>
          </p:cNvPr>
          <p:cNvSpPr txBox="1"/>
          <p:nvPr/>
        </p:nvSpPr>
        <p:spPr>
          <a:xfrm>
            <a:off x="10131623" y="2120462"/>
            <a:ext cx="112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 Lake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4298BF-34F7-4CA7-9538-CE2690AB1A10}"/>
              </a:ext>
            </a:extLst>
          </p:cNvPr>
          <p:cNvSpPr/>
          <p:nvPr/>
        </p:nvSpPr>
        <p:spPr>
          <a:xfrm>
            <a:off x="9730316" y="2024227"/>
            <a:ext cx="1767282" cy="187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2" descr="ScaleFine – Scaling solutions for IT managers">
            <a:extLst>
              <a:ext uri="{FF2B5EF4-FFF2-40B4-BE49-F238E27FC236}">
                <a16:creationId xmlns:a16="http://schemas.microsoft.com/office/drawing/2014/main" id="{16213786-21BB-4742-ADA6-71716C73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8" y="2074804"/>
            <a:ext cx="236707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B9CDBA-62F6-4C3D-8261-4CE9F13106E4}"/>
              </a:ext>
            </a:extLst>
          </p:cNvPr>
          <p:cNvSpPr txBox="1"/>
          <p:nvPr/>
        </p:nvSpPr>
        <p:spPr>
          <a:xfrm>
            <a:off x="1348570" y="1516765"/>
            <a:ext cx="115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Database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8D11AC-1C8C-4766-AD0C-2DD79F197932}"/>
              </a:ext>
            </a:extLst>
          </p:cNvPr>
          <p:cNvSpPr/>
          <p:nvPr/>
        </p:nvSpPr>
        <p:spPr>
          <a:xfrm>
            <a:off x="502112" y="1377026"/>
            <a:ext cx="2776755" cy="2326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48214F-59B1-457C-B0F4-71268254AA7A}"/>
              </a:ext>
            </a:extLst>
          </p:cNvPr>
          <p:cNvSpPr/>
          <p:nvPr/>
        </p:nvSpPr>
        <p:spPr>
          <a:xfrm>
            <a:off x="200637" y="367644"/>
            <a:ext cx="3374969" cy="5936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90B5-46F8-4280-8BD5-431ECD77F6E5}"/>
              </a:ext>
            </a:extLst>
          </p:cNvPr>
          <p:cNvSpPr txBox="1"/>
          <p:nvPr/>
        </p:nvSpPr>
        <p:spPr>
          <a:xfrm>
            <a:off x="1271017" y="525506"/>
            <a:ext cx="130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 Source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17572D-4124-44DD-859B-F78C280BA615}"/>
              </a:ext>
            </a:extLst>
          </p:cNvPr>
          <p:cNvCxnSpPr>
            <a:cxnSpLocks/>
          </p:cNvCxnSpPr>
          <p:nvPr/>
        </p:nvCxnSpPr>
        <p:spPr>
          <a:xfrm>
            <a:off x="3575606" y="2980204"/>
            <a:ext cx="1448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8701F3-81F4-434F-9C2B-08429333CE2E}"/>
              </a:ext>
            </a:extLst>
          </p:cNvPr>
          <p:cNvSpPr txBox="1"/>
          <p:nvPr/>
        </p:nvSpPr>
        <p:spPr>
          <a:xfrm>
            <a:off x="3689888" y="2319316"/>
            <a:ext cx="129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Extract, Transform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E044E7-9A2D-4A24-A398-CEE8E0FFDD84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8898909" y="2946349"/>
            <a:ext cx="831407" cy="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020E24-498B-41DA-AB35-8F14E6B0FFA3}"/>
              </a:ext>
            </a:extLst>
          </p:cNvPr>
          <p:cNvSpPr txBox="1"/>
          <p:nvPr/>
        </p:nvSpPr>
        <p:spPr>
          <a:xfrm>
            <a:off x="8661409" y="2538813"/>
            <a:ext cx="12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12DFAA-6DEC-4F6F-85DC-F7C7597FFF50}"/>
              </a:ext>
            </a:extLst>
          </p:cNvPr>
          <p:cNvSpPr txBox="1"/>
          <p:nvPr/>
        </p:nvSpPr>
        <p:spPr>
          <a:xfrm>
            <a:off x="8661409" y="3853617"/>
            <a:ext cx="83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Copy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0FA41A-BC85-4681-B32B-B9DBF30F3221}"/>
              </a:ext>
            </a:extLst>
          </p:cNvPr>
          <p:cNvSpPr txBox="1"/>
          <p:nvPr/>
        </p:nvSpPr>
        <p:spPr>
          <a:xfrm>
            <a:off x="6438186" y="4738811"/>
            <a:ext cx="176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 Warehouse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FE09BE-330D-4611-B05A-FB31D44D8B28}"/>
              </a:ext>
            </a:extLst>
          </p:cNvPr>
          <p:cNvSpPr/>
          <p:nvPr/>
        </p:nvSpPr>
        <p:spPr>
          <a:xfrm>
            <a:off x="6420068" y="4642576"/>
            <a:ext cx="1767282" cy="187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7" name="Picture 4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76CC7A77-6914-4134-873D-44215237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95" y="5604305"/>
            <a:ext cx="1435427" cy="71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E9B0DD6-62DF-4363-8515-84B6D3C5A8C2}"/>
              </a:ext>
            </a:extLst>
          </p:cNvPr>
          <p:cNvCxnSpPr>
            <a:cxnSpLocks/>
            <a:stCxn id="46" idx="3"/>
            <a:endCxn id="34" idx="3"/>
          </p:cNvCxnSpPr>
          <p:nvPr/>
        </p:nvCxnSpPr>
        <p:spPr>
          <a:xfrm flipV="1">
            <a:off x="8187350" y="2959600"/>
            <a:ext cx="3310248" cy="2618349"/>
          </a:xfrm>
          <a:prstGeom prst="bentConnector3">
            <a:avLst>
              <a:gd name="adj1" fmla="val 106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78491F-7513-403B-B42C-9A4F3B3E281D}"/>
              </a:ext>
            </a:extLst>
          </p:cNvPr>
          <p:cNvSpPr txBox="1"/>
          <p:nvPr/>
        </p:nvSpPr>
        <p:spPr>
          <a:xfrm>
            <a:off x="8962864" y="5615273"/>
            <a:ext cx="229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Transform with Airflow Job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677D47D-5ACD-46AC-801B-217D55685C3A}"/>
              </a:ext>
            </a:extLst>
          </p:cNvPr>
          <p:cNvCxnSpPr>
            <a:cxnSpLocks/>
            <a:stCxn id="34" idx="2"/>
            <a:endCxn id="46" idx="0"/>
          </p:cNvCxnSpPr>
          <p:nvPr/>
        </p:nvCxnSpPr>
        <p:spPr>
          <a:xfrm rot="5400000">
            <a:off x="8585031" y="2613650"/>
            <a:ext cx="747604" cy="3310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lur tze hsien</dc:creator>
  <cp:lastModifiedBy>lur tze hsien</cp:lastModifiedBy>
  <cp:revision>5</cp:revision>
  <dcterms:created xsi:type="dcterms:W3CDTF">2021-06-20T14:38:12Z</dcterms:created>
  <dcterms:modified xsi:type="dcterms:W3CDTF">2021-06-20T15:42:13Z</dcterms:modified>
</cp:coreProperties>
</file>