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Zenisek" userId="5687274592b78541" providerId="LiveId" clId="{DD623DAF-52C5-4578-ABA6-302CE339A825}"/>
    <pc:docChg chg="custSel modSld">
      <pc:chgData name="Tyler Zenisek" userId="5687274592b78541" providerId="LiveId" clId="{DD623DAF-52C5-4578-ABA6-302CE339A825}" dt="2024-03-13T20:05:48.689" v="419" actId="20577"/>
      <pc:docMkLst>
        <pc:docMk/>
      </pc:docMkLst>
      <pc:sldChg chg="modSp mod">
        <pc:chgData name="Tyler Zenisek" userId="5687274592b78541" providerId="LiveId" clId="{DD623DAF-52C5-4578-ABA6-302CE339A825}" dt="2024-03-13T20:05:48.689" v="419" actId="20577"/>
        <pc:sldMkLst>
          <pc:docMk/>
          <pc:sldMk cId="2159460295" sldId="258"/>
        </pc:sldMkLst>
        <pc:spChg chg="mod">
          <ac:chgData name="Tyler Zenisek" userId="5687274592b78541" providerId="LiveId" clId="{DD623DAF-52C5-4578-ABA6-302CE339A825}" dt="2024-03-13T20:03:55.492" v="345" actId="313"/>
          <ac:spMkLst>
            <pc:docMk/>
            <pc:sldMk cId="2159460295" sldId="258"/>
            <ac:spMk id="2" creationId="{09EE8C2E-6EC2-F5D9-9B65-15293C9DE43C}"/>
          </ac:spMkLst>
        </pc:spChg>
        <pc:spChg chg="mod">
          <ac:chgData name="Tyler Zenisek" userId="5687274592b78541" providerId="LiveId" clId="{DD623DAF-52C5-4578-ABA6-302CE339A825}" dt="2024-03-13T20:05:48.689" v="419" actId="20577"/>
          <ac:spMkLst>
            <pc:docMk/>
            <pc:sldMk cId="2159460295" sldId="258"/>
            <ac:spMk id="3" creationId="{5D867832-BB16-EBB0-6FDC-14255BCD27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8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5033148-4290-AB5D-EA1F-E43BBA76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504D-33C8-EA8E-0870-13D2F564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Java V/s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1FAE-422B-1AAE-0164-C47073D2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&gt;&gt; Tyler Zenisek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7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E25A-6797-4581-02CD-39E1519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83357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Why Java and C++?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3A1CB-4FA0-E89F-EFDD-AFFEBC30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55" y="1596269"/>
            <a:ext cx="8828689" cy="4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8C2E-6EC2-F5D9-9B65-15293C9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5684"/>
            <a:ext cx="10287000" cy="1147762"/>
          </a:xfrm>
        </p:spPr>
        <p:txBody>
          <a:bodyPr/>
          <a:lstStyle/>
          <a:p>
            <a:pPr algn="ctr"/>
            <a:r>
              <a:rPr lang="en-US" dirty="0"/>
              <a:t>Some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832-BB16-EBB0-6FDC-14255BCD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7" y="1772191"/>
            <a:ext cx="10287000" cy="3890965"/>
          </a:xfrm>
        </p:spPr>
        <p:txBody>
          <a:bodyPr/>
          <a:lstStyle/>
          <a:p>
            <a:r>
              <a:rPr lang="en-US" dirty="0"/>
              <a:t>Both are considered higher level programming languages </a:t>
            </a:r>
          </a:p>
          <a:p>
            <a:r>
              <a:rPr lang="en-US" dirty="0"/>
              <a:t>Both are capable of data manipulation, GUI programming, servers/networking tasks, and database storage</a:t>
            </a:r>
          </a:p>
          <a:p>
            <a:r>
              <a:rPr lang="en-US" dirty="0"/>
              <a:t>Both offer a large collection of built in libraries </a:t>
            </a:r>
            <a:r>
              <a:rPr lang="en-US"/>
              <a:t>and documentation </a:t>
            </a:r>
            <a:endParaRPr lang="en-US" dirty="0"/>
          </a:p>
          <a:p>
            <a:r>
              <a:rPr lang="en-US" dirty="0"/>
              <a:t>Both are popular languages today though Java is considerably more popular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1C4-89F5-7138-1356-C89A42E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B4A-C90C-CE25-0666-AFE6BE9F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857F-18A7-BC73-6FBB-907BBDC9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E893-7468-CAC5-8EA9-2733AA91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81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AfterglowVTI</vt:lpstr>
      <vt:lpstr>Java V/s C++</vt:lpstr>
      <vt:lpstr>Why Java and C++?</vt:lpstr>
      <vt:lpstr>Some similarities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V/s C++</dc:title>
  <dc:creator>Tyler Zenisek</dc:creator>
  <cp:lastModifiedBy>Tyler Zenisek</cp:lastModifiedBy>
  <cp:revision>1</cp:revision>
  <dcterms:created xsi:type="dcterms:W3CDTF">2024-03-13T19:36:06Z</dcterms:created>
  <dcterms:modified xsi:type="dcterms:W3CDTF">2024-03-13T20:05:52Z</dcterms:modified>
</cp:coreProperties>
</file>