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623DAF-52C5-4578-ABA6-302CE339A825}" v="13" dt="2024-03-26T16:04:19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2" y="1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Zenisek" userId="5687274592b78541" providerId="LiveId" clId="{DD623DAF-52C5-4578-ABA6-302CE339A825}"/>
    <pc:docChg chg="custSel addSld modSld sldOrd">
      <pc:chgData name="Tyler Zenisek" userId="5687274592b78541" providerId="LiveId" clId="{DD623DAF-52C5-4578-ABA6-302CE339A825}" dt="2024-03-26T16:04:19.607" v="5100" actId="1076"/>
      <pc:docMkLst>
        <pc:docMk/>
      </pc:docMkLst>
      <pc:sldChg chg="modSp mod">
        <pc:chgData name="Tyler Zenisek" userId="5687274592b78541" providerId="LiveId" clId="{DD623DAF-52C5-4578-ABA6-302CE339A825}" dt="2024-03-15T21:23:23.410" v="492" actId="27636"/>
        <pc:sldMkLst>
          <pc:docMk/>
          <pc:sldMk cId="2159460295" sldId="258"/>
        </pc:sldMkLst>
        <pc:spChg chg="mod">
          <ac:chgData name="Tyler Zenisek" userId="5687274592b78541" providerId="LiveId" clId="{DD623DAF-52C5-4578-ABA6-302CE339A825}" dt="2024-03-13T20:03:55.492" v="345" actId="313"/>
          <ac:spMkLst>
            <pc:docMk/>
            <pc:sldMk cId="2159460295" sldId="258"/>
            <ac:spMk id="2" creationId="{09EE8C2E-6EC2-F5D9-9B65-15293C9DE43C}"/>
          </ac:spMkLst>
        </pc:spChg>
        <pc:spChg chg="mod">
          <ac:chgData name="Tyler Zenisek" userId="5687274592b78541" providerId="LiveId" clId="{DD623DAF-52C5-4578-ABA6-302CE339A825}" dt="2024-03-15T21:23:23.410" v="492" actId="27636"/>
          <ac:spMkLst>
            <pc:docMk/>
            <pc:sldMk cId="2159460295" sldId="258"/>
            <ac:spMk id="3" creationId="{5D867832-BB16-EBB0-6FDC-14255BCD2713}"/>
          </ac:spMkLst>
        </pc:spChg>
      </pc:sldChg>
      <pc:sldChg chg="modSp mod">
        <pc:chgData name="Tyler Zenisek" userId="5687274592b78541" providerId="LiveId" clId="{DD623DAF-52C5-4578-ABA6-302CE339A825}" dt="2024-03-15T21:30:20.952" v="1038" actId="20577"/>
        <pc:sldMkLst>
          <pc:docMk/>
          <pc:sldMk cId="2591966188" sldId="259"/>
        </pc:sldMkLst>
        <pc:spChg chg="mod">
          <ac:chgData name="Tyler Zenisek" userId="5687274592b78541" providerId="LiveId" clId="{DD623DAF-52C5-4578-ABA6-302CE339A825}" dt="2024-03-15T21:24:33.181" v="508" actId="20577"/>
          <ac:spMkLst>
            <pc:docMk/>
            <pc:sldMk cId="2591966188" sldId="259"/>
            <ac:spMk id="2" creationId="{F07281C4-89F5-7138-1356-C89A42E177E8}"/>
          </ac:spMkLst>
        </pc:spChg>
        <pc:spChg chg="mod">
          <ac:chgData name="Tyler Zenisek" userId="5687274592b78541" providerId="LiveId" clId="{DD623DAF-52C5-4578-ABA6-302CE339A825}" dt="2024-03-15T21:30:20.952" v="1038" actId="20577"/>
          <ac:spMkLst>
            <pc:docMk/>
            <pc:sldMk cId="2591966188" sldId="259"/>
            <ac:spMk id="3" creationId="{E9818B4A-C90C-CE25-0666-AFE6BE9F0807}"/>
          </ac:spMkLst>
        </pc:spChg>
      </pc:sldChg>
      <pc:sldChg chg="addSp delSp modSp mod">
        <pc:chgData name="Tyler Zenisek" userId="5687274592b78541" providerId="LiveId" clId="{DD623DAF-52C5-4578-ABA6-302CE339A825}" dt="2024-03-15T21:40:58.138" v="1046" actId="1076"/>
        <pc:sldMkLst>
          <pc:docMk/>
          <pc:sldMk cId="621128132" sldId="260"/>
        </pc:sldMkLst>
        <pc:spChg chg="del">
          <ac:chgData name="Tyler Zenisek" userId="5687274592b78541" providerId="LiveId" clId="{DD623DAF-52C5-4578-ABA6-302CE339A825}" dt="2024-03-15T21:36:54.426" v="1039" actId="22"/>
          <ac:spMkLst>
            <pc:docMk/>
            <pc:sldMk cId="621128132" sldId="260"/>
            <ac:spMk id="3" creationId="{3D8DE893-7468-CAC5-8EA9-2733AA917A11}"/>
          </ac:spMkLst>
        </pc:spChg>
        <pc:spChg chg="add del mod">
          <ac:chgData name="Tyler Zenisek" userId="5687274592b78541" providerId="LiveId" clId="{DD623DAF-52C5-4578-ABA6-302CE339A825}" dt="2024-03-15T21:40:48.305" v="1043" actId="22"/>
          <ac:spMkLst>
            <pc:docMk/>
            <pc:sldMk cId="621128132" sldId="260"/>
            <ac:spMk id="7" creationId="{B9ABC0AE-80F2-6C6A-5188-08B8BBC4AB0C}"/>
          </ac:spMkLst>
        </pc:spChg>
        <pc:picChg chg="add del mod ord">
          <ac:chgData name="Tyler Zenisek" userId="5687274592b78541" providerId="LiveId" clId="{DD623DAF-52C5-4578-ABA6-302CE339A825}" dt="2024-03-15T21:37:45.252" v="1042" actId="21"/>
          <ac:picMkLst>
            <pc:docMk/>
            <pc:sldMk cId="621128132" sldId="260"/>
            <ac:picMk id="5" creationId="{4A0AF3AA-26DF-84FC-611E-DC5D4F1F7019}"/>
          </ac:picMkLst>
        </pc:picChg>
        <pc:picChg chg="add mod ord">
          <ac:chgData name="Tyler Zenisek" userId="5687274592b78541" providerId="LiveId" clId="{DD623DAF-52C5-4578-ABA6-302CE339A825}" dt="2024-03-15T21:40:58.138" v="1046" actId="1076"/>
          <ac:picMkLst>
            <pc:docMk/>
            <pc:sldMk cId="621128132" sldId="260"/>
            <ac:picMk id="9" creationId="{230E9E1B-4B81-361F-E7D1-7AFE932259E8}"/>
          </ac:picMkLst>
        </pc:picChg>
      </pc:sldChg>
      <pc:sldChg chg="addSp delSp modSp new">
        <pc:chgData name="Tyler Zenisek" userId="5687274592b78541" providerId="LiveId" clId="{DD623DAF-52C5-4578-ABA6-302CE339A825}" dt="2024-03-15T21:45:30.495" v="1052" actId="1076"/>
        <pc:sldMkLst>
          <pc:docMk/>
          <pc:sldMk cId="3890031784" sldId="261"/>
        </pc:sldMkLst>
        <pc:spChg chg="del">
          <ac:chgData name="Tyler Zenisek" userId="5687274592b78541" providerId="LiveId" clId="{DD623DAF-52C5-4578-ABA6-302CE339A825}" dt="2024-03-15T21:45:21.876" v="1049"/>
          <ac:spMkLst>
            <pc:docMk/>
            <pc:sldMk cId="3890031784" sldId="261"/>
            <ac:spMk id="3" creationId="{47C47110-EC8D-1309-F983-89086C1658DD}"/>
          </ac:spMkLst>
        </pc:spChg>
        <pc:picChg chg="add mod">
          <ac:chgData name="Tyler Zenisek" userId="5687274592b78541" providerId="LiveId" clId="{DD623DAF-52C5-4578-ABA6-302CE339A825}" dt="2024-03-15T21:45:30.495" v="1052" actId="1076"/>
          <ac:picMkLst>
            <pc:docMk/>
            <pc:sldMk cId="3890031784" sldId="261"/>
            <ac:picMk id="1026" creationId="{9C78DF58-D0F8-D6E7-3127-D4F4DBC8D1F9}"/>
          </ac:picMkLst>
        </pc:picChg>
      </pc:sldChg>
      <pc:sldChg chg="modSp new mod">
        <pc:chgData name="Tyler Zenisek" userId="5687274592b78541" providerId="LiveId" clId="{DD623DAF-52C5-4578-ABA6-302CE339A825}" dt="2024-03-15T22:02:50.937" v="2289" actId="27636"/>
        <pc:sldMkLst>
          <pc:docMk/>
          <pc:sldMk cId="3978334406" sldId="262"/>
        </pc:sldMkLst>
        <pc:spChg chg="mod">
          <ac:chgData name="Tyler Zenisek" userId="5687274592b78541" providerId="LiveId" clId="{DD623DAF-52C5-4578-ABA6-302CE339A825}" dt="2024-03-15T21:47:43.279" v="1069" actId="20577"/>
          <ac:spMkLst>
            <pc:docMk/>
            <pc:sldMk cId="3978334406" sldId="262"/>
            <ac:spMk id="2" creationId="{D9B2A267-BC01-9C21-BE45-61EF2C9F1A88}"/>
          </ac:spMkLst>
        </pc:spChg>
        <pc:spChg chg="mod">
          <ac:chgData name="Tyler Zenisek" userId="5687274592b78541" providerId="LiveId" clId="{DD623DAF-52C5-4578-ABA6-302CE339A825}" dt="2024-03-15T22:02:50.937" v="2289" actId="27636"/>
          <ac:spMkLst>
            <pc:docMk/>
            <pc:sldMk cId="3978334406" sldId="262"/>
            <ac:spMk id="3" creationId="{E599B57A-DDC9-285D-DA16-F1952CFE7C71}"/>
          </ac:spMkLst>
        </pc:spChg>
      </pc:sldChg>
      <pc:sldChg chg="modSp new mod">
        <pc:chgData name="Tyler Zenisek" userId="5687274592b78541" providerId="LiveId" clId="{DD623DAF-52C5-4578-ABA6-302CE339A825}" dt="2024-03-16T21:23:18.094" v="3137" actId="20577"/>
        <pc:sldMkLst>
          <pc:docMk/>
          <pc:sldMk cId="3410198099" sldId="263"/>
        </pc:sldMkLst>
        <pc:spChg chg="mod">
          <ac:chgData name="Tyler Zenisek" userId="5687274592b78541" providerId="LiveId" clId="{DD623DAF-52C5-4578-ABA6-302CE339A825}" dt="2024-03-15T22:03:57.816" v="2315" actId="20577"/>
          <ac:spMkLst>
            <pc:docMk/>
            <pc:sldMk cId="3410198099" sldId="263"/>
            <ac:spMk id="2" creationId="{A5F61FE7-7F9E-B2C4-FA68-5D2B4A3E3D67}"/>
          </ac:spMkLst>
        </pc:spChg>
        <pc:spChg chg="mod">
          <ac:chgData name="Tyler Zenisek" userId="5687274592b78541" providerId="LiveId" clId="{DD623DAF-52C5-4578-ABA6-302CE339A825}" dt="2024-03-16T21:23:18.094" v="3137" actId="20577"/>
          <ac:spMkLst>
            <pc:docMk/>
            <pc:sldMk cId="3410198099" sldId="263"/>
            <ac:spMk id="3" creationId="{8B749B69-8B47-CC7C-85FE-D007816EB27F}"/>
          </ac:spMkLst>
        </pc:spChg>
      </pc:sldChg>
      <pc:sldChg chg="modSp new mod">
        <pc:chgData name="Tyler Zenisek" userId="5687274592b78541" providerId="LiveId" clId="{DD623DAF-52C5-4578-ABA6-302CE339A825}" dt="2024-03-16T21:36:12.695" v="3642" actId="20577"/>
        <pc:sldMkLst>
          <pc:docMk/>
          <pc:sldMk cId="3547830680" sldId="264"/>
        </pc:sldMkLst>
        <pc:spChg chg="mod">
          <ac:chgData name="Tyler Zenisek" userId="5687274592b78541" providerId="LiveId" clId="{DD623DAF-52C5-4578-ABA6-302CE339A825}" dt="2024-03-16T21:23:37.294" v="3157" actId="20577"/>
          <ac:spMkLst>
            <pc:docMk/>
            <pc:sldMk cId="3547830680" sldId="264"/>
            <ac:spMk id="2" creationId="{20DCBF35-04EA-ADD6-3B44-EE630A90463C}"/>
          </ac:spMkLst>
        </pc:spChg>
        <pc:spChg chg="mod">
          <ac:chgData name="Tyler Zenisek" userId="5687274592b78541" providerId="LiveId" clId="{DD623DAF-52C5-4578-ABA6-302CE339A825}" dt="2024-03-16T21:36:12.695" v="3642" actId="20577"/>
          <ac:spMkLst>
            <pc:docMk/>
            <pc:sldMk cId="3547830680" sldId="264"/>
            <ac:spMk id="3" creationId="{38156274-5006-C171-B9DE-5BE1B44A32C9}"/>
          </ac:spMkLst>
        </pc:spChg>
      </pc:sldChg>
      <pc:sldChg chg="modSp new mod">
        <pc:chgData name="Tyler Zenisek" userId="5687274592b78541" providerId="LiveId" clId="{DD623DAF-52C5-4578-ABA6-302CE339A825}" dt="2024-03-18T06:20:41.973" v="4353" actId="20577"/>
        <pc:sldMkLst>
          <pc:docMk/>
          <pc:sldMk cId="4144012956" sldId="265"/>
        </pc:sldMkLst>
        <pc:spChg chg="mod">
          <ac:chgData name="Tyler Zenisek" userId="5687274592b78541" providerId="LiveId" clId="{DD623DAF-52C5-4578-ABA6-302CE339A825}" dt="2024-03-18T05:59:21.523" v="3675" actId="122"/>
          <ac:spMkLst>
            <pc:docMk/>
            <pc:sldMk cId="4144012956" sldId="265"/>
            <ac:spMk id="2" creationId="{2EE24A9F-0AEE-042D-3EDB-FDBF23C58422}"/>
          </ac:spMkLst>
        </pc:spChg>
        <pc:spChg chg="mod">
          <ac:chgData name="Tyler Zenisek" userId="5687274592b78541" providerId="LiveId" clId="{DD623DAF-52C5-4578-ABA6-302CE339A825}" dt="2024-03-18T06:20:41.973" v="4353" actId="20577"/>
          <ac:spMkLst>
            <pc:docMk/>
            <pc:sldMk cId="4144012956" sldId="265"/>
            <ac:spMk id="3" creationId="{65723B79-3518-164A-FDC7-C232EA2940F2}"/>
          </ac:spMkLst>
        </pc:spChg>
      </pc:sldChg>
      <pc:sldChg chg="addSp modSp new mod">
        <pc:chgData name="Tyler Zenisek" userId="5687274592b78541" providerId="LiveId" clId="{DD623DAF-52C5-4578-ABA6-302CE339A825}" dt="2024-03-26T16:04:19.607" v="5100" actId="1076"/>
        <pc:sldMkLst>
          <pc:docMk/>
          <pc:sldMk cId="787771816" sldId="266"/>
        </pc:sldMkLst>
        <pc:spChg chg="mod">
          <ac:chgData name="Tyler Zenisek" userId="5687274592b78541" providerId="LiveId" clId="{DD623DAF-52C5-4578-ABA6-302CE339A825}" dt="2024-03-26T16:00:14.282" v="4852" actId="20577"/>
          <ac:spMkLst>
            <pc:docMk/>
            <pc:sldMk cId="787771816" sldId="266"/>
            <ac:spMk id="2" creationId="{797BD2A7-10D7-15CB-9FC1-37866EF3B393}"/>
          </ac:spMkLst>
        </pc:spChg>
        <pc:spChg chg="mod">
          <ac:chgData name="Tyler Zenisek" userId="5687274592b78541" providerId="LiveId" clId="{DD623DAF-52C5-4578-ABA6-302CE339A825}" dt="2024-03-26T16:03:53.003" v="5096" actId="1076"/>
          <ac:spMkLst>
            <pc:docMk/>
            <pc:sldMk cId="787771816" sldId="266"/>
            <ac:spMk id="3" creationId="{D80801A9-74EC-F2C1-3ABE-85FF5AF446ED}"/>
          </ac:spMkLst>
        </pc:spChg>
        <pc:picChg chg="add mod">
          <ac:chgData name="Tyler Zenisek" userId="5687274592b78541" providerId="LiveId" clId="{DD623DAF-52C5-4578-ABA6-302CE339A825}" dt="2024-03-26T16:03:53.003" v="5096" actId="1076"/>
          <ac:picMkLst>
            <pc:docMk/>
            <pc:sldMk cId="787771816" sldId="266"/>
            <ac:picMk id="1026" creationId="{E55CF3DF-10C4-878B-BDD5-E863F0847191}"/>
          </ac:picMkLst>
        </pc:picChg>
        <pc:picChg chg="add mod">
          <ac:chgData name="Tyler Zenisek" userId="5687274592b78541" providerId="LiveId" clId="{DD623DAF-52C5-4578-ABA6-302CE339A825}" dt="2024-03-26T16:04:19.607" v="5100" actId="1076"/>
          <ac:picMkLst>
            <pc:docMk/>
            <pc:sldMk cId="787771816" sldId="266"/>
            <ac:picMk id="1028" creationId="{9184001B-8235-D22A-A745-6F9340F496E2}"/>
          </ac:picMkLst>
        </pc:picChg>
      </pc:sldChg>
      <pc:sldChg chg="modSp new mod ord">
        <pc:chgData name="Tyler Zenisek" userId="5687274592b78541" providerId="LiveId" clId="{DD623DAF-52C5-4578-ABA6-302CE339A825}" dt="2024-03-18T06:35:53.514" v="4839"/>
        <pc:sldMkLst>
          <pc:docMk/>
          <pc:sldMk cId="573683225" sldId="267"/>
        </pc:sldMkLst>
        <pc:spChg chg="mod">
          <ac:chgData name="Tyler Zenisek" userId="5687274592b78541" providerId="LiveId" clId="{DD623DAF-52C5-4578-ABA6-302CE339A825}" dt="2024-03-18T06:21:19.217" v="4378" actId="5793"/>
          <ac:spMkLst>
            <pc:docMk/>
            <pc:sldMk cId="573683225" sldId="267"/>
            <ac:spMk id="2" creationId="{3925DB42-6C4F-9BF2-B877-26DE0AE11A43}"/>
          </ac:spMkLst>
        </pc:spChg>
        <pc:spChg chg="mod">
          <ac:chgData name="Tyler Zenisek" userId="5687274592b78541" providerId="LiveId" clId="{DD623DAF-52C5-4578-ABA6-302CE339A825}" dt="2024-03-18T06:23:17.039" v="4833" actId="20577"/>
          <ac:spMkLst>
            <pc:docMk/>
            <pc:sldMk cId="573683225" sldId="267"/>
            <ac:spMk id="3" creationId="{7666AB80-CAF6-FCE0-E064-410C60C98666}"/>
          </ac:spMkLst>
        </pc:spChg>
      </pc:sldChg>
      <pc:sldChg chg="new">
        <pc:chgData name="Tyler Zenisek" userId="5687274592b78541" providerId="LiveId" clId="{DD623DAF-52C5-4578-ABA6-302CE339A825}" dt="2024-03-18T06:35:47.667" v="4834" actId="680"/>
        <pc:sldMkLst>
          <pc:docMk/>
          <pc:sldMk cId="3554948335" sldId="268"/>
        </pc:sldMkLst>
      </pc:sldChg>
      <pc:sldChg chg="new">
        <pc:chgData name="Tyler Zenisek" userId="5687274592b78541" providerId="LiveId" clId="{DD623DAF-52C5-4578-ABA6-302CE339A825}" dt="2024-03-18T06:35:49.008" v="4835" actId="680"/>
        <pc:sldMkLst>
          <pc:docMk/>
          <pc:sldMk cId="4292552412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38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0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7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8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29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27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7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4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9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3/26/2024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3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65033148-4290-AB5D-EA1F-E43BBA7692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49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EB96CAC-5A33-8303-9C73-1B3220A5D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524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0504D-33C8-EA8E-0870-13D2F5640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11977"/>
            <a:ext cx="3535679" cy="1450961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Java V/s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91FAE-422B-1AAE-0164-C47073D23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244336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By &gt;&gt; Tyler Zenisek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54BE46-239F-BB50-4643-61FF5943B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774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24A9F-0AEE-042D-3EDB-FDBF23C58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JVM(Java Virtual Machine)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23B79-3518-164A-FDC7-C232EA294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 the name, the JVM is a virtual machine that can be ran on most any system enabling java code or any language that uses the java encoder (such as Kotlin) to run programs.</a:t>
            </a:r>
          </a:p>
          <a:p>
            <a:r>
              <a:rPr lang="en-US" dirty="0"/>
              <a:t>Thus the JVM is more than just a compiler but also a program loader.</a:t>
            </a:r>
          </a:p>
          <a:p>
            <a:r>
              <a:rPr lang="en-US" dirty="0"/>
              <a:t>The JVM uses memory in a specific way</a:t>
            </a:r>
          </a:p>
          <a:p>
            <a:pPr lvl="1"/>
            <a:r>
              <a:rPr lang="en-US" dirty="0"/>
              <a:t>	- Method Area: This is a shared resource across the JVM used for class names, function names, variables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	- Heap Area where all objects are stored</a:t>
            </a:r>
          </a:p>
          <a:p>
            <a:pPr lvl="1"/>
            <a:r>
              <a:rPr lang="en-US" dirty="0"/>
              <a:t>	- Stack area where all threads are stored</a:t>
            </a:r>
          </a:p>
          <a:p>
            <a:pPr lvl="1"/>
            <a:r>
              <a:rPr lang="en-US" dirty="0"/>
              <a:t>	- PC Registers: This is for addressing</a:t>
            </a:r>
          </a:p>
        </p:txBody>
      </p:sp>
    </p:spTree>
    <p:extLst>
      <p:ext uri="{BB962C8B-B14F-4D97-AF65-F5344CB8AC3E}">
        <p14:creationId xmlns:p14="http://schemas.microsoft.com/office/powerpoint/2010/main" val="4144012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DB42-6C4F-9BF2-B877-26DE0AE1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JVM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6AB80-CAF6-FCE0-E064-410C60C98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execution Engine is the compiler for the JVM.</a:t>
            </a:r>
          </a:p>
          <a:p>
            <a:pPr marL="541782" lvl="1" indent="-285750">
              <a:buFontTx/>
              <a:buChar char="-"/>
            </a:pPr>
            <a:r>
              <a:rPr lang="en-US" dirty="0"/>
              <a:t>The interpreter is first which is essentially what the C++ compilers processor or Tokenizer is</a:t>
            </a:r>
          </a:p>
          <a:p>
            <a:pPr marL="541782" lvl="1" indent="-285750">
              <a:buFontTx/>
              <a:buChar char="-"/>
            </a:pPr>
            <a:r>
              <a:rPr lang="en-US" dirty="0"/>
              <a:t>Then the JIT (Just-In-Time Compiler) uses the object byte code the interpreter provided to run the program</a:t>
            </a:r>
          </a:p>
          <a:p>
            <a:pPr marL="541782" lvl="1" indent="-285750">
              <a:buFontTx/>
              <a:buChar char="-"/>
            </a:pPr>
            <a:r>
              <a:rPr lang="en-US" dirty="0"/>
              <a:t>During program run time the Garbage Collector allocates and deallocates memory as needed to improve efficiency</a:t>
            </a:r>
          </a:p>
        </p:txBody>
      </p:sp>
    </p:spTree>
    <p:extLst>
      <p:ext uri="{BB962C8B-B14F-4D97-AF65-F5344CB8AC3E}">
        <p14:creationId xmlns:p14="http://schemas.microsoft.com/office/powerpoint/2010/main" val="573683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BD2A7-10D7-15CB-9FC1-37866EF3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Java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801A9-74EC-F2C1-3ABE-85FF5AF44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2209797"/>
            <a:ext cx="10287000" cy="3890965"/>
          </a:xfrm>
        </p:spPr>
        <p:txBody>
          <a:bodyPr/>
          <a:lstStyle/>
          <a:p>
            <a:r>
              <a:rPr lang="en-US" dirty="0"/>
              <a:t>Spring Boot</a:t>
            </a:r>
          </a:p>
          <a:p>
            <a:pPr marL="541782" lvl="1" indent="-285750">
              <a:buFontTx/>
              <a:buChar char="-"/>
            </a:pPr>
            <a:r>
              <a:rPr lang="en-US" dirty="0"/>
              <a:t>Servers</a:t>
            </a:r>
          </a:p>
          <a:p>
            <a:pPr marL="541782" lvl="1" indent="-285750">
              <a:buFontTx/>
              <a:buChar char="-"/>
            </a:pPr>
            <a:r>
              <a:rPr lang="en-US" dirty="0"/>
              <a:t>Web Development</a:t>
            </a:r>
          </a:p>
          <a:p>
            <a:pPr marL="541782" lvl="1" indent="-285750">
              <a:buFontTx/>
              <a:buChar char="-"/>
            </a:pPr>
            <a:r>
              <a:rPr lang="en-US" dirty="0"/>
              <a:t>Web Hosting</a:t>
            </a:r>
          </a:p>
          <a:p>
            <a:pPr marL="541782" lvl="1" indent="-285750">
              <a:buFontTx/>
              <a:buChar char="-"/>
            </a:pPr>
            <a:r>
              <a:rPr lang="en-US" dirty="0"/>
              <a:t>Microservices </a:t>
            </a:r>
          </a:p>
          <a:p>
            <a:r>
              <a:rPr lang="en-US" dirty="0"/>
              <a:t>Android Development with Android Studio</a:t>
            </a:r>
          </a:p>
          <a:p>
            <a:pPr lvl="1"/>
            <a:r>
              <a:rPr lang="en-US" dirty="0"/>
              <a:t>- Android App Development front to mid end</a:t>
            </a:r>
          </a:p>
        </p:txBody>
      </p:sp>
      <p:pic>
        <p:nvPicPr>
          <p:cNvPr id="1026" name="Picture 2" descr="Getting Started with Spring Boot. Spring boot is an app development… | by  Tosin Adedoyin | Medium">
            <a:extLst>
              <a:ext uri="{FF2B5EF4-FFF2-40B4-BE49-F238E27FC236}">
                <a16:creationId xmlns:a16="http://schemas.microsoft.com/office/drawing/2014/main" id="{E55CF3DF-10C4-878B-BDD5-E863F0847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62" y="2652713"/>
            <a:ext cx="32670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023's Top-Ranked Android Development IDEs and Tools | The Best IDEs">
            <a:extLst>
              <a:ext uri="{FF2B5EF4-FFF2-40B4-BE49-F238E27FC236}">
                <a16:creationId xmlns:a16="http://schemas.microsoft.com/office/drawing/2014/main" id="{9184001B-8235-D22A-A745-6F9340F49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241" y="3914450"/>
            <a:ext cx="4521091" cy="262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771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FC6B-AD1D-FF99-84F6-605AEB84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E9711-3817-7018-72FB-CC2374F4A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48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68C4-4C57-3A1C-A408-12F49A9E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3F5ED-0C80-8C7E-1C2E-43F6085C6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5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AE25A-6797-4581-02CD-39E151986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83357"/>
            <a:ext cx="10287000" cy="1147762"/>
          </a:xfrm>
        </p:spPr>
        <p:txBody>
          <a:bodyPr/>
          <a:lstStyle/>
          <a:p>
            <a:pPr algn="ctr"/>
            <a:r>
              <a:rPr lang="en-US" dirty="0"/>
              <a:t>Why Java and C++?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33A1CB-4FA0-E89F-EFDD-AFFEBC30C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655" y="1596269"/>
            <a:ext cx="8828689" cy="47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5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E8C2E-6EC2-F5D9-9B65-15293C9DE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95684"/>
            <a:ext cx="10287000" cy="1147762"/>
          </a:xfrm>
        </p:spPr>
        <p:txBody>
          <a:bodyPr/>
          <a:lstStyle/>
          <a:p>
            <a:pPr algn="ctr"/>
            <a:r>
              <a:rPr lang="en-US" dirty="0"/>
              <a:t>Some similarities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67832-BB16-EBB0-6FDC-14255BCD2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877" y="1772191"/>
            <a:ext cx="10287000" cy="3890965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Both are considered higher level programming languages </a:t>
            </a:r>
          </a:p>
          <a:p>
            <a:r>
              <a:rPr lang="en-US" sz="2800" dirty="0"/>
              <a:t>Both are capable of data manipulation, GUI programming, servers/networking tasks, and database storage</a:t>
            </a:r>
          </a:p>
          <a:p>
            <a:r>
              <a:rPr lang="en-US" sz="2800" dirty="0"/>
              <a:t>Both offer a large collection of built in libraries and documentation </a:t>
            </a:r>
          </a:p>
          <a:p>
            <a:r>
              <a:rPr lang="en-US" sz="2800" dirty="0"/>
              <a:t>Both are popular languages today though Java is considerably more popular </a:t>
            </a:r>
          </a:p>
          <a:p>
            <a:r>
              <a:rPr lang="en-US" sz="2800" dirty="0"/>
              <a:t>Both are OOP languages and compiled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6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81C4-89F5-7138-1356-C89A42E17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18B4A-C90C-CE25-0666-AFE6BE9F0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operates closely with the hardware on a system </a:t>
            </a:r>
          </a:p>
          <a:p>
            <a:r>
              <a:rPr lang="en-US" dirty="0"/>
              <a:t>C++ offers fast program execution with slower loading times</a:t>
            </a:r>
          </a:p>
          <a:p>
            <a:r>
              <a:rPr lang="en-US" dirty="0"/>
              <a:t>C++is a strict language</a:t>
            </a:r>
          </a:p>
          <a:p>
            <a:r>
              <a:rPr lang="en-US" dirty="0"/>
              <a:t>C++ is well known making it fairly portable across systems</a:t>
            </a:r>
          </a:p>
          <a:p>
            <a:r>
              <a:rPr lang="en-US" dirty="0"/>
              <a:t>C++ has its own unique compiler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**C++ is difficult for new programmers to learn and difficult to read</a:t>
            </a:r>
          </a:p>
        </p:txBody>
      </p:sp>
    </p:spTree>
    <p:extLst>
      <p:ext uri="{BB962C8B-B14F-4D97-AF65-F5344CB8AC3E}">
        <p14:creationId xmlns:p14="http://schemas.microsoft.com/office/powerpoint/2010/main" val="259196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F857F-18A7-BC73-6FBB-907BBDC9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30E9E1B-4B81-361F-E7D1-7AFE93225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751" y="483411"/>
            <a:ext cx="8124497" cy="5891177"/>
          </a:xfrm>
        </p:spPr>
      </p:pic>
    </p:spTree>
    <p:extLst>
      <p:ext uri="{BB962C8B-B14F-4D97-AF65-F5344CB8AC3E}">
        <p14:creationId xmlns:p14="http://schemas.microsoft.com/office/powerpoint/2010/main" val="62112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8D29-A0A7-F58A-D7F6-56B08F0B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on't touch to my C++ code. – CppDepend:">
            <a:extLst>
              <a:ext uri="{FF2B5EF4-FFF2-40B4-BE49-F238E27FC236}">
                <a16:creationId xmlns:a16="http://schemas.microsoft.com/office/drawing/2014/main" id="{9C78DF58-D0F8-D6E7-3127-D4F4DBC8D1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664021"/>
            <a:ext cx="10287000" cy="352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03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A267-BC01-9C21-BE45-61EF2C9F1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C++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B57A-DDC9-285D-DA16-F1952CFE7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- Source program takes file in txt form and transforms them into </a:t>
            </a:r>
            <a:r>
              <a:rPr lang="en-US" b="1" dirty="0"/>
              <a:t>Object Files</a:t>
            </a:r>
          </a:p>
          <a:p>
            <a:pPr lvl="1"/>
            <a:r>
              <a:rPr lang="en-US" dirty="0"/>
              <a:t>	- The processing stage where the compiler processes statements in the code such as if, ifdef, include, and 	</a:t>
            </a:r>
            <a:r>
              <a:rPr lang="en-US" dirty="0" err="1"/>
              <a:t>programa</a:t>
            </a:r>
            <a:r>
              <a:rPr lang="en-US" dirty="0"/>
              <a:t> statements</a:t>
            </a:r>
          </a:p>
          <a:p>
            <a:pPr lvl="1"/>
            <a:r>
              <a:rPr lang="en-US" dirty="0"/>
              <a:t>	- Next the C++ code is split into tokenization</a:t>
            </a:r>
          </a:p>
          <a:p>
            <a:pPr lvl="1"/>
            <a:r>
              <a:rPr lang="en-US" dirty="0"/>
              <a:t>	- Finally the tokens are parsed into a Concrete Syntax Tree, and further parsed from there to an Abstract 	Syntax Tree which is used to generate the Object Files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- The C++ linker takes the resulted Object Files and uses them to create a single binary file. </a:t>
            </a:r>
          </a:p>
          <a:p>
            <a:pPr lvl="1"/>
            <a:r>
              <a:rPr lang="en-US" dirty="0"/>
              <a:t>	- The linker specifically uses the Object Files produced via the Translation Units in the beginning of 	compilation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- The Single binary file is executed on a hardware level to run the program</a:t>
            </a:r>
          </a:p>
        </p:txBody>
      </p:sp>
    </p:spTree>
    <p:extLst>
      <p:ext uri="{BB962C8B-B14F-4D97-AF65-F5344CB8AC3E}">
        <p14:creationId xmlns:p14="http://schemas.microsoft.com/office/powerpoint/2010/main" val="397833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1FE7-7F9E-B2C4-FA68-5D2B4A3E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does java compare?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49B69-8B47-CC7C-85FE-D007816EB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exists as an easier and more portable C++</a:t>
            </a:r>
          </a:p>
          <a:p>
            <a:r>
              <a:rPr lang="en-US" dirty="0"/>
              <a:t>Java is significantly easier to learn to program</a:t>
            </a:r>
          </a:p>
          <a:p>
            <a:r>
              <a:rPr lang="en-US" dirty="0"/>
              <a:t>Java has a different compiler known as the JVM (Java Virtual Machine) which is more portable</a:t>
            </a:r>
          </a:p>
          <a:p>
            <a:r>
              <a:rPr lang="en-US" dirty="0"/>
              <a:t>Java simplifies the typing of variables and data manipulation by automating copying and address reallocation</a:t>
            </a:r>
          </a:p>
          <a:p>
            <a:r>
              <a:rPr lang="en-US" dirty="0"/>
              <a:t>Java is far more Object Orientated than C++ is in the sense that everything is a class</a:t>
            </a:r>
          </a:p>
          <a:p>
            <a:r>
              <a:rPr lang="en-US" dirty="0"/>
              <a:t>Java offers several more features than C++ making it a more popular and flexible language such as class reflection, and code injection</a:t>
            </a:r>
          </a:p>
        </p:txBody>
      </p:sp>
    </p:spTree>
    <p:extLst>
      <p:ext uri="{BB962C8B-B14F-4D97-AF65-F5344CB8AC3E}">
        <p14:creationId xmlns:p14="http://schemas.microsoft.com/office/powerpoint/2010/main" val="341019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BF35-04EA-ADD6-3B44-EE630A90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Java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56274-5006-C171-B9DE-5BE1B44A3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is a heavy language that requires a large amount of storage to run due to the JVM</a:t>
            </a:r>
          </a:p>
          <a:p>
            <a:r>
              <a:rPr lang="en-US" dirty="0"/>
              <a:t>Java in design with large projects leads to very complex and messy code that can overtake that of C++</a:t>
            </a:r>
          </a:p>
          <a:p>
            <a:r>
              <a:rPr lang="en-US" dirty="0"/>
              <a:t>Java lacks the manual features of C++ that enable a user to handle addressing themselves</a:t>
            </a:r>
          </a:p>
          <a:p>
            <a:r>
              <a:rPr lang="en-US" dirty="0"/>
              <a:t>Java now does require a commercial license to deploy and use many of its higher </a:t>
            </a:r>
            <a:r>
              <a:rPr lang="en-US"/>
              <a:t>end features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830680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648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Trade Gothic Next Cond</vt:lpstr>
      <vt:lpstr>Trade Gothic Next Light</vt:lpstr>
      <vt:lpstr>AfterglowVTI</vt:lpstr>
      <vt:lpstr>Java V/s C++</vt:lpstr>
      <vt:lpstr>Why Java and C++?</vt:lpstr>
      <vt:lpstr>Some similarities</vt:lpstr>
      <vt:lpstr>C++</vt:lpstr>
      <vt:lpstr>PowerPoint Presentation</vt:lpstr>
      <vt:lpstr>PowerPoint Presentation</vt:lpstr>
      <vt:lpstr>C++ Compiler</vt:lpstr>
      <vt:lpstr>How does java compare?</vt:lpstr>
      <vt:lpstr>Java Disadvantages</vt:lpstr>
      <vt:lpstr>The JVM(Java Virtual Machine)</vt:lpstr>
      <vt:lpstr>The JVM continued…</vt:lpstr>
      <vt:lpstr>Java Support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V/s C++</dc:title>
  <dc:creator>Tyler Zenisek</dc:creator>
  <cp:lastModifiedBy>Tyler Zenisek</cp:lastModifiedBy>
  <cp:revision>1</cp:revision>
  <dcterms:created xsi:type="dcterms:W3CDTF">2024-03-13T19:36:06Z</dcterms:created>
  <dcterms:modified xsi:type="dcterms:W3CDTF">2024-03-26T16:04:21Z</dcterms:modified>
</cp:coreProperties>
</file>