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3" r:id="rId6"/>
    <p:sldId id="256" r:id="rId7"/>
    <p:sldId id="264" r:id="rId8"/>
    <p:sldId id="257" r:id="rId9"/>
    <p:sldId id="260" r:id="rId10"/>
    <p:sldId id="25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60D28-6A8A-4EE1-B63E-F80776852C08}" v="59" dt="2019-10-17T23:12:5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e Yeoh" userId="f8c7e201-a5b5-4136-85ca-6277512f17fb" providerId="ADAL" clId="{2E560D28-6A8A-4EE1-B63E-F80776852C08}"/>
    <pc:docChg chg="undo custSel mod addSld delSld modSld">
      <pc:chgData name="Tze Yeoh" userId="f8c7e201-a5b5-4136-85ca-6277512f17fb" providerId="ADAL" clId="{2E560D28-6A8A-4EE1-B63E-F80776852C08}" dt="2019-10-21T21:17:33.737" v="4748" actId="20577"/>
      <pc:docMkLst>
        <pc:docMk/>
      </pc:docMkLst>
      <pc:sldChg chg="addSp modSp">
        <pc:chgData name="Tze Yeoh" userId="f8c7e201-a5b5-4136-85ca-6277512f17fb" providerId="ADAL" clId="{2E560D28-6A8A-4EE1-B63E-F80776852C08}" dt="2019-10-17T22:51:02.574" v="2419" actId="20577"/>
        <pc:sldMkLst>
          <pc:docMk/>
          <pc:sldMk cId="481359279" sldId="256"/>
        </pc:sldMkLst>
        <pc:spChg chg="add mod">
          <ac:chgData name="Tze Yeoh" userId="f8c7e201-a5b5-4136-85ca-6277512f17fb" providerId="ADAL" clId="{2E560D28-6A8A-4EE1-B63E-F80776852C08}" dt="2019-10-17T22:09:58.800" v="293" actId="27636"/>
          <ac:spMkLst>
            <pc:docMk/>
            <pc:sldMk cId="481359279" sldId="256"/>
            <ac:spMk id="12" creationId="{2F8C7463-0FAC-4995-9BEB-1DBA9AFB04C2}"/>
          </ac:spMkLst>
        </pc:spChg>
        <pc:spChg chg="add mod">
          <ac:chgData name="Tze Yeoh" userId="f8c7e201-a5b5-4136-85ca-6277512f17fb" providerId="ADAL" clId="{2E560D28-6A8A-4EE1-B63E-F80776852C08}" dt="2019-10-17T22:51:02.574" v="2419" actId="20577"/>
          <ac:spMkLst>
            <pc:docMk/>
            <pc:sldMk cId="481359279" sldId="256"/>
            <ac:spMk id="13" creationId="{2A66F564-B7C3-4D27-ADF9-40E7A4AF8DD7}"/>
          </ac:spMkLst>
        </pc:spChg>
        <pc:grpChg chg="mod">
          <ac:chgData name="Tze Yeoh" userId="f8c7e201-a5b5-4136-85ca-6277512f17fb" providerId="ADAL" clId="{2E560D28-6A8A-4EE1-B63E-F80776852C08}" dt="2019-10-17T22:09:12.285" v="167" actId="1076"/>
          <ac:grpSpMkLst>
            <pc:docMk/>
            <pc:sldMk cId="481359279" sldId="256"/>
            <ac:grpSpMk id="9" creationId="{07DE6E04-82DE-4BD2-A434-5C187E9E34A1}"/>
          </ac:grpSpMkLst>
        </pc:grpChg>
      </pc:sldChg>
      <pc:sldChg chg="addSp delSp modSp add">
        <pc:chgData name="Tze Yeoh" userId="f8c7e201-a5b5-4136-85ca-6277512f17fb" providerId="ADAL" clId="{2E560D28-6A8A-4EE1-B63E-F80776852C08}" dt="2019-10-17T23:02:33.835" v="3343" actId="20577"/>
        <pc:sldMkLst>
          <pc:docMk/>
          <pc:sldMk cId="706292439" sldId="257"/>
        </pc:sldMkLst>
        <pc:spChg chg="mod">
          <ac:chgData name="Tze Yeoh" userId="f8c7e201-a5b5-4136-85ca-6277512f17fb" providerId="ADAL" clId="{2E560D28-6A8A-4EE1-B63E-F80776852C08}" dt="2019-10-17T22:59:16.204" v="2975" actId="20577"/>
          <ac:spMkLst>
            <pc:docMk/>
            <pc:sldMk cId="706292439" sldId="257"/>
            <ac:spMk id="2" creationId="{E7AE5D95-482B-471F-AB7E-F18DA0454501}"/>
          </ac:spMkLst>
        </pc:spChg>
        <pc:spChg chg="del">
          <ac:chgData name="Tze Yeoh" userId="f8c7e201-a5b5-4136-85ca-6277512f17fb" providerId="ADAL" clId="{2E560D28-6A8A-4EE1-B63E-F80776852C08}" dt="2019-10-17T21:32:50.098" v="1"/>
          <ac:spMkLst>
            <pc:docMk/>
            <pc:sldMk cId="706292439" sldId="257"/>
            <ac:spMk id="3" creationId="{F684D6B2-B182-4AC4-9851-BA7556420E58}"/>
          </ac:spMkLst>
        </pc:spChg>
        <pc:spChg chg="add mod">
          <ac:chgData name="Tze Yeoh" userId="f8c7e201-a5b5-4136-85ca-6277512f17fb" providerId="ADAL" clId="{2E560D28-6A8A-4EE1-B63E-F80776852C08}" dt="2019-10-17T23:02:33.835" v="3343" actId="20577"/>
          <ac:spMkLst>
            <pc:docMk/>
            <pc:sldMk cId="706292439" sldId="257"/>
            <ac:spMk id="6" creationId="{2515112E-CB8E-4769-A4C7-2B48EF4434D0}"/>
          </ac:spMkLst>
        </pc:spChg>
        <pc:picChg chg="add mod">
          <ac:chgData name="Tze Yeoh" userId="f8c7e201-a5b5-4136-85ca-6277512f17fb" providerId="ADAL" clId="{2E560D28-6A8A-4EE1-B63E-F80776852C08}" dt="2019-10-17T21:45:03.351" v="9" actId="1076"/>
          <ac:picMkLst>
            <pc:docMk/>
            <pc:sldMk cId="706292439" sldId="257"/>
            <ac:picMk id="4" creationId="{D738C6AF-737F-4069-BC77-2348F38DD73A}"/>
          </ac:picMkLst>
        </pc:picChg>
        <pc:picChg chg="add del mod">
          <ac:chgData name="Tze Yeoh" userId="f8c7e201-a5b5-4136-85ca-6277512f17fb" providerId="ADAL" clId="{2E560D28-6A8A-4EE1-B63E-F80776852C08}" dt="2019-10-17T22:14:01.690" v="600" actId="478"/>
          <ac:picMkLst>
            <pc:docMk/>
            <pc:sldMk cId="706292439" sldId="257"/>
            <ac:picMk id="5" creationId="{AFE11030-9432-4606-8685-BF69BBDECC5F}"/>
          </ac:picMkLst>
        </pc:picChg>
      </pc:sldChg>
      <pc:sldChg chg="addSp delSp modSp add">
        <pc:chgData name="Tze Yeoh" userId="f8c7e201-a5b5-4136-85ca-6277512f17fb" providerId="ADAL" clId="{2E560D28-6A8A-4EE1-B63E-F80776852C08}" dt="2019-10-17T23:09:50.329" v="3966" actId="6549"/>
        <pc:sldMkLst>
          <pc:docMk/>
          <pc:sldMk cId="3309886481" sldId="258"/>
        </pc:sldMkLst>
        <pc:spChg chg="mod">
          <ac:chgData name="Tze Yeoh" userId="f8c7e201-a5b5-4136-85ca-6277512f17fb" providerId="ADAL" clId="{2E560D28-6A8A-4EE1-B63E-F80776852C08}" dt="2019-10-17T22:11:23.686" v="522" actId="20577"/>
          <ac:spMkLst>
            <pc:docMk/>
            <pc:sldMk cId="3309886481" sldId="258"/>
            <ac:spMk id="2" creationId="{EB66F986-5989-4024-97D3-9384ABD6E690}"/>
          </ac:spMkLst>
        </pc:spChg>
        <pc:spChg chg="del">
          <ac:chgData name="Tze Yeoh" userId="f8c7e201-a5b5-4136-85ca-6277512f17fb" providerId="ADAL" clId="{2E560D28-6A8A-4EE1-B63E-F80776852C08}" dt="2019-10-17T22:06:01.915" v="133"/>
          <ac:spMkLst>
            <pc:docMk/>
            <pc:sldMk cId="3309886481" sldId="258"/>
            <ac:spMk id="3" creationId="{81A433FE-6447-4A77-8065-7589C417FC48}"/>
          </ac:spMkLst>
        </pc:spChg>
        <pc:spChg chg="add del mod">
          <ac:chgData name="Tze Yeoh" userId="f8c7e201-a5b5-4136-85ca-6277512f17fb" providerId="ADAL" clId="{2E560D28-6A8A-4EE1-B63E-F80776852C08}" dt="2019-10-17T22:07:44.531" v="154"/>
          <ac:spMkLst>
            <pc:docMk/>
            <pc:sldMk cId="3309886481" sldId="258"/>
            <ac:spMk id="5" creationId="{50654F37-D398-4D52-AD37-D3E43D926B1E}"/>
          </ac:spMkLst>
        </pc:spChg>
        <pc:spChg chg="add mod">
          <ac:chgData name="Tze Yeoh" userId="f8c7e201-a5b5-4136-85ca-6277512f17fb" providerId="ADAL" clId="{2E560D28-6A8A-4EE1-B63E-F80776852C08}" dt="2019-10-17T23:09:50.329" v="3966" actId="6549"/>
          <ac:spMkLst>
            <pc:docMk/>
            <pc:sldMk cId="3309886481" sldId="258"/>
            <ac:spMk id="8" creationId="{B8BEC7BB-F2C7-412B-B945-FB572DDC7F09}"/>
          </ac:spMkLst>
        </pc:spChg>
        <pc:spChg chg="add mod">
          <ac:chgData name="Tze Yeoh" userId="f8c7e201-a5b5-4136-85ca-6277512f17fb" providerId="ADAL" clId="{2E560D28-6A8A-4EE1-B63E-F80776852C08}" dt="2019-10-17T22:12:35.829" v="533" actId="1076"/>
          <ac:spMkLst>
            <pc:docMk/>
            <pc:sldMk cId="3309886481" sldId="258"/>
            <ac:spMk id="9" creationId="{BBCFAF57-255E-41BB-B168-38B0B8B1D336}"/>
          </ac:spMkLst>
        </pc:spChg>
        <pc:spChg chg="add mod">
          <ac:chgData name="Tze Yeoh" userId="f8c7e201-a5b5-4136-85ca-6277512f17fb" providerId="ADAL" clId="{2E560D28-6A8A-4EE1-B63E-F80776852C08}" dt="2019-10-17T22:12:39.056" v="535" actId="692"/>
          <ac:spMkLst>
            <pc:docMk/>
            <pc:sldMk cId="3309886481" sldId="258"/>
            <ac:spMk id="10" creationId="{7225393F-7787-487D-B1B5-63463CD473F3}"/>
          </ac:spMkLst>
        </pc:spChg>
        <pc:picChg chg="add del mod">
          <ac:chgData name="Tze Yeoh" userId="f8c7e201-a5b5-4136-85ca-6277512f17fb" providerId="ADAL" clId="{2E560D28-6A8A-4EE1-B63E-F80776852C08}" dt="2019-10-17T22:07:44.531" v="154"/>
          <ac:picMkLst>
            <pc:docMk/>
            <pc:sldMk cId="3309886481" sldId="258"/>
            <ac:picMk id="4" creationId="{964A97CA-C3C8-42CD-AACF-4942D4813313}"/>
          </ac:picMkLst>
        </pc:picChg>
        <pc:picChg chg="add mod">
          <ac:chgData name="Tze Yeoh" userId="f8c7e201-a5b5-4136-85ca-6277512f17fb" providerId="ADAL" clId="{2E560D28-6A8A-4EE1-B63E-F80776852C08}" dt="2019-10-17T22:11:45.212" v="525" actId="1076"/>
          <ac:picMkLst>
            <pc:docMk/>
            <pc:sldMk cId="3309886481" sldId="258"/>
            <ac:picMk id="6" creationId="{130D5CF3-0DB3-4535-957D-BE2946DA8DE1}"/>
          </ac:picMkLst>
        </pc:picChg>
        <pc:picChg chg="add mod">
          <ac:chgData name="Tze Yeoh" userId="f8c7e201-a5b5-4136-85ca-6277512f17fb" providerId="ADAL" clId="{2E560D28-6A8A-4EE1-B63E-F80776852C08}" dt="2019-10-17T22:08:21.248" v="162" actId="1076"/>
          <ac:picMkLst>
            <pc:docMk/>
            <pc:sldMk cId="3309886481" sldId="258"/>
            <ac:picMk id="7" creationId="{CB0A8E61-0AB2-49A1-8CC5-F2521CDBE4C8}"/>
          </ac:picMkLst>
        </pc:picChg>
      </pc:sldChg>
      <pc:sldChg chg="addSp modSp add">
        <pc:chgData name="Tze Yeoh" userId="f8c7e201-a5b5-4136-85ca-6277512f17fb" providerId="ADAL" clId="{2E560D28-6A8A-4EE1-B63E-F80776852C08}" dt="2019-10-21T21:12:09.983" v="4308" actId="20577"/>
        <pc:sldMkLst>
          <pc:docMk/>
          <pc:sldMk cId="1764045596" sldId="259"/>
        </pc:sldMkLst>
        <pc:spChg chg="mod">
          <ac:chgData name="Tze Yeoh" userId="f8c7e201-a5b5-4136-85ca-6277512f17fb" providerId="ADAL" clId="{2E560D28-6A8A-4EE1-B63E-F80776852C08}" dt="2019-10-21T21:12:09.983" v="4308" actId="20577"/>
          <ac:spMkLst>
            <pc:docMk/>
            <pc:sldMk cId="1764045596" sldId="259"/>
            <ac:spMk id="2" creationId="{4B4102ED-1E5C-474E-90E3-F6DA29420725}"/>
          </ac:spMkLst>
        </pc:spChg>
        <pc:spChg chg="mod">
          <ac:chgData name="Tze Yeoh" userId="f8c7e201-a5b5-4136-85ca-6277512f17fb" providerId="ADAL" clId="{2E560D28-6A8A-4EE1-B63E-F80776852C08}" dt="2019-10-17T23:11:29.192" v="4219" actId="20577"/>
          <ac:spMkLst>
            <pc:docMk/>
            <pc:sldMk cId="1764045596" sldId="259"/>
            <ac:spMk id="3" creationId="{F3AC5D8E-5D51-4361-94A9-185D8AF4DB8F}"/>
          </ac:spMkLst>
        </pc:spChg>
        <pc:spChg chg="add mod">
          <ac:chgData name="Tze Yeoh" userId="f8c7e201-a5b5-4136-85ca-6277512f17fb" providerId="ADAL" clId="{2E560D28-6A8A-4EE1-B63E-F80776852C08}" dt="2019-10-17T22:08:02.576" v="158" actId="1076"/>
          <ac:spMkLst>
            <pc:docMk/>
            <pc:sldMk cId="1764045596" sldId="259"/>
            <ac:spMk id="5" creationId="{2E63E0C9-48C2-4AB1-9A98-2573CF9D6909}"/>
          </ac:spMkLst>
        </pc:spChg>
        <pc:picChg chg="add mod">
          <ac:chgData name="Tze Yeoh" userId="f8c7e201-a5b5-4136-85ca-6277512f17fb" providerId="ADAL" clId="{2E560D28-6A8A-4EE1-B63E-F80776852C08}" dt="2019-10-17T22:08:02.576" v="158" actId="1076"/>
          <ac:picMkLst>
            <pc:docMk/>
            <pc:sldMk cId="1764045596" sldId="259"/>
            <ac:picMk id="4" creationId="{9AC59DDD-A39A-4BFC-BF08-13E88B00AE27}"/>
          </ac:picMkLst>
        </pc:picChg>
      </pc:sldChg>
      <pc:sldChg chg="addSp delSp modSp add">
        <pc:chgData name="Tze Yeoh" userId="f8c7e201-a5b5-4136-85ca-6277512f17fb" providerId="ADAL" clId="{2E560D28-6A8A-4EE1-B63E-F80776852C08}" dt="2019-10-17T23:07:00.969" v="3597" actId="5793"/>
        <pc:sldMkLst>
          <pc:docMk/>
          <pc:sldMk cId="2222282529" sldId="260"/>
        </pc:sldMkLst>
        <pc:spChg chg="mod">
          <ac:chgData name="Tze Yeoh" userId="f8c7e201-a5b5-4136-85ca-6277512f17fb" providerId="ADAL" clId="{2E560D28-6A8A-4EE1-B63E-F80776852C08}" dt="2019-10-17T23:03:56.194" v="3386" actId="20577"/>
          <ac:spMkLst>
            <pc:docMk/>
            <pc:sldMk cId="2222282529" sldId="260"/>
            <ac:spMk id="2" creationId="{DB618E54-2C6E-4B5D-8BAA-05B20F6A15E3}"/>
          </ac:spMkLst>
        </pc:spChg>
        <pc:spChg chg="add del mod">
          <ac:chgData name="Tze Yeoh" userId="f8c7e201-a5b5-4136-85ca-6277512f17fb" providerId="ADAL" clId="{2E560D28-6A8A-4EE1-B63E-F80776852C08}" dt="2019-10-17T23:07:00.969" v="3597" actId="5793"/>
          <ac:spMkLst>
            <pc:docMk/>
            <pc:sldMk cId="2222282529" sldId="260"/>
            <ac:spMk id="3" creationId="{A3B0B0AF-B3BC-4DA3-9C6A-396AA5CD459E}"/>
          </ac:spMkLst>
        </pc:spChg>
        <pc:picChg chg="add del mod">
          <ac:chgData name="Tze Yeoh" userId="f8c7e201-a5b5-4136-85ca-6277512f17fb" providerId="ADAL" clId="{2E560D28-6A8A-4EE1-B63E-F80776852C08}" dt="2019-10-17T22:13:39.938" v="592"/>
          <ac:picMkLst>
            <pc:docMk/>
            <pc:sldMk cId="2222282529" sldId="260"/>
            <ac:picMk id="4" creationId="{1616F0C3-74F9-43F0-B7FB-E20F2E04029D}"/>
          </ac:picMkLst>
        </pc:picChg>
        <pc:picChg chg="add mod">
          <ac:chgData name="Tze Yeoh" userId="f8c7e201-a5b5-4136-85ca-6277512f17fb" providerId="ADAL" clId="{2E560D28-6A8A-4EE1-B63E-F80776852C08}" dt="2019-10-17T22:13:52.912" v="597" actId="1076"/>
          <ac:picMkLst>
            <pc:docMk/>
            <pc:sldMk cId="2222282529" sldId="260"/>
            <ac:picMk id="5" creationId="{8A4751D6-A7F0-4441-A0AC-50648066552D}"/>
          </ac:picMkLst>
        </pc:picChg>
      </pc:sldChg>
      <pc:sldChg chg="modSp add setBg">
        <pc:chgData name="Tze Yeoh" userId="f8c7e201-a5b5-4136-85ca-6277512f17fb" providerId="ADAL" clId="{2E560D28-6A8A-4EE1-B63E-F80776852C08}" dt="2019-10-17T22:15:34.023" v="680"/>
        <pc:sldMkLst>
          <pc:docMk/>
          <pc:sldMk cId="1393520403" sldId="261"/>
        </pc:sldMkLst>
        <pc:spChg chg="mod">
          <ac:chgData name="Tze Yeoh" userId="f8c7e201-a5b5-4136-85ca-6277512f17fb" providerId="ADAL" clId="{2E560D28-6A8A-4EE1-B63E-F80776852C08}" dt="2019-10-17T22:15:21.727" v="670" actId="20577"/>
          <ac:spMkLst>
            <pc:docMk/>
            <pc:sldMk cId="1393520403" sldId="261"/>
            <ac:spMk id="2" creationId="{67E811B7-6CD3-49C9-9632-5892F446A4B9}"/>
          </ac:spMkLst>
        </pc:spChg>
        <pc:spChg chg="mod">
          <ac:chgData name="Tze Yeoh" userId="f8c7e201-a5b5-4136-85ca-6277512f17fb" providerId="ADAL" clId="{2E560D28-6A8A-4EE1-B63E-F80776852C08}" dt="2019-10-17T22:15:25.166" v="678" actId="20577"/>
          <ac:spMkLst>
            <pc:docMk/>
            <pc:sldMk cId="1393520403" sldId="261"/>
            <ac:spMk id="3" creationId="{F4BDF38D-5204-4B31-8155-C99E38DCEA7E}"/>
          </ac:spMkLst>
        </pc:spChg>
      </pc:sldChg>
      <pc:sldChg chg="modSp add">
        <pc:chgData name="Tze Yeoh" userId="f8c7e201-a5b5-4136-85ca-6277512f17fb" providerId="ADAL" clId="{2E560D28-6A8A-4EE1-B63E-F80776852C08}" dt="2019-10-17T22:42:12.821" v="1427" actId="313"/>
        <pc:sldMkLst>
          <pc:docMk/>
          <pc:sldMk cId="3268812823" sldId="263"/>
        </pc:sldMkLst>
        <pc:spChg chg="mod">
          <ac:chgData name="Tze Yeoh" userId="f8c7e201-a5b5-4136-85ca-6277512f17fb" providerId="ADAL" clId="{2E560D28-6A8A-4EE1-B63E-F80776852C08}" dt="2019-10-17T22:39:27.415" v="727" actId="20577"/>
          <ac:spMkLst>
            <pc:docMk/>
            <pc:sldMk cId="3268812823" sldId="263"/>
            <ac:spMk id="2" creationId="{AF68E953-0008-48C7-A5CD-902214D4D35F}"/>
          </ac:spMkLst>
        </pc:spChg>
        <pc:spChg chg="mod">
          <ac:chgData name="Tze Yeoh" userId="f8c7e201-a5b5-4136-85ca-6277512f17fb" providerId="ADAL" clId="{2E560D28-6A8A-4EE1-B63E-F80776852C08}" dt="2019-10-17T22:42:12.821" v="1427" actId="313"/>
          <ac:spMkLst>
            <pc:docMk/>
            <pc:sldMk cId="3268812823" sldId="263"/>
            <ac:spMk id="3" creationId="{8906C7E7-DC11-4EB8-8CA5-D873648D6410}"/>
          </ac:spMkLst>
        </pc:spChg>
      </pc:sldChg>
      <pc:sldChg chg="addSp delSp modSp add">
        <pc:chgData name="Tze Yeoh" userId="f8c7e201-a5b5-4136-85ca-6277512f17fb" providerId="ADAL" clId="{2E560D28-6A8A-4EE1-B63E-F80776852C08}" dt="2019-10-17T22:55:51.807" v="2921" actId="20577"/>
        <pc:sldMkLst>
          <pc:docMk/>
          <pc:sldMk cId="2179066393" sldId="264"/>
        </pc:sldMkLst>
        <pc:spChg chg="mod">
          <ac:chgData name="Tze Yeoh" userId="f8c7e201-a5b5-4136-85ca-6277512f17fb" providerId="ADAL" clId="{2E560D28-6A8A-4EE1-B63E-F80776852C08}" dt="2019-10-17T22:52:34.781" v="2517" actId="20577"/>
          <ac:spMkLst>
            <pc:docMk/>
            <pc:sldMk cId="2179066393" sldId="264"/>
            <ac:spMk id="2" creationId="{F7D6FB58-D749-4421-85D4-D7AE6EB77B0E}"/>
          </ac:spMkLst>
        </pc:spChg>
        <pc:spChg chg="mod">
          <ac:chgData name="Tze Yeoh" userId="f8c7e201-a5b5-4136-85ca-6277512f17fb" providerId="ADAL" clId="{2E560D28-6A8A-4EE1-B63E-F80776852C08}" dt="2019-10-17T22:55:51.807" v="2921" actId="20577"/>
          <ac:spMkLst>
            <pc:docMk/>
            <pc:sldMk cId="2179066393" sldId="264"/>
            <ac:spMk id="3" creationId="{B6D9ED05-272B-4ECB-B3CF-F5D0720D63F9}"/>
          </ac:spMkLst>
        </pc:spChg>
        <pc:picChg chg="add del mod">
          <ac:chgData name="Tze Yeoh" userId="f8c7e201-a5b5-4136-85ca-6277512f17fb" providerId="ADAL" clId="{2E560D28-6A8A-4EE1-B63E-F80776852C08}" dt="2019-10-17T22:51:16.454" v="2421" actId="478"/>
          <ac:picMkLst>
            <pc:docMk/>
            <pc:sldMk cId="2179066393" sldId="264"/>
            <ac:picMk id="4" creationId="{27595F7E-0F7A-4523-8F9E-77710F10A90C}"/>
          </ac:picMkLst>
        </pc:picChg>
        <pc:picChg chg="add mod">
          <ac:chgData name="Tze Yeoh" userId="f8c7e201-a5b5-4136-85ca-6277512f17fb" providerId="ADAL" clId="{2E560D28-6A8A-4EE1-B63E-F80776852C08}" dt="2019-10-17T22:52:20.413" v="2496" actId="1076"/>
          <ac:picMkLst>
            <pc:docMk/>
            <pc:sldMk cId="2179066393" sldId="264"/>
            <ac:picMk id="5" creationId="{F284D8FA-8A71-45F7-B4C7-4ABA9B6EF4CD}"/>
          </ac:picMkLst>
        </pc:picChg>
      </pc:sldChg>
      <pc:sldChg chg="addSp modSp add">
        <pc:chgData name="Tze Yeoh" userId="f8c7e201-a5b5-4136-85ca-6277512f17fb" providerId="ADAL" clId="{2E560D28-6A8A-4EE1-B63E-F80776852C08}" dt="2019-10-21T21:17:33.737" v="4748" actId="20577"/>
        <pc:sldMkLst>
          <pc:docMk/>
          <pc:sldMk cId="139435699" sldId="265"/>
        </pc:sldMkLst>
        <pc:spChg chg="mod">
          <ac:chgData name="Tze Yeoh" userId="f8c7e201-a5b5-4136-85ca-6277512f17fb" providerId="ADAL" clId="{2E560D28-6A8A-4EE1-B63E-F80776852C08}" dt="2019-10-21T21:12:18.920" v="4331" actId="6549"/>
          <ac:spMkLst>
            <pc:docMk/>
            <pc:sldMk cId="139435699" sldId="265"/>
            <ac:spMk id="2" creationId="{FBAD6D8A-854F-445C-8F34-34829909A4FE}"/>
          </ac:spMkLst>
        </pc:spChg>
        <pc:spChg chg="mod">
          <ac:chgData name="Tze Yeoh" userId="f8c7e201-a5b5-4136-85ca-6277512f17fb" providerId="ADAL" clId="{2E560D28-6A8A-4EE1-B63E-F80776852C08}" dt="2019-10-21T21:17:33.737" v="4748" actId="20577"/>
          <ac:spMkLst>
            <pc:docMk/>
            <pc:sldMk cId="139435699" sldId="265"/>
            <ac:spMk id="3" creationId="{10873318-EF6E-4D5E-B941-57842F1D4A21}"/>
          </ac:spMkLst>
        </pc:spChg>
        <pc:spChg chg="add mod">
          <ac:chgData name="Tze Yeoh" userId="f8c7e201-a5b5-4136-85ca-6277512f17fb" providerId="ADAL" clId="{2E560D28-6A8A-4EE1-B63E-F80776852C08}" dt="2019-10-17T23:13:13.069" v="4269" actId="14100"/>
          <ac:spMkLst>
            <pc:docMk/>
            <pc:sldMk cId="139435699" sldId="265"/>
            <ac:spMk id="5" creationId="{B7C60C5D-E4B9-4B32-8C60-A25D49C68DAE}"/>
          </ac:spMkLst>
        </pc:spChg>
        <pc:picChg chg="add mod">
          <ac:chgData name="Tze Yeoh" userId="f8c7e201-a5b5-4136-85ca-6277512f17fb" providerId="ADAL" clId="{2E560D28-6A8A-4EE1-B63E-F80776852C08}" dt="2019-10-17T23:13:13.069" v="4269" actId="14100"/>
          <ac:picMkLst>
            <pc:docMk/>
            <pc:sldMk cId="139435699" sldId="265"/>
            <ac:picMk id="4" creationId="{8CEDE2F7-09B4-43C8-B15E-42FCB83557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F209-6889-4511-BBF1-879E4E72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57463-D53B-4684-8162-969ABCCB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72A8-4E82-46D8-BF55-611F5F86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2DF9-1478-402A-A807-C107A56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976D-F1E8-4328-8DFA-F0FCF936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A78B-674C-4DB3-ACA8-4F83E828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17AF-D7FE-42C5-ACE7-BDF75C7E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C0B78-2E66-4884-B610-4750BF2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29D7-A784-47B8-A33C-3EC0FBE4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BB40-51AF-4BB8-8718-87FD60A9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041DE-3981-4E75-B52D-E9AD347A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ACA8-C8C6-4BFC-9027-41B8A82B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DE5C-568F-46B3-BA2A-DBD52912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2940-11A5-4358-B453-12F41212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ED4F-93A4-45FA-80C6-C15E2089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7DCD-6D23-40E3-A088-B35A6C91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AFF8-24EC-497F-911D-956DFFE4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9F95-FF84-4633-9AF9-D6FDB2CA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E43C-1C55-451D-B293-BABC92B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A9BB-EB22-413F-AA9C-6D288087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20B5-42AF-40AF-B66F-A1040AE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7853-511A-402C-8CF5-49C26B48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1A26-201A-4B17-AF99-E5B2ACA6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7732-75EC-459F-B962-FFAFCC5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44D8-9BAD-4DCC-AD77-8E9EC4B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46B3-E2A7-48E8-96AF-6091D093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B6F-6E37-4F0D-90B8-7F0FD541E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E190-421C-4537-93F9-17B8CBDE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87CB9-0519-4FAD-BF60-85F22859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AFC7-CF04-41F3-9FAD-BDD83DC8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C33F-1F02-49A7-BD88-3F0A2D5C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2BB-D1B2-40A3-9D44-9EED0390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0C51B-2B3B-4687-96C3-6FDF991F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BEE07-47FA-4BDE-8919-9ADBA116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38640-E994-409B-976B-10630D8B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CEDA1-B114-48C0-967D-823E0E49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F9CBD-DB44-41A2-A03E-9D2A1B8E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47B4-F32B-4800-8739-757C145A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F5990-59FE-40AF-8032-5A1D6926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A98B-90E9-42D7-90A8-AF8ED744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7D528-B5AD-417A-9419-A19B46C2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BFEB-57DD-4AD6-84E7-62D8940C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5AE22-8FF6-48D7-B7DF-C05CD9B5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4AE34-8242-423C-8C17-7B99830F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86033-C732-4EBE-A522-CDBF8710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1B6E-01F2-424A-A076-BBBA8DC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A03E-63C3-4D15-BCB0-2A0765C6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7F3C-DAB5-4AB3-AE49-CE441EB2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1BF41-19D3-498C-BDDA-E1E42A7B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AB04-E8BC-449D-95C2-BE71C147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7376-5178-49ED-83DE-585F105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6458-4FC6-4B96-9E5E-A16BE936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E8C0-F23F-4116-9C3D-C891E8F5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A653F-4167-4026-A340-CF479AC6C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8C7A-6529-4F77-B1B8-64F9AE14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6A6D-4C8A-478B-B4D1-9573D586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295C-73E7-4E5A-BE3E-45A2546D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3CD2-B5D1-4101-ADB8-E0F46092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6EAEE-D028-4952-84EC-5C8A1C12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62B7E-1280-4FC7-A482-D9A09041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00AD-287C-4B66-84AD-12438A1DC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6408-491F-4DF4-827B-51E084B9725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2D78-7D7D-4B73-811A-73F4680F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EEA1-9C16-4A21-9A77-006BC53F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00A8-722D-438D-84B3-B1AFB2E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11B7-6CD3-49C9-9632-5892F446A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best neighborhood for daycare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DF38D-5204-4B31-8155-C99E38DCE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Tze Yeoh</a:t>
            </a:r>
          </a:p>
        </p:txBody>
      </p:sp>
    </p:spTree>
    <p:extLst>
      <p:ext uri="{BB962C8B-B14F-4D97-AF65-F5344CB8AC3E}">
        <p14:creationId xmlns:p14="http://schemas.microsoft.com/office/powerpoint/2010/main" val="13935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E953-0008-48C7-A5CD-902214D4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C7E7-DC11-4EB8-8CA5-D873648D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has had a huge population growth in last 5 years.</a:t>
            </a:r>
          </a:p>
          <a:p>
            <a:r>
              <a:rPr lang="en-US" dirty="0"/>
              <a:t>Childcare services, in particular daycare for working parents have not caught up in the growth.</a:t>
            </a:r>
          </a:p>
          <a:p>
            <a:r>
              <a:rPr lang="en-US" dirty="0"/>
              <a:t>There is a shortage of daycare facilities in Seattle, with long waitlists, and parents driving out of the city for their childcare needs.</a:t>
            </a:r>
          </a:p>
          <a:p>
            <a:r>
              <a:rPr lang="en-US" dirty="0"/>
              <a:t>There is a huge demand for daycare, so I will use my project to analyze publicly available datasets to determine the best neighborhood to start a daycare.</a:t>
            </a:r>
          </a:p>
        </p:txBody>
      </p:sp>
    </p:spTree>
    <p:extLst>
      <p:ext uri="{BB962C8B-B14F-4D97-AF65-F5344CB8AC3E}">
        <p14:creationId xmlns:p14="http://schemas.microsoft.com/office/powerpoint/2010/main" val="32688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282FB9-CDF1-4BD1-8F08-19524DA7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D093A-7298-4BD6-A280-A80A1FB1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5460C-F257-4D11-ADD4-8A63A9CF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24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DE6E04-82DE-4BD2-A434-5C187E9E34A1}"/>
              </a:ext>
            </a:extLst>
          </p:cNvPr>
          <p:cNvGrpSpPr>
            <a:grpSpLocks noChangeAspect="1"/>
          </p:cNvGrpSpPr>
          <p:nvPr/>
        </p:nvGrpSpPr>
        <p:grpSpPr>
          <a:xfrm>
            <a:off x="6417508" y="1300793"/>
            <a:ext cx="4796304" cy="5100007"/>
            <a:chOff x="1034041" y="517022"/>
            <a:chExt cx="5477142" cy="5823956"/>
          </a:xfrm>
        </p:grpSpPr>
        <p:pic>
          <p:nvPicPr>
            <p:cNvPr id="2050" name="Picture 1">
              <a:extLst>
                <a:ext uri="{FF2B5EF4-FFF2-40B4-BE49-F238E27FC236}">
                  <a16:creationId xmlns:a16="http://schemas.microsoft.com/office/drawing/2014/main" id="{9569A246-FDBC-4EA7-B0E9-889AC5B29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57" y="595312"/>
              <a:ext cx="3924300" cy="566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">
              <a:extLst>
                <a:ext uri="{FF2B5EF4-FFF2-40B4-BE49-F238E27FC236}">
                  <a16:creationId xmlns:a16="http://schemas.microsoft.com/office/drawing/2014/main" id="{7E99E6C8-2EC5-4C3E-8FC0-2184EDA6D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583" y="791864"/>
              <a:ext cx="13716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87FD45D8-BC19-4FE1-AE63-6987865D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9257" y="614361"/>
              <a:ext cx="1181100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Neighborhood List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F66845-EB4D-41AF-BCDB-E704DF6C8299}"/>
                </a:ext>
              </a:extLst>
            </p:cNvPr>
            <p:cNvSpPr/>
            <p:nvPr/>
          </p:nvSpPr>
          <p:spPr>
            <a:xfrm>
              <a:off x="1034041" y="517022"/>
              <a:ext cx="5477142" cy="58239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F8C7463-0FAC-4995-9BEB-1DBA9AFB04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Locate and map all neighborhoods in Seattle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66F564-B7C3-4D27-ADF9-40E7A4AF8DD7}"/>
              </a:ext>
            </a:extLst>
          </p:cNvPr>
          <p:cNvSpPr txBox="1">
            <a:spLocks/>
          </p:cNvSpPr>
          <p:nvPr/>
        </p:nvSpPr>
        <p:spPr>
          <a:xfrm>
            <a:off x="838200" y="1300792"/>
            <a:ext cx="5347996" cy="509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City of Seattle data, I obtained data on 49 neighborhoods.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coordinates of each neighborhood was plotted out in folium in order to visualize the size and scope of the candidate neighborhoods.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data cleaning activity was done on the default coordinates of neighborhoods to allow for best venue results when using Foursquare.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Utilizing google maps, I adjusted the coordinates of the neighborhoods to be as centered as possible.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FB58-D749-4421-85D4-D7AE6EB7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Foursquare venue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ED05-272B-4ECB-B3CF-F5D0720D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051"/>
            <a:ext cx="4974771" cy="458891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 analyzed Foursquare venue categories on their webpage to isolate to a few venue criteria for selecting daycares. </a:t>
            </a:r>
          </a:p>
          <a:p>
            <a:r>
              <a:rPr lang="en-US" dirty="0"/>
              <a:t>Residence venues were selected to assess the demand portion of the equation in the neighborhood. Higher concentration of residences should have higher demand for daycares. </a:t>
            </a:r>
          </a:p>
          <a:p>
            <a:r>
              <a:rPr lang="en-US" dirty="0"/>
              <a:t>Bars, Nightlife Spots, Dispensary venues were selected so that I could determine the concentration of undesirable venues in the neighborhood.</a:t>
            </a:r>
          </a:p>
          <a:p>
            <a:r>
              <a:rPr lang="en-US" dirty="0"/>
              <a:t>Childcare services were selected so that I could determine whether this is a concentration of other daycare services already in the neighborhood.</a:t>
            </a:r>
          </a:p>
          <a:p>
            <a:pPr lvl="0"/>
            <a:r>
              <a:rPr lang="en-US" dirty="0"/>
              <a:t>I used the venue codes for the selected categories within my Foursquare API.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4D8FA-8A71-45F7-B4C7-4ABA9B6E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37" y="1588051"/>
            <a:ext cx="40862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5D95-482B-471F-AB7E-F18DA045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-US" dirty="0"/>
              <a:t>Run Foursquare API against all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8C6AF-737F-4069-BC77-2348F38DD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343" y="1476375"/>
            <a:ext cx="9286876" cy="15716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15112E-CB8E-4769-A4C7-2B48EF4434D0}"/>
              </a:ext>
            </a:extLst>
          </p:cNvPr>
          <p:cNvSpPr txBox="1">
            <a:spLocks/>
          </p:cNvSpPr>
          <p:nvPr/>
        </p:nvSpPr>
        <p:spPr>
          <a:xfrm>
            <a:off x="790343" y="3248025"/>
            <a:ext cx="10515600" cy="234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algorithm to pull all nearby venues within a radius of 600 meters to each neighborhood was written.</a:t>
            </a:r>
          </a:p>
          <a:p>
            <a:r>
              <a:rPr lang="en-US" dirty="0"/>
              <a:t>The algorithm was repeated on all 49 neighborhoods, and data consolidated into the a dataframe for further analysis</a:t>
            </a:r>
          </a:p>
          <a:p>
            <a:r>
              <a:rPr lang="en-US" dirty="0"/>
              <a:t>Sample of header of the dataframe displayed.</a:t>
            </a:r>
          </a:p>
        </p:txBody>
      </p:sp>
    </p:spTree>
    <p:extLst>
      <p:ext uri="{BB962C8B-B14F-4D97-AF65-F5344CB8AC3E}">
        <p14:creationId xmlns:p14="http://schemas.microsoft.com/office/powerpoint/2010/main" val="70629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8E54-2C6E-4B5D-8BAA-05B20F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each neighborhood against venues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B0AF-B3BC-4DA3-9C6A-396AA5CD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5603"/>
            <a:ext cx="10515600" cy="2349730"/>
          </a:xfrm>
        </p:spPr>
        <p:txBody>
          <a:bodyPr/>
          <a:lstStyle/>
          <a:p>
            <a:r>
              <a:rPr lang="en-US" dirty="0"/>
              <a:t>Using one-hot encoding method, all venues were grouped by neighborhood.</a:t>
            </a:r>
          </a:p>
          <a:p>
            <a:r>
              <a:rPr lang="en-US" dirty="0"/>
              <a:t>The venues were arranged by 1</a:t>
            </a:r>
            <a:r>
              <a:rPr lang="en-US" baseline="30000" dirty="0"/>
              <a:t>st</a:t>
            </a:r>
            <a:r>
              <a:rPr lang="en-US" dirty="0"/>
              <a:t> most common venue to 5</a:t>
            </a:r>
            <a:r>
              <a:rPr lang="en-US" baseline="30000" dirty="0"/>
              <a:t>th</a:t>
            </a:r>
            <a:r>
              <a:rPr lang="en-US" dirty="0"/>
              <a:t> most common venue.</a:t>
            </a:r>
          </a:p>
          <a:p>
            <a:r>
              <a:rPr lang="en-US" dirty="0"/>
              <a:t>Sample of header of the dataframe displayed.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751D6-A7F0-4441-A0AC-50648066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425"/>
            <a:ext cx="9254530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8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F986-5989-4024-97D3-9384ABD6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high residential and low non-children friendly venues neighborhoods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5CF3-0DB3-4535-957D-BE2946DA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4" y="1690688"/>
            <a:ext cx="5840964" cy="2965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A8E61-0AB2-49A1-8CC5-F2521CDB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4" y="5570840"/>
            <a:ext cx="5944115" cy="49991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EC7BB-F2C7-412B-B945-FB572DDC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24" y="1825625"/>
            <a:ext cx="44862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was filtered by “residences” as the 1</a:t>
            </a:r>
            <a:r>
              <a:rPr lang="en-US" baseline="30000" dirty="0"/>
              <a:t>st</a:t>
            </a:r>
            <a:r>
              <a:rPr lang="en-US" dirty="0"/>
              <a:t> most common venue in neighborhoods.</a:t>
            </a:r>
          </a:p>
          <a:p>
            <a:r>
              <a:rPr lang="en-US" dirty="0"/>
              <a:t>Data was then further filtered by neighborhoods that did NOT contain non-children friendly venues like alcoholic, dance club and/or marijuana related venues.</a:t>
            </a:r>
          </a:p>
          <a:p>
            <a:r>
              <a:rPr lang="en-US" dirty="0"/>
              <a:t>The final shortlisted neighborhoods are shown on the table at the bottom.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BCFAF57-255E-41BB-B168-38B0B8B1D336}"/>
              </a:ext>
            </a:extLst>
          </p:cNvPr>
          <p:cNvSpPr/>
          <p:nvPr/>
        </p:nvSpPr>
        <p:spPr>
          <a:xfrm>
            <a:off x="2473485" y="4767610"/>
            <a:ext cx="998376" cy="671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5393F-7787-487D-B1B5-63463CD473F3}"/>
              </a:ext>
            </a:extLst>
          </p:cNvPr>
          <p:cNvSpPr/>
          <p:nvPr/>
        </p:nvSpPr>
        <p:spPr>
          <a:xfrm>
            <a:off x="1666048" y="1692534"/>
            <a:ext cx="2360645" cy="296541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8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02ED-1E5C-474E-90E3-F6DA2942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Final neighborhood selected based on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5D8E-5D51-4361-94A9-185D8AF4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323"/>
            <a:ext cx="10515600" cy="3576640"/>
          </a:xfrm>
        </p:spPr>
        <p:txBody>
          <a:bodyPr/>
          <a:lstStyle/>
          <a:p>
            <a:r>
              <a:rPr lang="en-US" dirty="0"/>
              <a:t>The final shortlisted neighborhoods were aligned against the City of Seattle dataset. </a:t>
            </a:r>
          </a:p>
          <a:p>
            <a:r>
              <a:rPr lang="en-US" dirty="0"/>
              <a:t>The neighborhoods were sorted by highest number of population and families, with highest ranked neighborhood is selected as the neighborhood for daycare.</a:t>
            </a:r>
          </a:p>
          <a:p>
            <a:r>
              <a:rPr lang="en-US" dirty="0"/>
              <a:t>“Olympic Hills” was selected based on the demographics data as the best  neighborhood to start a daycare.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59DDD-A39A-4BFC-BF08-13E88B00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97843"/>
            <a:ext cx="7458075" cy="695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63E0C9-48C2-4AB1-9A98-2573CF9D6909}"/>
              </a:ext>
            </a:extLst>
          </p:cNvPr>
          <p:cNvSpPr/>
          <p:nvPr/>
        </p:nvSpPr>
        <p:spPr>
          <a:xfrm>
            <a:off x="942974" y="2033742"/>
            <a:ext cx="7810500" cy="2235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6D8A-854F-445C-8F34-3482990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3318-EF6E-4D5E-B941-57842F1D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4154" cy="4351338"/>
          </a:xfrm>
        </p:spPr>
        <p:txBody>
          <a:bodyPr/>
          <a:lstStyle/>
          <a:p>
            <a:r>
              <a:rPr lang="en-US" dirty="0"/>
              <a:t>As a thought exercise, venues were mapped out in the selected neighborhood:</a:t>
            </a:r>
          </a:p>
          <a:p>
            <a:pPr lvl="1"/>
            <a:r>
              <a:rPr lang="en-US" dirty="0"/>
              <a:t>Residences (in green)</a:t>
            </a:r>
          </a:p>
          <a:p>
            <a:pPr lvl="1"/>
            <a:r>
              <a:rPr lang="en-US" dirty="0"/>
              <a:t>Non-children friendly (in red)</a:t>
            </a:r>
          </a:p>
          <a:p>
            <a:r>
              <a:rPr lang="en-US" dirty="0"/>
              <a:t>A rough search area was drawn in light green that is worth additional scouting to determine actual storefront location.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DE2F7-09B4-43C8-B15E-42FCB835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63" y="1815341"/>
            <a:ext cx="4329405" cy="433829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7C60C5D-E4B9-4B32-8C60-A25D49C68DAE}"/>
              </a:ext>
            </a:extLst>
          </p:cNvPr>
          <p:cNvSpPr/>
          <p:nvPr/>
        </p:nvSpPr>
        <p:spPr>
          <a:xfrm>
            <a:off x="7501773" y="2043564"/>
            <a:ext cx="3824107" cy="3520243"/>
          </a:xfrm>
          <a:custGeom>
            <a:avLst/>
            <a:gdLst>
              <a:gd name="connsiteX0" fmla="*/ 213644 w 3760149"/>
              <a:gd name="connsiteY0" fmla="*/ 846033 h 3443955"/>
              <a:gd name="connsiteX1" fmla="*/ 213644 w 3760149"/>
              <a:gd name="connsiteY1" fmla="*/ 846033 h 3443955"/>
              <a:gd name="connsiteX2" fmla="*/ 162370 w 3760149"/>
              <a:gd name="connsiteY2" fmla="*/ 777667 h 3443955"/>
              <a:gd name="connsiteX3" fmla="*/ 102549 w 3760149"/>
              <a:gd name="connsiteY3" fmla="*/ 717846 h 3443955"/>
              <a:gd name="connsiteX4" fmla="*/ 68366 w 3760149"/>
              <a:gd name="connsiteY4" fmla="*/ 658026 h 3443955"/>
              <a:gd name="connsiteX5" fmla="*/ 51274 w 3760149"/>
              <a:gd name="connsiteY5" fmla="*/ 623843 h 3443955"/>
              <a:gd name="connsiteX6" fmla="*/ 34183 w 3760149"/>
              <a:gd name="connsiteY6" fmla="*/ 598205 h 3443955"/>
              <a:gd name="connsiteX7" fmla="*/ 0 w 3760149"/>
              <a:gd name="connsiteY7" fmla="*/ 521293 h 3443955"/>
              <a:gd name="connsiteX8" fmla="*/ 8545 w 3760149"/>
              <a:gd name="connsiteY8" fmla="*/ 410198 h 3443955"/>
              <a:gd name="connsiteX9" fmla="*/ 247828 w 3760149"/>
              <a:gd name="connsiteY9" fmla="*/ 264919 h 3443955"/>
              <a:gd name="connsiteX10" fmla="*/ 1196411 w 3760149"/>
              <a:gd name="connsiteY10" fmla="*/ 0 h 3443955"/>
              <a:gd name="connsiteX11" fmla="*/ 2674833 w 3760149"/>
              <a:gd name="connsiteY11" fmla="*/ 25637 h 3443955"/>
              <a:gd name="connsiteX12" fmla="*/ 3298676 w 3760149"/>
              <a:gd name="connsiteY12" fmla="*/ 564022 h 3443955"/>
              <a:gd name="connsiteX13" fmla="*/ 3691783 w 3760149"/>
              <a:gd name="connsiteY13" fmla="*/ 487110 h 3443955"/>
              <a:gd name="connsiteX14" fmla="*/ 3760149 w 3760149"/>
              <a:gd name="connsiteY14" fmla="*/ 1692067 h 3443955"/>
              <a:gd name="connsiteX15" fmla="*/ 2999573 w 3760149"/>
              <a:gd name="connsiteY15" fmla="*/ 2726108 h 3443955"/>
              <a:gd name="connsiteX16" fmla="*/ 2854295 w 3760149"/>
              <a:gd name="connsiteY16" fmla="*/ 2734654 h 3443955"/>
              <a:gd name="connsiteX17" fmla="*/ 2512463 w 3760149"/>
              <a:gd name="connsiteY17" fmla="*/ 3443955 h 3443955"/>
              <a:gd name="connsiteX18" fmla="*/ 1427147 w 3760149"/>
              <a:gd name="connsiteY18" fmla="*/ 3213218 h 3443955"/>
              <a:gd name="connsiteX19" fmla="*/ 427289 w 3760149"/>
              <a:gd name="connsiteY19" fmla="*/ 2273181 h 3443955"/>
              <a:gd name="connsiteX20" fmla="*/ 769121 w 3760149"/>
              <a:gd name="connsiteY20" fmla="*/ 1298960 h 3443955"/>
              <a:gd name="connsiteX21" fmla="*/ 213644 w 3760149"/>
              <a:gd name="connsiteY21" fmla="*/ 846033 h 344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60149" h="3443955">
                <a:moveTo>
                  <a:pt x="213644" y="846033"/>
                </a:moveTo>
                <a:lnTo>
                  <a:pt x="213644" y="846033"/>
                </a:lnTo>
                <a:cubicBezTo>
                  <a:pt x="196553" y="823244"/>
                  <a:pt x="181026" y="799193"/>
                  <a:pt x="162370" y="777667"/>
                </a:cubicBezTo>
                <a:cubicBezTo>
                  <a:pt x="143901" y="756357"/>
                  <a:pt x="102549" y="717846"/>
                  <a:pt x="102549" y="717846"/>
                </a:cubicBezTo>
                <a:cubicBezTo>
                  <a:pt x="85759" y="667479"/>
                  <a:pt x="105320" y="717153"/>
                  <a:pt x="68366" y="658026"/>
                </a:cubicBezTo>
                <a:cubicBezTo>
                  <a:pt x="61614" y="647223"/>
                  <a:pt x="57594" y="634904"/>
                  <a:pt x="51274" y="623843"/>
                </a:cubicBezTo>
                <a:cubicBezTo>
                  <a:pt x="46178" y="614925"/>
                  <a:pt x="38354" y="607591"/>
                  <a:pt x="34183" y="598205"/>
                </a:cubicBezTo>
                <a:cubicBezTo>
                  <a:pt x="-6494" y="506680"/>
                  <a:pt x="38678" y="579311"/>
                  <a:pt x="0" y="521293"/>
                </a:cubicBezTo>
                <a:cubicBezTo>
                  <a:pt x="8782" y="415905"/>
                  <a:pt x="8545" y="453045"/>
                  <a:pt x="8545" y="410198"/>
                </a:cubicBezTo>
                <a:lnTo>
                  <a:pt x="247828" y="264919"/>
                </a:lnTo>
                <a:lnTo>
                  <a:pt x="1196411" y="0"/>
                </a:lnTo>
                <a:lnTo>
                  <a:pt x="2674833" y="25637"/>
                </a:lnTo>
                <a:lnTo>
                  <a:pt x="3298676" y="564022"/>
                </a:lnTo>
                <a:lnTo>
                  <a:pt x="3691783" y="487110"/>
                </a:lnTo>
                <a:lnTo>
                  <a:pt x="3760149" y="1692067"/>
                </a:lnTo>
                <a:lnTo>
                  <a:pt x="2999573" y="2726108"/>
                </a:lnTo>
                <a:lnTo>
                  <a:pt x="2854295" y="2734654"/>
                </a:lnTo>
                <a:lnTo>
                  <a:pt x="2512463" y="3443955"/>
                </a:lnTo>
                <a:lnTo>
                  <a:pt x="1427147" y="3213218"/>
                </a:lnTo>
                <a:lnTo>
                  <a:pt x="427289" y="2273181"/>
                </a:lnTo>
                <a:lnTo>
                  <a:pt x="769121" y="1298960"/>
                </a:lnTo>
                <a:lnTo>
                  <a:pt x="213644" y="846033"/>
                </a:lnTo>
                <a:close/>
              </a:path>
            </a:pathLst>
          </a:cu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45B96FF720148BE3F8F556FC60B8B" ma:contentTypeVersion="13" ma:contentTypeDescription="Create a new document." ma:contentTypeScope="" ma:versionID="a337c0aff914c6bb17335140ac836af2">
  <xsd:schema xmlns:xsd="http://www.w3.org/2001/XMLSchema" xmlns:xs="http://www.w3.org/2001/XMLSchema" xmlns:p="http://schemas.microsoft.com/office/2006/metadata/properties" xmlns:ns3="51622fd4-0f91-444f-9a7b-7aedc165c51c" xmlns:ns4="72594467-3918-4223-8214-73ee36a32893" targetNamespace="http://schemas.microsoft.com/office/2006/metadata/properties" ma:root="true" ma:fieldsID="e42dd27aa1f8f5757e03db5cd594df05" ns3:_="" ns4:_="">
    <xsd:import namespace="51622fd4-0f91-444f-9a7b-7aedc165c51c"/>
    <xsd:import namespace="72594467-3918-4223-8214-73ee36a328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22fd4-0f91-444f-9a7b-7aedc165c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4467-3918-4223-8214-73ee36a3289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67EB8-AE95-438D-82B1-C20746D77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622fd4-0f91-444f-9a7b-7aedc165c51c"/>
    <ds:schemaRef ds:uri="72594467-3918-4223-8214-73ee36a328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30626-D75D-43A5-A6A5-DE8782DEB9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EACF2-8769-4413-A6D4-36768F60EF4F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72594467-3918-4223-8214-73ee36a32893"/>
    <ds:schemaRef ds:uri="51622fd4-0f91-444f-9a7b-7aedc165c51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559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Selecting best neighborhood for daycare in Seattle</vt:lpstr>
      <vt:lpstr>Problem statement</vt:lpstr>
      <vt:lpstr>PowerPoint Presentation</vt:lpstr>
      <vt:lpstr>Determine Foursquare venue criteria</vt:lpstr>
      <vt:lpstr>Run Foursquare API against all neighborhoods</vt:lpstr>
      <vt:lpstr>Rank each neighborhood against venues </vt:lpstr>
      <vt:lpstr>Select high residential and low non-children friendly venues neighborhoods</vt:lpstr>
      <vt:lpstr>Recommendation: Final neighborhood selected based on demographics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Tze Yeoh</dc:creator>
  <cp:lastModifiedBy>Tze Yeoh</cp:lastModifiedBy>
  <cp:revision>3</cp:revision>
  <dcterms:created xsi:type="dcterms:W3CDTF">2019-10-17T21:16:25Z</dcterms:created>
  <dcterms:modified xsi:type="dcterms:W3CDTF">2019-10-21T21:17:36Z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0x010100DA145B96FF720148BE3F8F556FC60B8B</vt:lpwstr>
  </property>
</Properties>
</file>