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2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1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9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4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5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2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7FFB-4A2C-4662-8AD1-810AC5195732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720B-A94D-42DC-94DD-2BB0E9898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247" y="2786743"/>
            <a:ext cx="10392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详解</a:t>
            </a:r>
            <a:r>
              <a:rPr lang="en-US" altLang="zh-CN" sz="60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Class</a:t>
            </a:r>
            <a:r>
              <a:rPr lang="zh-CN" altLang="en-US" sz="60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类文件的结构（上）</a:t>
            </a:r>
            <a:endParaRPr lang="zh-CN" altLang="en-US" sz="60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79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Adobe Hebrew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TZplay</dc:creator>
  <cp:lastModifiedBy>TZplay</cp:lastModifiedBy>
  <cp:revision>2</cp:revision>
  <dcterms:created xsi:type="dcterms:W3CDTF">2019-06-15T14:38:55Z</dcterms:created>
  <dcterms:modified xsi:type="dcterms:W3CDTF">2019-06-15T14:49:43Z</dcterms:modified>
</cp:coreProperties>
</file>