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44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42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5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8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2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00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8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2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6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9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39CA-AACE-48BF-AAF3-882AE8CE4F9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20518" y="667512"/>
            <a:ext cx="136245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67449" y="649224"/>
            <a:ext cx="1362456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518" y="1042416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OX0001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str1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67449" y="1042416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</a:rPr>
              <a:t>hello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7" idx="3"/>
            <a:endCxn id="9" idx="1"/>
          </p:cNvCxnSpPr>
          <p:nvPr/>
        </p:nvCxnSpPr>
        <p:spPr>
          <a:xfrm>
            <a:off x="2482974" y="1307592"/>
            <a:ext cx="8844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744968" y="649224"/>
            <a:ext cx="136245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991899" y="630936"/>
            <a:ext cx="1362456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9107424" y="1269230"/>
            <a:ext cx="8844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39868" y="2125693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String str1 = "hello";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991899" y="1004054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</a:rPr>
              <a:t>hello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744968" y="1024128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OX0001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str1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44968" y="1554480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OX0002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str2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91899" y="1532621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</a:rPr>
              <a:t>hello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06682" y="2447020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String str2 = new String("hello");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97295" y="3797259"/>
            <a:ext cx="136245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44226" y="3778971"/>
            <a:ext cx="1362456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4959751" y="4417265"/>
            <a:ext cx="8844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844226" y="4152089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</a:rPr>
              <a:t>hello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97295" y="4172163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OX0001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str1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597295" y="4702515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OX0002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str2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844226" y="4680656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</a:rPr>
              <a:t>hello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08788" y="6048683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String str3 = str2;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97295" y="5232867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OX0002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str3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9107424" y="1796011"/>
            <a:ext cx="8844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959751" y="4945832"/>
            <a:ext cx="8844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45" idx="1"/>
          </p:cNvCxnSpPr>
          <p:nvPr/>
        </p:nvCxnSpPr>
        <p:spPr>
          <a:xfrm flipV="1">
            <a:off x="4959751" y="4945832"/>
            <a:ext cx="884475" cy="5522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329814" y="415208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OX0010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329814" y="4761166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OX0020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2" name="右箭头 51"/>
          <p:cNvSpPr/>
          <p:nvPr/>
        </p:nvSpPr>
        <p:spPr>
          <a:xfrm>
            <a:off x="5646938" y="1024128"/>
            <a:ext cx="1180996" cy="2651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 rot="8217784">
            <a:off x="8088528" y="3257536"/>
            <a:ext cx="1180996" cy="2651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7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120518" y="667512"/>
            <a:ext cx="136245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67449" y="649224"/>
            <a:ext cx="1362456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0518" y="1042416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OX0001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67449" y="1042416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</a:rPr>
              <a:t>hello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6" idx="3"/>
            <a:endCxn id="17" idx="1"/>
          </p:cNvCxnSpPr>
          <p:nvPr/>
        </p:nvCxnSpPr>
        <p:spPr>
          <a:xfrm>
            <a:off x="2482974" y="1307592"/>
            <a:ext cx="8844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439868" y="2125693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= "hello";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6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120518" y="667512"/>
            <a:ext cx="136245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367449" y="649224"/>
            <a:ext cx="1362456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20518" y="1042416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OX0001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str1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67449" y="1042416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</a:rPr>
              <a:t>hello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40" idx="3"/>
            <a:endCxn id="41" idx="1"/>
          </p:cNvCxnSpPr>
          <p:nvPr/>
        </p:nvCxnSpPr>
        <p:spPr>
          <a:xfrm>
            <a:off x="2482974" y="1307592"/>
            <a:ext cx="8844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744968" y="649224"/>
            <a:ext cx="136245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991899" y="630936"/>
            <a:ext cx="1362456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9107424" y="1269230"/>
            <a:ext cx="8844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156935" y="2447268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str2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= "hello";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991899" y="1004054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</a:rPr>
              <a:t>hello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744968" y="1024128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OX0001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str1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744968" y="1554480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OX0002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str2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597295" y="3797259"/>
            <a:ext cx="136245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44226" y="3778971"/>
            <a:ext cx="1362456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4959751" y="4417265"/>
            <a:ext cx="8844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844226" y="4152089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</a:rPr>
              <a:t>hello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97295" y="4172163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OX0001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str1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597295" y="4702515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OX0002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str2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008788" y="6048683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String str3 = str2;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97295" y="5232867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OX0002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str3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endCxn id="47" idx="1"/>
          </p:cNvCxnSpPr>
          <p:nvPr/>
        </p:nvCxnSpPr>
        <p:spPr>
          <a:xfrm flipV="1">
            <a:off x="9107424" y="1269230"/>
            <a:ext cx="884475" cy="5267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55" idx="1"/>
          </p:cNvCxnSpPr>
          <p:nvPr/>
        </p:nvCxnSpPr>
        <p:spPr>
          <a:xfrm flipV="1">
            <a:off x="4959751" y="4417265"/>
            <a:ext cx="884475" cy="5285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55" idx="1"/>
          </p:cNvCxnSpPr>
          <p:nvPr/>
        </p:nvCxnSpPr>
        <p:spPr>
          <a:xfrm flipV="1">
            <a:off x="4959751" y="4417265"/>
            <a:ext cx="884475" cy="10807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右箭头 65"/>
          <p:cNvSpPr/>
          <p:nvPr/>
        </p:nvSpPr>
        <p:spPr>
          <a:xfrm>
            <a:off x="5646938" y="1024128"/>
            <a:ext cx="1180996" cy="2651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右箭头 66"/>
          <p:cNvSpPr/>
          <p:nvPr/>
        </p:nvSpPr>
        <p:spPr>
          <a:xfrm rot="8217784">
            <a:off x="8088528" y="3257536"/>
            <a:ext cx="1180996" cy="2651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307838" y="2193488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String str1 = "hello";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4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816352" y="1709928"/>
            <a:ext cx="136245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063283" y="1691640"/>
            <a:ext cx="1362456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4178808" y="2329934"/>
            <a:ext cx="8844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063283" y="2064758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</a:rPr>
              <a:t>hello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16352" y="2084832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OX0001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063283" y="2593325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</a:rPr>
              <a:t>hello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766002" y="3791188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=  new  String  (  "hello"  );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9" name="直接箭头连接符 48"/>
          <p:cNvCxnSpPr>
            <a:stCxn id="43" idx="3"/>
          </p:cNvCxnSpPr>
          <p:nvPr/>
        </p:nvCxnSpPr>
        <p:spPr>
          <a:xfrm>
            <a:off x="4178808" y="2350008"/>
            <a:ext cx="884475" cy="5067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959395" y="3756398"/>
            <a:ext cx="932688" cy="448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曲线连接符 3"/>
          <p:cNvCxnSpPr>
            <a:stCxn id="2" idx="0"/>
            <a:endCxn id="41" idx="3"/>
          </p:cNvCxnSpPr>
          <p:nvPr/>
        </p:nvCxnSpPr>
        <p:spPr>
          <a:xfrm rot="5400000" flipH="1" flipV="1">
            <a:off x="5712507" y="3043166"/>
            <a:ext cx="1426464" cy="12700"/>
          </a:xfrm>
          <a:prstGeom prst="curvedConnector4">
            <a:avLst>
              <a:gd name="adj1" fmla="val 40705"/>
              <a:gd name="adj2" fmla="val 3484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3849623" y="3791188"/>
            <a:ext cx="694945" cy="4196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曲线连接符 76"/>
          <p:cNvCxnSpPr>
            <a:endCxn id="47" idx="2"/>
          </p:cNvCxnSpPr>
          <p:nvPr/>
        </p:nvCxnSpPr>
        <p:spPr>
          <a:xfrm flipV="1">
            <a:off x="4197095" y="3123677"/>
            <a:ext cx="1547416" cy="667511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876429" y="26801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①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763054" y="32626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②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413296" y="15559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③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流程图: 过程 80"/>
          <p:cNvSpPr/>
          <p:nvPr/>
        </p:nvSpPr>
        <p:spPr>
          <a:xfrm rot="2703111">
            <a:off x="4562800" y="2352908"/>
            <a:ext cx="413709" cy="45719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过程 81"/>
          <p:cNvSpPr/>
          <p:nvPr/>
        </p:nvSpPr>
        <p:spPr>
          <a:xfrm rot="8244643">
            <a:off x="4554978" y="2350265"/>
            <a:ext cx="416152" cy="45719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3744107" y="450898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第③步产生垃圾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68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1120518" y="667512"/>
            <a:ext cx="136245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367449" y="649224"/>
            <a:ext cx="1362456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120518" y="1042416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OX0001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67449" y="1042416"/>
            <a:ext cx="1362456" cy="33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</a:rPr>
              <a:t>hello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3"/>
            <a:endCxn id="67" idx="1"/>
          </p:cNvCxnSpPr>
          <p:nvPr/>
        </p:nvCxnSpPr>
        <p:spPr>
          <a:xfrm flipV="1">
            <a:off x="2482974" y="1211580"/>
            <a:ext cx="884475" cy="960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439868" y="2125693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= "hello";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57504" y="2485880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+ "world ";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332598" y="667512"/>
            <a:ext cx="136245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579529" y="649224"/>
            <a:ext cx="1570310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332598" y="1042416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OX0001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79529" y="1042416"/>
            <a:ext cx="1570310" cy="338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</a:rPr>
              <a:t>hello 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3"/>
            <a:endCxn id="73" idx="1"/>
          </p:cNvCxnSpPr>
          <p:nvPr/>
        </p:nvCxnSpPr>
        <p:spPr>
          <a:xfrm flipV="1">
            <a:off x="7695054" y="1211580"/>
            <a:ext cx="884475" cy="960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8579529" y="1385316"/>
            <a:ext cx="1570310" cy="338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</a:rPr>
              <a:t>world 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79528" y="1716785"/>
            <a:ext cx="1570311" cy="33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</a:rPr>
              <a:t>hello world 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流程图: 过程 77"/>
          <p:cNvSpPr/>
          <p:nvPr/>
        </p:nvSpPr>
        <p:spPr>
          <a:xfrm rot="2703111">
            <a:off x="8041571" y="1202886"/>
            <a:ext cx="413709" cy="45719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流程图: 过程 78"/>
          <p:cNvSpPr/>
          <p:nvPr/>
        </p:nvSpPr>
        <p:spPr>
          <a:xfrm rot="8244643">
            <a:off x="8033749" y="1200243"/>
            <a:ext cx="416152" cy="45719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箭头连接符 79"/>
          <p:cNvCxnSpPr>
            <a:stCxn id="72" idx="3"/>
            <a:endCxn id="77" idx="1"/>
          </p:cNvCxnSpPr>
          <p:nvPr/>
        </p:nvCxnSpPr>
        <p:spPr>
          <a:xfrm>
            <a:off x="7695054" y="1307592"/>
            <a:ext cx="884474" cy="578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11084558" y="1122926"/>
            <a:ext cx="646331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垃圾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2" name="直接箭头连接符 81"/>
          <p:cNvCxnSpPr>
            <a:endCxn id="81" idx="1"/>
          </p:cNvCxnSpPr>
          <p:nvPr/>
        </p:nvCxnSpPr>
        <p:spPr>
          <a:xfrm flipV="1">
            <a:off x="10149839" y="1307592"/>
            <a:ext cx="934719" cy="2731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endCxn id="81" idx="1"/>
          </p:cNvCxnSpPr>
          <p:nvPr/>
        </p:nvCxnSpPr>
        <p:spPr>
          <a:xfrm>
            <a:off x="10149839" y="1215260"/>
            <a:ext cx="934719" cy="92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538224" y="6133838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+= "!!!";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217813" y="3891768"/>
            <a:ext cx="136245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464744" y="3873480"/>
            <a:ext cx="1570310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217813" y="4266672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OX0001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464744" y="4266672"/>
            <a:ext cx="1570310" cy="338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</a:rPr>
              <a:t>hello 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6" idx="3"/>
            <a:endCxn id="87" idx="1"/>
          </p:cNvCxnSpPr>
          <p:nvPr/>
        </p:nvCxnSpPr>
        <p:spPr>
          <a:xfrm flipV="1">
            <a:off x="4580269" y="4435836"/>
            <a:ext cx="884475" cy="960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5464744" y="4609572"/>
            <a:ext cx="1570310" cy="338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</a:rPr>
              <a:t>world 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464743" y="4941041"/>
            <a:ext cx="1570311" cy="338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</a:rPr>
              <a:t>hello world 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流程图: 过程 90"/>
          <p:cNvSpPr/>
          <p:nvPr/>
        </p:nvSpPr>
        <p:spPr>
          <a:xfrm rot="2703111">
            <a:off x="4926786" y="4427142"/>
            <a:ext cx="413709" cy="45719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过程 91"/>
          <p:cNvSpPr/>
          <p:nvPr/>
        </p:nvSpPr>
        <p:spPr>
          <a:xfrm rot="8244643">
            <a:off x="4918964" y="4424499"/>
            <a:ext cx="416152" cy="45719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>
            <a:stCxn id="86" idx="3"/>
            <a:endCxn id="90" idx="1"/>
          </p:cNvCxnSpPr>
          <p:nvPr/>
        </p:nvCxnSpPr>
        <p:spPr>
          <a:xfrm>
            <a:off x="4580269" y="4531848"/>
            <a:ext cx="884474" cy="578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8109740" y="4670401"/>
            <a:ext cx="646331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垃圾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7035053" y="4742336"/>
            <a:ext cx="934720" cy="859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7050402" y="4439516"/>
            <a:ext cx="919371" cy="1730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464743" y="5269041"/>
            <a:ext cx="1570311" cy="338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</a:rPr>
              <a:t>!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480091" y="5607369"/>
            <a:ext cx="1554963" cy="338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</a:rPr>
              <a:t>hello world </a:t>
            </a:r>
            <a:r>
              <a:rPr lang="en-US" altLang="zh-CN" dirty="0" smtClean="0">
                <a:solidFill>
                  <a:schemeClr val="tx1"/>
                </a:solidFill>
              </a:rPr>
              <a:t>!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V="1">
            <a:off x="7035054" y="4947400"/>
            <a:ext cx="934719" cy="1702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7035054" y="5117687"/>
            <a:ext cx="934719" cy="3290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86" idx="3"/>
            <a:endCxn id="98" idx="1"/>
          </p:cNvCxnSpPr>
          <p:nvPr/>
        </p:nvCxnSpPr>
        <p:spPr>
          <a:xfrm>
            <a:off x="4580269" y="4531848"/>
            <a:ext cx="899822" cy="12446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流程图: 过程 107"/>
          <p:cNvSpPr/>
          <p:nvPr/>
        </p:nvSpPr>
        <p:spPr>
          <a:xfrm rot="2703111">
            <a:off x="4950065" y="4920822"/>
            <a:ext cx="413709" cy="45719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流程图: 过程 108"/>
          <p:cNvSpPr/>
          <p:nvPr/>
        </p:nvSpPr>
        <p:spPr>
          <a:xfrm rot="8244643">
            <a:off x="4942243" y="4918179"/>
            <a:ext cx="416152" cy="45719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右箭头 109"/>
          <p:cNvSpPr/>
          <p:nvPr/>
        </p:nvSpPr>
        <p:spPr>
          <a:xfrm>
            <a:off x="4943748" y="1010912"/>
            <a:ext cx="1180996" cy="2651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右箭头 110"/>
          <p:cNvSpPr/>
          <p:nvPr/>
        </p:nvSpPr>
        <p:spPr>
          <a:xfrm rot="8136634">
            <a:off x="7814913" y="3337664"/>
            <a:ext cx="1180996" cy="2651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1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256</Words>
  <Application>Microsoft Office PowerPoint</Application>
  <PresentationFormat>宽屏</PresentationFormat>
  <Paragraphs>78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TZplay</dc:creator>
  <cp:lastModifiedBy>TZplay</cp:lastModifiedBy>
  <cp:revision>87</cp:revision>
  <dcterms:created xsi:type="dcterms:W3CDTF">2018-09-09T10:34:19Z</dcterms:created>
  <dcterms:modified xsi:type="dcterms:W3CDTF">2018-09-14T15:49:14Z</dcterms:modified>
</cp:coreProperties>
</file>