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6CB4-283F-4974-B8BE-F3A388449F98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7A84-87D5-4E23-AAAD-11212FC9B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67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6CB4-283F-4974-B8BE-F3A388449F98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7A84-87D5-4E23-AAAD-11212FC9B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41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6CB4-283F-4974-B8BE-F3A388449F98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7A84-87D5-4E23-AAAD-11212FC9B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54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6CB4-283F-4974-B8BE-F3A388449F98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7A84-87D5-4E23-AAAD-11212FC9B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1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6CB4-283F-4974-B8BE-F3A388449F98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7A84-87D5-4E23-AAAD-11212FC9B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64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6CB4-283F-4974-B8BE-F3A388449F98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7A84-87D5-4E23-AAAD-11212FC9B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6CB4-283F-4974-B8BE-F3A388449F98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7A84-87D5-4E23-AAAD-11212FC9B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79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6CB4-283F-4974-B8BE-F3A388449F98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7A84-87D5-4E23-AAAD-11212FC9B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65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6CB4-283F-4974-B8BE-F3A388449F98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7A84-87D5-4E23-AAAD-11212FC9B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60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6CB4-283F-4974-B8BE-F3A388449F98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7A84-87D5-4E23-AAAD-11212FC9B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7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6CB4-283F-4974-B8BE-F3A388449F98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7A84-87D5-4E23-AAAD-11212FC9B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13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66CB4-283F-4974-B8BE-F3A388449F98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97A84-87D5-4E23-AAAD-11212FC9B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8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03870" y="2595157"/>
            <a:ext cx="975360" cy="400594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NEW</a:t>
            </a:r>
            <a:endParaRPr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5329652" y="2595157"/>
            <a:ext cx="975360" cy="400594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lt1"/>
                </a:solidFill>
              </a:rPr>
              <a:t>RUNNABLE</a:t>
            </a:r>
            <a:endParaRPr lang="zh-CN" altLang="en-US" sz="1200" dirty="0">
              <a:solidFill>
                <a:schemeClr val="lt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064143" y="2548748"/>
            <a:ext cx="1297578" cy="400594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lt1"/>
                </a:solidFill>
              </a:rPr>
              <a:t>TERMINATED</a:t>
            </a:r>
            <a:endParaRPr lang="zh-CN" altLang="en-US" sz="1200" dirty="0">
              <a:solidFill>
                <a:schemeClr val="lt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857897" y="2795454"/>
            <a:ext cx="122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971115" y="2464528"/>
            <a:ext cx="105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Start  </a:t>
            </a:r>
            <a:r>
              <a:rPr lang="zh-CN" altLang="en-US" sz="1400" dirty="0" smtClean="0"/>
              <a:t>启动</a:t>
            </a:r>
            <a:endParaRPr lang="zh-CN" altLang="en-US" sz="14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6609811" y="2791384"/>
            <a:ext cx="1193076" cy="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03725" y="2441268"/>
            <a:ext cx="561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结束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2603870" y="4310747"/>
            <a:ext cx="975360" cy="400594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lt1"/>
                </a:solidFill>
              </a:rPr>
              <a:t>BLOCKED</a:t>
            </a:r>
            <a:endParaRPr lang="zh-CN" altLang="en-US" sz="1200" dirty="0">
              <a:solidFill>
                <a:schemeClr val="lt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329652" y="4310747"/>
            <a:ext cx="975360" cy="400594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lt1"/>
                </a:solidFill>
              </a:rPr>
              <a:t>WAITING</a:t>
            </a:r>
            <a:endParaRPr lang="zh-CN" altLang="en-US" sz="1200" dirty="0">
              <a:solidFill>
                <a:schemeClr val="lt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905212" y="4310747"/>
            <a:ext cx="1615440" cy="400594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lt1"/>
                </a:solidFill>
              </a:rPr>
              <a:t>TIMED_WAITING</a:t>
            </a:r>
            <a:endParaRPr lang="zh-CN" altLang="en-US" sz="1200" dirty="0">
              <a:solidFill>
                <a:schemeClr val="lt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485716" y="3239593"/>
            <a:ext cx="1171303" cy="86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770817" y="3122027"/>
            <a:ext cx="1358537" cy="862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6688189" y="3050868"/>
            <a:ext cx="1114698" cy="82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 rot="19612453">
            <a:off x="3999510" y="3286102"/>
            <a:ext cx="727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同步块</a:t>
            </a:r>
            <a:endParaRPr lang="zh-CN" altLang="en-US" sz="1400" dirty="0"/>
          </a:p>
        </p:txBody>
      </p:sp>
      <p:sp>
        <p:nvSpPr>
          <p:cNvPr id="31" name="文本框 30"/>
          <p:cNvSpPr txBox="1"/>
          <p:nvPr/>
        </p:nvSpPr>
        <p:spPr>
          <a:xfrm rot="19612453">
            <a:off x="3959991" y="3511145"/>
            <a:ext cx="1260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synchronized</a:t>
            </a:r>
            <a:endParaRPr lang="zh-CN" altLang="en-US" sz="1400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5692662" y="3122027"/>
            <a:ext cx="0" cy="93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5947965" y="3138548"/>
            <a:ext cx="1" cy="91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 rot="16200000">
            <a:off x="5071083" y="3434791"/>
            <a:ext cx="856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wait</a:t>
            </a:r>
            <a:r>
              <a:rPr lang="zh-CN" altLang="en-US" sz="1400" dirty="0" smtClean="0"/>
              <a:t>等待</a:t>
            </a:r>
            <a:endParaRPr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 rot="16200000">
            <a:off x="5633071" y="3445905"/>
            <a:ext cx="1021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notify</a:t>
            </a:r>
            <a:r>
              <a:rPr lang="zh-CN" altLang="en-US" sz="1400" dirty="0" smtClean="0"/>
              <a:t>通知</a:t>
            </a:r>
            <a:endParaRPr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 rot="2109510">
            <a:off x="6996953" y="3334856"/>
            <a:ext cx="1083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</a:t>
            </a:r>
            <a:r>
              <a:rPr lang="en-US" altLang="zh-CN" sz="1400" dirty="0" smtClean="0"/>
              <a:t>otify</a:t>
            </a:r>
            <a:r>
              <a:rPr lang="zh-CN" altLang="en-US" sz="1400" dirty="0" smtClean="0"/>
              <a:t>通知</a:t>
            </a:r>
            <a:endParaRPr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 rot="2198277">
            <a:off x="6498600" y="3689694"/>
            <a:ext cx="1083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</a:t>
            </a:r>
            <a:r>
              <a:rPr lang="en-US" altLang="zh-CN" sz="1400" dirty="0" smtClean="0"/>
              <a:t>ait</a:t>
            </a:r>
            <a:r>
              <a:rPr lang="zh-CN" altLang="en-US" sz="1400" dirty="0" smtClean="0"/>
              <a:t>等待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60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2356" y="1879092"/>
            <a:ext cx="1450848" cy="2407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873251" y="2453382"/>
            <a:ext cx="829056" cy="29434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线程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045681" y="3282736"/>
            <a:ext cx="484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……</a:t>
            </a:r>
            <a:endParaRPr lang="zh-CN" altLang="en-US" sz="1400" dirty="0"/>
          </a:p>
        </p:txBody>
      </p:sp>
      <p:sp>
        <p:nvSpPr>
          <p:cNvPr id="29" name="圆角矩形 28"/>
          <p:cNvSpPr/>
          <p:nvPr/>
        </p:nvSpPr>
        <p:spPr>
          <a:xfrm>
            <a:off x="873251" y="2950198"/>
            <a:ext cx="829056" cy="29434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线程</a:t>
            </a:r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873251" y="3643023"/>
            <a:ext cx="829056" cy="29434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线程</a:t>
            </a:r>
            <a:r>
              <a:rPr lang="en-US" altLang="zh-CN" sz="1200" dirty="0" smtClean="0"/>
              <a:t>n</a:t>
            </a:r>
            <a:endParaRPr lang="zh-CN" altLang="en-US" sz="1200" dirty="0"/>
          </a:p>
        </p:txBody>
      </p:sp>
      <p:sp>
        <p:nvSpPr>
          <p:cNvPr id="35" name="文本框 34"/>
          <p:cNvSpPr txBox="1"/>
          <p:nvPr/>
        </p:nvSpPr>
        <p:spPr>
          <a:xfrm>
            <a:off x="821216" y="2005398"/>
            <a:ext cx="93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等待队列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4226052" y="1879092"/>
            <a:ext cx="1450848" cy="2407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4536947" y="2453382"/>
            <a:ext cx="829056" cy="29434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线程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709377" y="3282736"/>
            <a:ext cx="484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……</a:t>
            </a:r>
            <a:endParaRPr lang="zh-CN" altLang="en-US" sz="1400" dirty="0"/>
          </a:p>
        </p:txBody>
      </p:sp>
      <p:sp>
        <p:nvSpPr>
          <p:cNvPr id="43" name="圆角矩形 42"/>
          <p:cNvSpPr/>
          <p:nvPr/>
        </p:nvSpPr>
        <p:spPr>
          <a:xfrm>
            <a:off x="4536947" y="2950198"/>
            <a:ext cx="829056" cy="29434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线程</a:t>
            </a:r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4536947" y="3643023"/>
            <a:ext cx="829056" cy="29434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线程</a:t>
            </a:r>
            <a:r>
              <a:rPr lang="en-US" altLang="zh-CN" sz="1200" dirty="0" smtClean="0"/>
              <a:t>n</a:t>
            </a:r>
            <a:endParaRPr lang="zh-CN" altLang="en-US" sz="12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499390" y="2012349"/>
            <a:ext cx="904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阻塞队列</a:t>
            </a:r>
            <a:endParaRPr lang="zh-CN" altLang="en-US" sz="1400" dirty="0"/>
          </a:p>
        </p:txBody>
      </p:sp>
      <p:sp>
        <p:nvSpPr>
          <p:cNvPr id="3" name="椭圆 2"/>
          <p:cNvSpPr/>
          <p:nvPr/>
        </p:nvSpPr>
        <p:spPr>
          <a:xfrm>
            <a:off x="7559040" y="2095500"/>
            <a:ext cx="1546860" cy="154752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7763036" y="2559832"/>
            <a:ext cx="125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Synchronized</a:t>
            </a:r>
            <a:r>
              <a:rPr lang="zh-CN" altLang="en-US" sz="1400" dirty="0" smtClean="0"/>
              <a:t>同步锁</a:t>
            </a:r>
            <a:endParaRPr lang="zh-CN" altLang="en-US" sz="1400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316480" y="2559832"/>
            <a:ext cx="16687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286542" y="2036612"/>
            <a:ext cx="18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</a:t>
            </a:r>
            <a:r>
              <a:rPr lang="en-US" altLang="zh-CN" sz="1400" dirty="0" smtClean="0"/>
              <a:t>otify()</a:t>
            </a:r>
            <a:r>
              <a:rPr lang="zh-CN" altLang="en-US" sz="1400" dirty="0" smtClean="0"/>
              <a:t>随机选择一个线程进入阻塞队列</a:t>
            </a:r>
            <a:endParaRPr lang="zh-CN" altLang="en-US" sz="1400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2287524" y="3852123"/>
            <a:ext cx="16687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257586" y="3328903"/>
            <a:ext cx="18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notifyAll</a:t>
            </a:r>
            <a:r>
              <a:rPr lang="en-US" altLang="zh-CN" sz="1400" dirty="0" smtClean="0"/>
              <a:t>()</a:t>
            </a:r>
            <a:r>
              <a:rPr lang="zh-CN" altLang="en-US" sz="1400" dirty="0" smtClean="0"/>
              <a:t> 选择所有线程进入阻塞队列</a:t>
            </a:r>
            <a:endParaRPr lang="zh-CN" altLang="en-US" sz="14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974080" y="2225040"/>
            <a:ext cx="1199388" cy="596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5880896" y="3083052"/>
            <a:ext cx="12925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5899405" y="3391950"/>
            <a:ext cx="1274063" cy="406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946648" y="2796309"/>
            <a:ext cx="1099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争夺锁资源</a:t>
            </a:r>
            <a:endParaRPr lang="zh-CN" altLang="en-US" sz="1400" dirty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8332470" y="3790196"/>
            <a:ext cx="0" cy="496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7702677" y="4541289"/>
            <a:ext cx="125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线程执行任务</a:t>
            </a:r>
            <a:endParaRPr lang="zh-CN" altLang="en-US" sz="1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8412751" y="3852123"/>
            <a:ext cx="936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抢占成功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4050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67</Words>
  <Application>Microsoft Office PowerPoint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TZplay</dc:creator>
  <cp:lastModifiedBy>TZplay</cp:lastModifiedBy>
  <cp:revision>9</cp:revision>
  <dcterms:created xsi:type="dcterms:W3CDTF">2019-05-11T08:44:01Z</dcterms:created>
  <dcterms:modified xsi:type="dcterms:W3CDTF">2019-05-11T10:04:52Z</dcterms:modified>
</cp:coreProperties>
</file>