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44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42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5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78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2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00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8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2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6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9CA-AACE-48BF-AAF3-882AE8CE4F98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9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D39CA-AACE-48BF-AAF3-882AE8CE4F98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1FC7-79A4-46E6-891B-FCBC2D58C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11480" y="466344"/>
            <a:ext cx="1362456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栈</a:t>
            </a:r>
            <a:r>
              <a:rPr lang="zh-CN" altLang="en-US" dirty="0" smtClean="0">
                <a:solidFill>
                  <a:schemeClr val="bg1"/>
                </a:solidFill>
              </a:rPr>
              <a:t>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58411" y="448056"/>
            <a:ext cx="1362456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堆内存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1480" y="841248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1480" y="1371600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58411" y="841248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</a:t>
            </a:r>
            <a:r>
              <a:rPr lang="en-US" altLang="zh-CN" sz="1400" dirty="0" smtClean="0">
                <a:solidFill>
                  <a:schemeClr val="tx1"/>
                </a:solidFill>
              </a:rPr>
              <a:t>ame=null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price = 0.0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58411" y="1371600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58411" y="1901952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3544" y="3335774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 </a:t>
            </a:r>
            <a:r>
              <a:rPr lang="en-US" altLang="zh-CN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new Book();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8" name="直接箭头连接符 17"/>
          <p:cNvCxnSpPr>
            <a:stCxn id="7" idx="3"/>
            <a:endCxn id="9" idx="1"/>
          </p:cNvCxnSpPr>
          <p:nvPr/>
        </p:nvCxnSpPr>
        <p:spPr>
          <a:xfrm>
            <a:off x="1773936" y="1106424"/>
            <a:ext cx="8844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endCxn id="7" idx="1"/>
          </p:cNvCxnSpPr>
          <p:nvPr/>
        </p:nvCxnSpPr>
        <p:spPr>
          <a:xfrm rot="16200000" flipV="1">
            <a:off x="46613" y="1471291"/>
            <a:ext cx="2229350" cy="1499616"/>
          </a:xfrm>
          <a:prstGeom prst="curvedConnector4">
            <a:avLst>
              <a:gd name="adj1" fmla="val 44053"/>
              <a:gd name="adj2" fmla="val 115244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581912" y="3335774"/>
            <a:ext cx="634261" cy="369332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744968" y="649224"/>
            <a:ext cx="1362456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栈</a:t>
            </a:r>
            <a:r>
              <a:rPr lang="zh-CN" altLang="en-US" dirty="0" smtClean="0">
                <a:solidFill>
                  <a:schemeClr val="bg1"/>
                </a:solidFill>
              </a:rPr>
              <a:t>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991899" y="630936"/>
            <a:ext cx="1362456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堆内存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744968" y="1024128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44968" y="1554480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991899" y="1024128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</a:t>
            </a:r>
            <a:r>
              <a:rPr lang="en-US" altLang="zh-CN" sz="1400" dirty="0" smtClean="0">
                <a:solidFill>
                  <a:schemeClr val="tx1"/>
                </a:solidFill>
              </a:rPr>
              <a:t>ame=null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price = 0.0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991899" y="1554480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991899" y="2084832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257032" y="3518654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 </a:t>
            </a:r>
            <a:r>
              <a:rPr lang="en-US" altLang="zh-CN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new Book();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1" name="直接箭头连接符 30"/>
          <p:cNvCxnSpPr>
            <a:stCxn id="25" idx="3"/>
            <a:endCxn id="27" idx="1"/>
          </p:cNvCxnSpPr>
          <p:nvPr/>
        </p:nvCxnSpPr>
        <p:spPr>
          <a:xfrm>
            <a:off x="9107424" y="1289304"/>
            <a:ext cx="8844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endCxn id="25" idx="1"/>
          </p:cNvCxnSpPr>
          <p:nvPr/>
        </p:nvCxnSpPr>
        <p:spPr>
          <a:xfrm rot="16200000" flipV="1">
            <a:off x="7380101" y="1654171"/>
            <a:ext cx="2229350" cy="1499616"/>
          </a:xfrm>
          <a:prstGeom prst="curvedConnector4">
            <a:avLst>
              <a:gd name="adj1" fmla="val 44053"/>
              <a:gd name="adj2" fmla="val 115244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915400" y="3518654"/>
            <a:ext cx="634261" cy="369332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7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7472" y="1120140"/>
            <a:ext cx="1362456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栈</a:t>
            </a:r>
            <a:r>
              <a:rPr lang="zh-CN" altLang="en-US" dirty="0" smtClean="0">
                <a:solidFill>
                  <a:schemeClr val="bg1"/>
                </a:solidFill>
              </a:rPr>
              <a:t>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94402" y="1101852"/>
            <a:ext cx="1986741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堆内存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7472" y="1495044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94402" y="1495044"/>
            <a:ext cx="1986742" cy="713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</a:t>
            </a:r>
            <a:r>
              <a:rPr lang="en-US" altLang="zh-CN" sz="1400" dirty="0" smtClean="0">
                <a:solidFill>
                  <a:schemeClr val="tx1"/>
                </a:solidFill>
              </a:rPr>
              <a:t>ame=</a:t>
            </a:r>
            <a:r>
              <a:rPr lang="zh-CN" altLang="en-US" sz="1400" dirty="0" smtClean="0">
                <a:solidFill>
                  <a:schemeClr val="tx1"/>
                </a:solidFill>
              </a:rPr>
              <a:t>“深入理解</a:t>
            </a:r>
            <a:r>
              <a:rPr lang="en-US" altLang="zh-CN" sz="1400" dirty="0" smtClean="0">
                <a:solidFill>
                  <a:schemeClr val="tx1"/>
                </a:solidFill>
              </a:rPr>
              <a:t>JVM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price = 0.0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0392" y="2787134"/>
            <a:ext cx="3387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book.name = "</a:t>
            </a:r>
            <a:r>
              <a:rPr lang="zh-CN" altLang="en-US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深入理解</a:t>
            </a:r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JVM";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8" name="直接箭头连接符 17"/>
          <p:cNvCxnSpPr>
            <a:stCxn id="7" idx="3"/>
            <a:endCxn id="9" idx="1"/>
          </p:cNvCxnSpPr>
          <p:nvPr/>
        </p:nvCxnSpPr>
        <p:spPr>
          <a:xfrm>
            <a:off x="1709928" y="1760220"/>
            <a:ext cx="8844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721914" y="1097280"/>
            <a:ext cx="1362456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栈</a:t>
            </a:r>
            <a:r>
              <a:rPr lang="zh-CN" altLang="en-US" dirty="0" smtClean="0">
                <a:solidFill>
                  <a:schemeClr val="bg1"/>
                </a:solidFill>
              </a:rPr>
              <a:t>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21914" y="1472184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498080" y="2787134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book.price</a:t>
            </a:r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99.8;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1" name="直接箭头连接符 30"/>
          <p:cNvCxnSpPr>
            <a:stCxn id="25" idx="3"/>
          </p:cNvCxnSpPr>
          <p:nvPr/>
        </p:nvCxnSpPr>
        <p:spPr>
          <a:xfrm>
            <a:off x="8084370" y="1737360"/>
            <a:ext cx="8844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968845" y="1101852"/>
            <a:ext cx="1986741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堆内存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968845" y="1495044"/>
            <a:ext cx="1986742" cy="713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</a:t>
            </a:r>
            <a:r>
              <a:rPr lang="en-US" altLang="zh-CN" sz="1400" dirty="0" smtClean="0">
                <a:solidFill>
                  <a:schemeClr val="tx1"/>
                </a:solidFill>
              </a:rPr>
              <a:t>ame=</a:t>
            </a:r>
            <a:r>
              <a:rPr lang="zh-CN" altLang="en-US" sz="1400" dirty="0" smtClean="0">
                <a:solidFill>
                  <a:schemeClr val="tx1"/>
                </a:solidFill>
              </a:rPr>
              <a:t>“深入理解</a:t>
            </a:r>
            <a:r>
              <a:rPr lang="en-US" altLang="zh-CN" sz="1400" dirty="0" smtClean="0">
                <a:solidFill>
                  <a:schemeClr val="tx1"/>
                </a:solidFill>
              </a:rPr>
              <a:t>JVM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price = 99.8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6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6616" y="489204"/>
            <a:ext cx="1362456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栈</a:t>
            </a:r>
            <a:r>
              <a:rPr lang="zh-CN" altLang="en-US" dirty="0" smtClean="0">
                <a:solidFill>
                  <a:schemeClr val="bg1"/>
                </a:solidFill>
              </a:rPr>
              <a:t>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03546" y="470916"/>
            <a:ext cx="1986741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堆内存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6616" y="864108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03546" y="864108"/>
            <a:ext cx="1986742" cy="713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9536" y="2156198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 </a:t>
            </a:r>
            <a:r>
              <a:rPr lang="en-US" altLang="zh-CN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null;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8" name="直接箭头连接符 17"/>
          <p:cNvCxnSpPr>
            <a:stCxn id="7" idx="3"/>
          </p:cNvCxnSpPr>
          <p:nvPr/>
        </p:nvCxnSpPr>
        <p:spPr>
          <a:xfrm>
            <a:off x="1719072" y="1129284"/>
            <a:ext cx="320040" cy="6537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169970" y="489204"/>
            <a:ext cx="1362456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栈</a:t>
            </a:r>
            <a:r>
              <a:rPr lang="zh-CN" altLang="en-US" dirty="0" smtClean="0">
                <a:solidFill>
                  <a:schemeClr val="bg1"/>
                </a:solidFill>
              </a:rPr>
              <a:t>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69970" y="864108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946136" y="2179058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ook = new Book();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1" name="直接箭头连接符 30"/>
          <p:cNvCxnSpPr>
            <a:stCxn id="25" idx="3"/>
          </p:cNvCxnSpPr>
          <p:nvPr/>
        </p:nvCxnSpPr>
        <p:spPr>
          <a:xfrm>
            <a:off x="8532426" y="1129284"/>
            <a:ext cx="8844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9416901" y="493776"/>
            <a:ext cx="1986741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堆内存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416901" y="886968"/>
            <a:ext cx="1986742" cy="713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name=null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price = 0.0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75722" y="1682103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endParaRPr lang="en-US" altLang="zh-CN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183228" y="864108"/>
            <a:ext cx="1180996" cy="2651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12648" y="4091940"/>
            <a:ext cx="1362456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栈</a:t>
            </a:r>
            <a:r>
              <a:rPr lang="zh-CN" altLang="en-US" dirty="0" smtClean="0">
                <a:solidFill>
                  <a:schemeClr val="bg1"/>
                </a:solidFill>
              </a:rPr>
              <a:t>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59578" y="4073652"/>
            <a:ext cx="1986741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堆内存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2648" y="4466844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59578" y="4466844"/>
            <a:ext cx="1986742" cy="713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</a:t>
            </a:r>
            <a:r>
              <a:rPr lang="en-US" altLang="zh-CN" sz="1400" dirty="0" smtClean="0">
                <a:solidFill>
                  <a:schemeClr val="tx1"/>
                </a:solidFill>
              </a:rPr>
              <a:t>ame=</a:t>
            </a:r>
            <a:r>
              <a:rPr lang="zh-CN" altLang="en-US" sz="1400" dirty="0" smtClean="0">
                <a:solidFill>
                  <a:schemeClr val="tx1"/>
                </a:solidFill>
              </a:rPr>
              <a:t>“深入理解</a:t>
            </a:r>
            <a:r>
              <a:rPr lang="en-US" altLang="zh-CN" sz="1400" dirty="0" smtClean="0">
                <a:solidFill>
                  <a:schemeClr val="tx1"/>
                </a:solidFill>
              </a:rPr>
              <a:t>JVM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price = 0.0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15568" y="5758934"/>
            <a:ext cx="3387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book.name = "</a:t>
            </a:r>
            <a:r>
              <a:rPr lang="zh-CN" altLang="en-US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深入理解</a:t>
            </a:r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JVM";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4" name="直接箭头连接符 23"/>
          <p:cNvCxnSpPr>
            <a:stCxn id="20" idx="3"/>
            <a:endCxn id="21" idx="1"/>
          </p:cNvCxnSpPr>
          <p:nvPr/>
        </p:nvCxnSpPr>
        <p:spPr>
          <a:xfrm>
            <a:off x="1975104" y="4732020"/>
            <a:ext cx="8844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987090" y="4069080"/>
            <a:ext cx="1362456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栈</a:t>
            </a:r>
            <a:r>
              <a:rPr lang="zh-CN" altLang="en-US" dirty="0" smtClean="0">
                <a:solidFill>
                  <a:schemeClr val="bg1"/>
                </a:solidFill>
              </a:rPr>
              <a:t>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87090" y="4443984"/>
            <a:ext cx="136245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OX0001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763256" y="5758934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book.price</a:t>
            </a:r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99.8;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9" name="直接箭头连接符 28"/>
          <p:cNvCxnSpPr>
            <a:stCxn id="27" idx="3"/>
          </p:cNvCxnSpPr>
          <p:nvPr/>
        </p:nvCxnSpPr>
        <p:spPr>
          <a:xfrm>
            <a:off x="8349546" y="4709160"/>
            <a:ext cx="8844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9234021" y="4073652"/>
            <a:ext cx="1986741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堆内存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34021" y="4466844"/>
            <a:ext cx="1986742" cy="713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</a:t>
            </a:r>
            <a:r>
              <a:rPr lang="en-US" altLang="zh-CN" sz="1400" dirty="0" smtClean="0">
                <a:solidFill>
                  <a:schemeClr val="tx1"/>
                </a:solidFill>
              </a:rPr>
              <a:t>ame=</a:t>
            </a:r>
            <a:r>
              <a:rPr lang="zh-CN" altLang="en-US" sz="1400" dirty="0" smtClean="0">
                <a:solidFill>
                  <a:schemeClr val="tx1"/>
                </a:solidFill>
              </a:rPr>
              <a:t>“深入理解</a:t>
            </a:r>
            <a:r>
              <a:rPr lang="en-US" altLang="zh-CN" sz="1400" dirty="0" smtClean="0">
                <a:solidFill>
                  <a:schemeClr val="tx1"/>
                </a:solidFill>
              </a:rPr>
              <a:t>JVM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price = 99.8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 rot="5400000">
            <a:off x="8643523" y="3061137"/>
            <a:ext cx="1180996" cy="2651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rot="10800000">
            <a:off x="5308819" y="4599432"/>
            <a:ext cx="1180996" cy="2651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4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320040" y="521208"/>
            <a:ext cx="1682496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栈</a:t>
            </a:r>
            <a:r>
              <a:rPr lang="zh-CN" altLang="en-US" dirty="0" smtClean="0">
                <a:solidFill>
                  <a:schemeClr val="bg1"/>
                </a:solidFill>
              </a:rPr>
              <a:t>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887011" y="502920"/>
            <a:ext cx="1950164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堆内存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0040" y="896112"/>
            <a:ext cx="168249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OX0001(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bookA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887010" y="896112"/>
            <a:ext cx="1950165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</a:t>
            </a:r>
            <a:r>
              <a:rPr lang="en-US" altLang="zh-CN" sz="1400" dirty="0" smtClean="0">
                <a:solidFill>
                  <a:schemeClr val="tx1"/>
                </a:solidFill>
              </a:rPr>
              <a:t>ame=null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price = 0.0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32793" y="2509242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 </a:t>
            </a:r>
            <a:r>
              <a:rPr lang="en-US" altLang="zh-CN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bookA</a:t>
            </a:r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new Book();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6" name="直接箭头连接符 45"/>
          <p:cNvCxnSpPr>
            <a:stCxn id="40" idx="3"/>
            <a:endCxn id="42" idx="1"/>
          </p:cNvCxnSpPr>
          <p:nvPr/>
        </p:nvCxnSpPr>
        <p:spPr>
          <a:xfrm>
            <a:off x="2002536" y="1161288"/>
            <a:ext cx="88447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912864" y="539496"/>
            <a:ext cx="1682496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栈</a:t>
            </a:r>
            <a:r>
              <a:rPr lang="zh-CN" altLang="en-US" dirty="0" smtClean="0">
                <a:solidFill>
                  <a:schemeClr val="bg1"/>
                </a:solidFill>
              </a:rPr>
              <a:t>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479835" y="521208"/>
            <a:ext cx="1950164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堆内存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12864" y="914400"/>
            <a:ext cx="168249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OX0001(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bookA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479834" y="914400"/>
            <a:ext cx="1950165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</a:t>
            </a:r>
            <a:r>
              <a:rPr lang="en-US" altLang="zh-CN" sz="1400" dirty="0" smtClean="0">
                <a:solidFill>
                  <a:schemeClr val="tx1"/>
                </a:solidFill>
              </a:rPr>
              <a:t>ame=null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price = 0.0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52" idx="3"/>
            <a:endCxn id="53" idx="1"/>
          </p:cNvCxnSpPr>
          <p:nvPr/>
        </p:nvCxnSpPr>
        <p:spPr>
          <a:xfrm>
            <a:off x="8595360" y="1179576"/>
            <a:ext cx="88447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6912864" y="1453003"/>
            <a:ext cx="168249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OX000f(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bookB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652548" y="2503670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 </a:t>
            </a:r>
            <a:r>
              <a:rPr lang="en-US" altLang="zh-CN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bookB</a:t>
            </a:r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new Book();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479833" y="1444752"/>
            <a:ext cx="1950165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</a:t>
            </a:r>
            <a:r>
              <a:rPr lang="en-US" altLang="zh-CN" sz="1400" dirty="0" smtClean="0">
                <a:solidFill>
                  <a:schemeClr val="tx1"/>
                </a:solidFill>
              </a:rPr>
              <a:t>ame=null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price = 0.0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8595359" y="1736467"/>
            <a:ext cx="88447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32793" y="5922187"/>
            <a:ext cx="3453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bookA.name = "</a:t>
            </a:r>
            <a:r>
              <a:rPr lang="zh-CN" altLang="en-US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深入理解</a:t>
            </a:r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JVM";</a:t>
            </a:r>
          </a:p>
          <a:p>
            <a:r>
              <a:rPr lang="en-US" altLang="zh-CN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bookA.price</a:t>
            </a:r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99.8;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0039" y="3958013"/>
            <a:ext cx="1682496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栈</a:t>
            </a:r>
            <a:r>
              <a:rPr lang="zh-CN" altLang="en-US" dirty="0" smtClean="0">
                <a:solidFill>
                  <a:schemeClr val="bg1"/>
                </a:solidFill>
              </a:rPr>
              <a:t>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887010" y="3939725"/>
            <a:ext cx="1950164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堆内存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20039" y="4332917"/>
            <a:ext cx="168249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OX0001(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bookA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887009" y="4332917"/>
            <a:ext cx="1950165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</a:t>
            </a:r>
            <a:r>
              <a:rPr lang="en-US" altLang="zh-CN" sz="1400" dirty="0" smtClean="0">
                <a:solidFill>
                  <a:schemeClr val="tx1"/>
                </a:solidFill>
              </a:rPr>
              <a:t>ame=“</a:t>
            </a:r>
            <a:r>
              <a:rPr lang="zh-CN" altLang="en-US" sz="1400" dirty="0" smtClean="0">
                <a:solidFill>
                  <a:schemeClr val="tx1"/>
                </a:solidFill>
              </a:rPr>
              <a:t>深入理解</a:t>
            </a:r>
            <a:r>
              <a:rPr lang="en-US" altLang="zh-CN" sz="1400" dirty="0" smtClean="0">
                <a:solidFill>
                  <a:schemeClr val="tx1"/>
                </a:solidFill>
              </a:rPr>
              <a:t>JVM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price = 99.8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61" idx="3"/>
            <a:endCxn id="62" idx="1"/>
          </p:cNvCxnSpPr>
          <p:nvPr/>
        </p:nvCxnSpPr>
        <p:spPr>
          <a:xfrm>
            <a:off x="2002535" y="4598093"/>
            <a:ext cx="88447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20039" y="4871520"/>
            <a:ext cx="168249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OX000f(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bookB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887008" y="4863269"/>
            <a:ext cx="1950165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</a:t>
            </a:r>
            <a:r>
              <a:rPr lang="en-US" altLang="zh-CN" sz="1400" dirty="0" smtClean="0">
                <a:solidFill>
                  <a:schemeClr val="tx1"/>
                </a:solidFill>
              </a:rPr>
              <a:t>ame=null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price = 0.0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>
            <a:off x="2002534" y="5154984"/>
            <a:ext cx="88447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425618" y="5974819"/>
            <a:ext cx="3453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bookB.name = 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zh-CN" altLang="en-US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多线程</a:t>
            </a:r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";</a:t>
            </a:r>
          </a:p>
          <a:p>
            <a:r>
              <a:rPr lang="en-US" altLang="zh-CN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bookB.price</a:t>
            </a:r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69.8;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912864" y="4010645"/>
            <a:ext cx="1682496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栈</a:t>
            </a:r>
            <a:r>
              <a:rPr lang="zh-CN" altLang="en-US" dirty="0" smtClean="0">
                <a:solidFill>
                  <a:schemeClr val="bg1"/>
                </a:solidFill>
              </a:rPr>
              <a:t>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9479835" y="3992357"/>
            <a:ext cx="1950164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堆内存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912864" y="4385549"/>
            <a:ext cx="168249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OX0001(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bookA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479834" y="4385549"/>
            <a:ext cx="1950165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</a:t>
            </a:r>
            <a:r>
              <a:rPr lang="en-US" altLang="zh-CN" sz="1400" dirty="0" smtClean="0">
                <a:solidFill>
                  <a:schemeClr val="tx1"/>
                </a:solidFill>
              </a:rPr>
              <a:t>ame=“</a:t>
            </a:r>
            <a:r>
              <a:rPr lang="zh-CN" altLang="en-US" sz="1400" dirty="0" smtClean="0">
                <a:solidFill>
                  <a:schemeClr val="tx1"/>
                </a:solidFill>
              </a:rPr>
              <a:t>深入理解</a:t>
            </a:r>
            <a:r>
              <a:rPr lang="en-US" altLang="zh-CN" sz="1400" dirty="0" smtClean="0">
                <a:solidFill>
                  <a:schemeClr val="tx1"/>
                </a:solidFill>
              </a:rPr>
              <a:t>JVM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price = 99.8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70" idx="3"/>
            <a:endCxn id="71" idx="1"/>
          </p:cNvCxnSpPr>
          <p:nvPr/>
        </p:nvCxnSpPr>
        <p:spPr>
          <a:xfrm>
            <a:off x="8595360" y="4650725"/>
            <a:ext cx="88447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6912864" y="4924152"/>
            <a:ext cx="168249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OX000f(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bookB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479833" y="4915901"/>
            <a:ext cx="1950165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</a:t>
            </a:r>
            <a:r>
              <a:rPr lang="en-US" altLang="zh-CN" sz="1400" dirty="0" smtClean="0">
                <a:solidFill>
                  <a:schemeClr val="tx1"/>
                </a:solidFill>
              </a:rPr>
              <a:t>ame=</a:t>
            </a:r>
            <a:r>
              <a:rPr lang="zh-CN" altLang="en-US" sz="1400" dirty="0" smtClean="0">
                <a:solidFill>
                  <a:schemeClr val="tx1"/>
                </a:solidFill>
              </a:rPr>
              <a:t>“</a:t>
            </a:r>
            <a:r>
              <a:rPr lang="en-US" altLang="zh-CN" sz="1400" dirty="0" smtClean="0">
                <a:solidFill>
                  <a:schemeClr val="tx1"/>
                </a:solidFill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</a:rPr>
              <a:t>多线程”；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price = 69.8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>
            <a:off x="8595359" y="5207616"/>
            <a:ext cx="88447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68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76656" y="502920"/>
            <a:ext cx="1682496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栈</a:t>
            </a:r>
            <a:r>
              <a:rPr lang="zh-CN" altLang="en-US" dirty="0" smtClean="0">
                <a:solidFill>
                  <a:schemeClr val="bg1"/>
                </a:solidFill>
              </a:rPr>
              <a:t>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43627" y="484632"/>
            <a:ext cx="1950164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堆内存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6656" y="877824"/>
            <a:ext cx="168249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OX0001(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bookA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43626" y="877824"/>
            <a:ext cx="1950165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</a:t>
            </a:r>
            <a:r>
              <a:rPr lang="en-US" altLang="zh-CN" sz="1400" dirty="0" smtClean="0">
                <a:solidFill>
                  <a:schemeClr val="tx1"/>
                </a:solidFill>
              </a:rPr>
              <a:t>ame=null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price = 0.0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6" idx="3"/>
            <a:endCxn id="17" idx="1"/>
          </p:cNvCxnSpPr>
          <p:nvPr/>
        </p:nvCxnSpPr>
        <p:spPr>
          <a:xfrm>
            <a:off x="2359152" y="1143000"/>
            <a:ext cx="88447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76656" y="1416427"/>
            <a:ext cx="168249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OX000f(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bookB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40852" y="2732270"/>
            <a:ext cx="322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 </a:t>
            </a:r>
            <a:r>
              <a:rPr lang="en-US" altLang="zh-CN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bookA</a:t>
            </a:r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new Book();</a:t>
            </a:r>
          </a:p>
          <a:p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 </a:t>
            </a:r>
            <a:r>
              <a:rPr lang="en-US" altLang="zh-CN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bookB</a:t>
            </a:r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null;</a:t>
            </a:r>
          </a:p>
        </p:txBody>
      </p:sp>
      <p:sp>
        <p:nvSpPr>
          <p:cNvPr id="22" name="矩形 21"/>
          <p:cNvSpPr/>
          <p:nvPr/>
        </p:nvSpPr>
        <p:spPr>
          <a:xfrm>
            <a:off x="3243625" y="1408176"/>
            <a:ext cx="1950165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359151" y="1699891"/>
            <a:ext cx="442238" cy="4398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676900" y="2100547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endParaRPr lang="en-US" altLang="zh-CN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17294" y="714339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endParaRPr lang="en-US" altLang="zh-CN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434761" y="2732270"/>
            <a:ext cx="3453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bookA.name = "</a:t>
            </a:r>
            <a:r>
              <a:rPr lang="zh-CN" altLang="en-US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深入理解</a:t>
            </a:r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JVM";</a:t>
            </a:r>
          </a:p>
          <a:p>
            <a:r>
              <a:rPr lang="en-US" altLang="zh-CN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bookA.price</a:t>
            </a:r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99.8;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821423" y="502920"/>
            <a:ext cx="1682496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栈</a:t>
            </a:r>
            <a:r>
              <a:rPr lang="zh-CN" altLang="en-US" dirty="0" smtClean="0">
                <a:solidFill>
                  <a:schemeClr val="bg1"/>
                </a:solidFill>
              </a:rPr>
              <a:t>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388394" y="484632"/>
            <a:ext cx="1950164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堆内存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21423" y="877824"/>
            <a:ext cx="168249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OX0001(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bookA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388393" y="877824"/>
            <a:ext cx="1950165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</a:t>
            </a:r>
            <a:r>
              <a:rPr lang="en-US" altLang="zh-CN" sz="1400" dirty="0" smtClean="0">
                <a:solidFill>
                  <a:schemeClr val="tx1"/>
                </a:solidFill>
              </a:rPr>
              <a:t>ame=“</a:t>
            </a:r>
            <a:r>
              <a:rPr lang="zh-CN" altLang="en-US" sz="1400" dirty="0" smtClean="0">
                <a:solidFill>
                  <a:schemeClr val="tx1"/>
                </a:solidFill>
              </a:rPr>
              <a:t>深入理解</a:t>
            </a:r>
            <a:r>
              <a:rPr lang="en-US" altLang="zh-CN" sz="1400" dirty="0" smtClean="0">
                <a:solidFill>
                  <a:schemeClr val="tx1"/>
                </a:solidFill>
              </a:rPr>
              <a:t>JVM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price = 99.8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3" idx="3"/>
            <a:endCxn id="36" idx="1"/>
          </p:cNvCxnSpPr>
          <p:nvPr/>
        </p:nvCxnSpPr>
        <p:spPr>
          <a:xfrm>
            <a:off x="8503919" y="1143000"/>
            <a:ext cx="88447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821423" y="1416427"/>
            <a:ext cx="168249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OX000f(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bookB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388392" y="1408176"/>
            <a:ext cx="1950165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8503918" y="1699891"/>
            <a:ext cx="512066" cy="4006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8815845" y="2123513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endParaRPr lang="en-US" altLang="zh-CN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03938" y="6336792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bookB</a:t>
            </a:r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bookA</a:t>
            </a:r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59166" y="4506206"/>
            <a:ext cx="1682496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栈</a:t>
            </a:r>
            <a:r>
              <a:rPr lang="zh-CN" altLang="en-US" dirty="0" smtClean="0">
                <a:solidFill>
                  <a:schemeClr val="bg1"/>
                </a:solidFill>
              </a:rPr>
              <a:t>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626137" y="4487918"/>
            <a:ext cx="1950164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堆内存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59166" y="4881110"/>
            <a:ext cx="168249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OX0001(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bookA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626136" y="4881110"/>
            <a:ext cx="1950165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</a:t>
            </a:r>
            <a:r>
              <a:rPr lang="en-US" altLang="zh-CN" sz="1400" dirty="0" smtClean="0">
                <a:solidFill>
                  <a:schemeClr val="tx1"/>
                </a:solidFill>
              </a:rPr>
              <a:t>ame=“</a:t>
            </a:r>
            <a:r>
              <a:rPr lang="zh-CN" altLang="en-US" sz="1400" dirty="0" smtClean="0">
                <a:solidFill>
                  <a:schemeClr val="tx1"/>
                </a:solidFill>
              </a:rPr>
              <a:t>深入理解</a:t>
            </a:r>
            <a:r>
              <a:rPr lang="en-US" altLang="zh-CN" sz="1400" dirty="0" smtClean="0">
                <a:solidFill>
                  <a:schemeClr val="tx1"/>
                </a:solidFill>
              </a:rPr>
              <a:t>JVM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price = 99.8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4" idx="3"/>
            <a:endCxn id="45" idx="1"/>
          </p:cNvCxnSpPr>
          <p:nvPr/>
        </p:nvCxnSpPr>
        <p:spPr>
          <a:xfrm>
            <a:off x="8741662" y="5146286"/>
            <a:ext cx="88447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059166" y="5419713"/>
            <a:ext cx="168249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OX0001(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bookB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626135" y="5411462"/>
            <a:ext cx="1950165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>
            <a:endCxn id="45" idx="1"/>
          </p:cNvCxnSpPr>
          <p:nvPr/>
        </p:nvCxnSpPr>
        <p:spPr>
          <a:xfrm flipV="1">
            <a:off x="8741661" y="5146286"/>
            <a:ext cx="884475" cy="5568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8927725" y="4727662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endParaRPr lang="en-US" altLang="zh-CN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673222" y="6300323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bookB.price</a:t>
            </a:r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69.8;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22758" y="4487918"/>
            <a:ext cx="1682496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栈</a:t>
            </a:r>
            <a:r>
              <a:rPr lang="zh-CN" altLang="en-US" dirty="0" smtClean="0">
                <a:solidFill>
                  <a:schemeClr val="bg1"/>
                </a:solidFill>
              </a:rPr>
              <a:t>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189729" y="4469630"/>
            <a:ext cx="1950164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堆内存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22758" y="4862822"/>
            <a:ext cx="168249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OX0001(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bookA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189728" y="4862822"/>
            <a:ext cx="1950165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</a:t>
            </a:r>
            <a:r>
              <a:rPr lang="en-US" altLang="zh-CN" sz="1400" dirty="0" smtClean="0">
                <a:solidFill>
                  <a:schemeClr val="tx1"/>
                </a:solidFill>
              </a:rPr>
              <a:t>ame=“</a:t>
            </a:r>
            <a:r>
              <a:rPr lang="zh-CN" altLang="en-US" sz="1400" dirty="0" smtClean="0">
                <a:solidFill>
                  <a:schemeClr val="tx1"/>
                </a:solidFill>
              </a:rPr>
              <a:t>深入理解</a:t>
            </a:r>
            <a:r>
              <a:rPr lang="en-US" altLang="zh-CN" sz="1400" dirty="0" smtClean="0">
                <a:solidFill>
                  <a:schemeClr val="tx1"/>
                </a:solidFill>
              </a:rPr>
              <a:t>JVM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price = 69.8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4" idx="3"/>
            <a:endCxn id="55" idx="1"/>
          </p:cNvCxnSpPr>
          <p:nvPr/>
        </p:nvCxnSpPr>
        <p:spPr>
          <a:xfrm>
            <a:off x="2305254" y="5127998"/>
            <a:ext cx="88447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622758" y="5401425"/>
            <a:ext cx="168249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OX0001(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bookB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89727" y="5393174"/>
            <a:ext cx="1950165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endCxn id="55" idx="1"/>
          </p:cNvCxnSpPr>
          <p:nvPr/>
        </p:nvCxnSpPr>
        <p:spPr>
          <a:xfrm flipV="1">
            <a:off x="2305253" y="5127998"/>
            <a:ext cx="884475" cy="5568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491317" y="470937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endParaRPr lang="en-US" altLang="zh-CN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5417109" y="859536"/>
            <a:ext cx="1180996" cy="2651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右箭头 61"/>
          <p:cNvSpPr/>
          <p:nvPr/>
        </p:nvSpPr>
        <p:spPr>
          <a:xfrm rot="5400000">
            <a:off x="8817797" y="3779181"/>
            <a:ext cx="784433" cy="2351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右箭头 62"/>
          <p:cNvSpPr/>
          <p:nvPr/>
        </p:nvSpPr>
        <p:spPr>
          <a:xfrm rot="10800000">
            <a:off x="5584194" y="5127998"/>
            <a:ext cx="1180996" cy="2651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1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76656" y="265176"/>
            <a:ext cx="1682496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栈</a:t>
            </a:r>
            <a:r>
              <a:rPr lang="zh-CN" altLang="en-US" dirty="0" smtClean="0">
                <a:solidFill>
                  <a:schemeClr val="bg1"/>
                </a:solidFill>
              </a:rPr>
              <a:t>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43627" y="246888"/>
            <a:ext cx="1950164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堆内存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6656" y="640080"/>
            <a:ext cx="168249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OX0001(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bookA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43626" y="640080"/>
            <a:ext cx="1950165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</a:t>
            </a:r>
            <a:r>
              <a:rPr lang="en-US" altLang="zh-CN" sz="1400" dirty="0" smtClean="0">
                <a:solidFill>
                  <a:schemeClr val="tx1"/>
                </a:solidFill>
              </a:rPr>
              <a:t>ame=null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price = 0.0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6" idx="3"/>
            <a:endCxn id="17" idx="1"/>
          </p:cNvCxnSpPr>
          <p:nvPr/>
        </p:nvCxnSpPr>
        <p:spPr>
          <a:xfrm>
            <a:off x="2359152" y="905256"/>
            <a:ext cx="88447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76656" y="1160395"/>
            <a:ext cx="168249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OX000f(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bookB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40852" y="2494526"/>
            <a:ext cx="322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 </a:t>
            </a:r>
            <a:r>
              <a:rPr lang="en-US" altLang="zh-CN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bookA</a:t>
            </a:r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new Book();</a:t>
            </a:r>
          </a:p>
          <a:p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 </a:t>
            </a:r>
            <a:r>
              <a:rPr lang="en-US" altLang="zh-CN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bookB</a:t>
            </a:r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new Book();</a:t>
            </a:r>
          </a:p>
        </p:txBody>
      </p:sp>
      <p:sp>
        <p:nvSpPr>
          <p:cNvPr id="22" name="矩形 21"/>
          <p:cNvSpPr/>
          <p:nvPr/>
        </p:nvSpPr>
        <p:spPr>
          <a:xfrm>
            <a:off x="3243625" y="1170432"/>
            <a:ext cx="1950165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name=null</a:t>
            </a:r>
            <a:r>
              <a:rPr lang="zh-CN" altLang="en-US" sz="1400" smtClean="0">
                <a:solidFill>
                  <a:schemeClr val="tx1"/>
                </a:solidFill>
              </a:rPr>
              <a:t>；</a:t>
            </a:r>
            <a:endParaRPr lang="en-US" altLang="zh-CN" sz="140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price = 0.0</a:t>
            </a:r>
            <a:r>
              <a:rPr lang="zh-CN" altLang="en-US" sz="1400" smtClean="0">
                <a:solidFill>
                  <a:schemeClr val="tx1"/>
                </a:solidFill>
              </a:rPr>
              <a:t>；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0" idx="3"/>
            <a:endCxn id="22" idx="1"/>
          </p:cNvCxnSpPr>
          <p:nvPr/>
        </p:nvCxnSpPr>
        <p:spPr>
          <a:xfrm>
            <a:off x="2359152" y="1425571"/>
            <a:ext cx="884473" cy="100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517294" y="47659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endParaRPr lang="en-US" altLang="zh-CN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59645" y="6091016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bookB</a:t>
            </a:r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bookA</a:t>
            </a:r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59166" y="4268462"/>
            <a:ext cx="1682496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栈</a:t>
            </a:r>
            <a:r>
              <a:rPr lang="zh-CN" altLang="en-US" dirty="0" smtClean="0">
                <a:solidFill>
                  <a:schemeClr val="bg1"/>
                </a:solidFill>
              </a:rPr>
              <a:t>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626137" y="4250174"/>
            <a:ext cx="1950164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堆内存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59166" y="4643366"/>
            <a:ext cx="168249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OX0001(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bookA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626136" y="4643366"/>
            <a:ext cx="1950165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</a:t>
            </a:r>
            <a:r>
              <a:rPr lang="en-US" altLang="zh-CN" sz="1400" dirty="0" smtClean="0">
                <a:solidFill>
                  <a:schemeClr val="tx1"/>
                </a:solidFill>
              </a:rPr>
              <a:t>ame=“</a:t>
            </a:r>
            <a:r>
              <a:rPr lang="zh-CN" altLang="en-US" sz="1400" dirty="0" smtClean="0">
                <a:solidFill>
                  <a:schemeClr val="tx1"/>
                </a:solidFill>
              </a:rPr>
              <a:t>深入理解</a:t>
            </a:r>
            <a:r>
              <a:rPr lang="en-US" altLang="zh-CN" sz="1400" dirty="0" smtClean="0">
                <a:solidFill>
                  <a:schemeClr val="tx1"/>
                </a:solidFill>
              </a:rPr>
              <a:t>JVM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price = 99.8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4" idx="3"/>
            <a:endCxn id="45" idx="1"/>
          </p:cNvCxnSpPr>
          <p:nvPr/>
        </p:nvCxnSpPr>
        <p:spPr>
          <a:xfrm>
            <a:off x="8741662" y="4908542"/>
            <a:ext cx="88447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059166" y="5181969"/>
            <a:ext cx="168249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OX0001(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bookB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626135" y="5173718"/>
            <a:ext cx="1950165" cy="5303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name=</a:t>
            </a:r>
            <a:r>
              <a:rPr lang="zh-CN" altLang="en-US" sz="1400" dirty="0" smtClean="0">
                <a:solidFill>
                  <a:schemeClr val="tx1"/>
                </a:solidFill>
              </a:rPr>
              <a:t>“</a:t>
            </a:r>
            <a:r>
              <a:rPr lang="en-US" altLang="zh-CN" sz="1400" dirty="0" smtClean="0">
                <a:solidFill>
                  <a:schemeClr val="tx1"/>
                </a:solidFill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</a:rPr>
              <a:t>多线程”；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price = 69.8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>
            <a:endCxn id="45" idx="1"/>
          </p:cNvCxnSpPr>
          <p:nvPr/>
        </p:nvCxnSpPr>
        <p:spPr>
          <a:xfrm flipV="1">
            <a:off x="8741661" y="4908542"/>
            <a:ext cx="884475" cy="5568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673222" y="6062579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bookB.price</a:t>
            </a:r>
            <a:r>
              <a:rPr lang="en-US" altLang="zh-CN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120.8;</a:t>
            </a:r>
            <a:endParaRPr lang="en-US" altLang="zh-C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22758" y="4250174"/>
            <a:ext cx="1682496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栈</a:t>
            </a:r>
            <a:r>
              <a:rPr lang="zh-CN" altLang="en-US" dirty="0" smtClean="0">
                <a:solidFill>
                  <a:schemeClr val="bg1"/>
                </a:solidFill>
              </a:rPr>
              <a:t>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189729" y="4231886"/>
            <a:ext cx="1950164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堆内存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22758" y="4625078"/>
            <a:ext cx="168249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OX0001(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bookA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189728" y="4625078"/>
            <a:ext cx="1950165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</a:t>
            </a:r>
            <a:r>
              <a:rPr lang="en-US" altLang="zh-CN" sz="1400" dirty="0" smtClean="0">
                <a:solidFill>
                  <a:schemeClr val="tx1"/>
                </a:solidFill>
              </a:rPr>
              <a:t>ame=“</a:t>
            </a:r>
            <a:r>
              <a:rPr lang="zh-CN" altLang="en-US" sz="1400" dirty="0" smtClean="0">
                <a:solidFill>
                  <a:schemeClr val="tx1"/>
                </a:solidFill>
              </a:rPr>
              <a:t>深入理解</a:t>
            </a:r>
            <a:r>
              <a:rPr lang="en-US" altLang="zh-CN" sz="1400" dirty="0" smtClean="0">
                <a:solidFill>
                  <a:schemeClr val="tx1"/>
                </a:solidFill>
              </a:rPr>
              <a:t>JVM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price = 120.8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4" idx="3"/>
            <a:endCxn id="55" idx="1"/>
          </p:cNvCxnSpPr>
          <p:nvPr/>
        </p:nvCxnSpPr>
        <p:spPr>
          <a:xfrm>
            <a:off x="2305254" y="4890254"/>
            <a:ext cx="88447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622758" y="5163681"/>
            <a:ext cx="168249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OX0001(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bookB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89727" y="5155430"/>
            <a:ext cx="1950165" cy="5303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name=</a:t>
            </a:r>
            <a:r>
              <a:rPr lang="zh-CN" altLang="en-US" sz="1400" dirty="0" smtClean="0">
                <a:solidFill>
                  <a:schemeClr val="tx1"/>
                </a:solidFill>
              </a:rPr>
              <a:t>“</a:t>
            </a:r>
            <a:r>
              <a:rPr lang="en-US" altLang="zh-CN" sz="1400" dirty="0" smtClean="0">
                <a:solidFill>
                  <a:schemeClr val="tx1"/>
                </a:solidFill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</a:rPr>
              <a:t>多线程”；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price = 69.8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endCxn id="55" idx="1"/>
          </p:cNvCxnSpPr>
          <p:nvPr/>
        </p:nvCxnSpPr>
        <p:spPr>
          <a:xfrm flipV="1">
            <a:off x="2305253" y="4890254"/>
            <a:ext cx="884475" cy="5568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491317" y="447163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endParaRPr lang="en-US" altLang="zh-CN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5417109" y="621792"/>
            <a:ext cx="1180996" cy="2651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右箭头 62"/>
          <p:cNvSpPr/>
          <p:nvPr/>
        </p:nvSpPr>
        <p:spPr>
          <a:xfrm rot="10800000">
            <a:off x="5584194" y="4890254"/>
            <a:ext cx="1180996" cy="2651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7346092" y="265176"/>
            <a:ext cx="1682496" cy="3749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栈</a:t>
            </a:r>
            <a:r>
              <a:rPr lang="zh-CN" altLang="en-US" dirty="0" smtClean="0">
                <a:solidFill>
                  <a:schemeClr val="bg1"/>
                </a:solidFill>
              </a:rPr>
              <a:t>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913063" y="246888"/>
            <a:ext cx="1950164" cy="3749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堆内存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346092" y="640080"/>
            <a:ext cx="168249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OX0001(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bookA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913062" y="640080"/>
            <a:ext cx="1950165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</a:t>
            </a:r>
            <a:r>
              <a:rPr lang="en-US" altLang="zh-CN" sz="1400" dirty="0" smtClean="0">
                <a:solidFill>
                  <a:schemeClr val="tx1"/>
                </a:solidFill>
              </a:rPr>
              <a:t>ame=“</a:t>
            </a:r>
            <a:r>
              <a:rPr lang="zh-CN" altLang="en-US" sz="1400" dirty="0" smtClean="0">
                <a:solidFill>
                  <a:schemeClr val="tx1"/>
                </a:solidFill>
              </a:rPr>
              <a:t>深入理解</a:t>
            </a:r>
            <a:r>
              <a:rPr lang="en-US" altLang="zh-CN" sz="1400" dirty="0" smtClean="0">
                <a:solidFill>
                  <a:schemeClr val="tx1"/>
                </a:solidFill>
              </a:rPr>
              <a:t>JVM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price = 99.8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3"/>
            <a:endCxn id="67" idx="1"/>
          </p:cNvCxnSpPr>
          <p:nvPr/>
        </p:nvCxnSpPr>
        <p:spPr>
          <a:xfrm>
            <a:off x="9028588" y="905256"/>
            <a:ext cx="88447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7346092" y="1178683"/>
            <a:ext cx="1682496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OX000f(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bookB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913061" y="1170432"/>
            <a:ext cx="1950165" cy="530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</a:t>
            </a:r>
            <a:r>
              <a:rPr lang="en-US" altLang="zh-CN" sz="1400" dirty="0" smtClean="0">
                <a:solidFill>
                  <a:schemeClr val="tx1"/>
                </a:solidFill>
              </a:rPr>
              <a:t>ame=</a:t>
            </a:r>
            <a:r>
              <a:rPr lang="zh-CN" altLang="en-US" sz="1400" dirty="0" smtClean="0">
                <a:solidFill>
                  <a:schemeClr val="tx1"/>
                </a:solidFill>
              </a:rPr>
              <a:t>“</a:t>
            </a:r>
            <a:r>
              <a:rPr lang="en-US" altLang="zh-CN" sz="1400" dirty="0" smtClean="0">
                <a:solidFill>
                  <a:schemeClr val="tx1"/>
                </a:solidFill>
              </a:rPr>
              <a:t>Java</a:t>
            </a:r>
            <a:r>
              <a:rPr lang="zh-CN" altLang="en-US" sz="1400" dirty="0" smtClean="0">
                <a:solidFill>
                  <a:schemeClr val="tx1"/>
                </a:solidFill>
              </a:rPr>
              <a:t>多线程”；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price = 69.8</a:t>
            </a:r>
            <a:r>
              <a:rPr lang="zh-CN" altLang="en-US" sz="1400" dirty="0" smtClean="0">
                <a:solidFill>
                  <a:schemeClr val="tx1"/>
                </a:solidFill>
              </a:rPr>
              <a:t>；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>
            <a:off x="9028587" y="1462147"/>
            <a:ext cx="88447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129052" y="2214794"/>
            <a:ext cx="2577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bookA.name = "</a:t>
            </a:r>
            <a:r>
              <a:rPr lang="zh-CN" altLang="en-US" sz="1200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深入理解</a:t>
            </a:r>
            <a:r>
              <a:rPr lang="en-US" altLang="zh-CN" sz="1200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JVM";</a:t>
            </a:r>
          </a:p>
          <a:p>
            <a:r>
              <a:rPr lang="en-US" altLang="zh-CN" sz="1200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bookA.price</a:t>
            </a:r>
            <a:r>
              <a:rPr lang="en-US" altLang="zh-CN" sz="1200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99.8;</a:t>
            </a:r>
            <a:endParaRPr lang="en-US" altLang="zh-CN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706971" y="2213794"/>
            <a:ext cx="2362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bookB.name = </a:t>
            </a:r>
            <a:r>
              <a:rPr lang="en-US" altLang="zh-CN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sz="1200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zh-CN" altLang="en-US" sz="1200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多线程</a:t>
            </a:r>
            <a:r>
              <a:rPr lang="en-US" altLang="zh-CN" sz="1200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";</a:t>
            </a:r>
          </a:p>
          <a:p>
            <a:r>
              <a:rPr lang="en-US" altLang="zh-CN" sz="1200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bookB.price</a:t>
            </a:r>
            <a:r>
              <a:rPr lang="en-US" altLang="zh-CN" sz="1200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69.8;</a:t>
            </a:r>
            <a:endParaRPr lang="en-US" altLang="zh-CN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4" name="右箭头 73"/>
          <p:cNvSpPr/>
          <p:nvPr/>
        </p:nvSpPr>
        <p:spPr>
          <a:xfrm rot="5400000">
            <a:off x="8780529" y="3176486"/>
            <a:ext cx="1180996" cy="2651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/>
          <p:cNvCxnSpPr>
            <a:stCxn id="47" idx="3"/>
            <a:endCxn id="48" idx="1"/>
          </p:cNvCxnSpPr>
          <p:nvPr/>
        </p:nvCxnSpPr>
        <p:spPr>
          <a:xfrm flipV="1">
            <a:off x="8741662" y="5438894"/>
            <a:ext cx="884473" cy="82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流程图: 过程 10"/>
          <p:cNvSpPr/>
          <p:nvPr/>
        </p:nvSpPr>
        <p:spPr>
          <a:xfrm rot="2703111">
            <a:off x="9088178" y="5426929"/>
            <a:ext cx="413709" cy="45719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过程 76"/>
          <p:cNvSpPr/>
          <p:nvPr/>
        </p:nvSpPr>
        <p:spPr>
          <a:xfrm rot="8244643">
            <a:off x="9080356" y="5424286"/>
            <a:ext cx="416152" cy="45719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/>
          <p:cNvCxnSpPr/>
          <p:nvPr/>
        </p:nvCxnSpPr>
        <p:spPr>
          <a:xfrm flipV="1">
            <a:off x="2241126" y="5428857"/>
            <a:ext cx="884473" cy="82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/>
          <p:cNvSpPr/>
          <p:nvPr/>
        </p:nvSpPr>
        <p:spPr>
          <a:xfrm rot="2703111">
            <a:off x="2631630" y="5426930"/>
            <a:ext cx="413709" cy="45719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过程 79"/>
          <p:cNvSpPr/>
          <p:nvPr/>
        </p:nvSpPr>
        <p:spPr>
          <a:xfrm rot="8244643">
            <a:off x="2623808" y="5424287"/>
            <a:ext cx="416152" cy="45719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2508417" y="104163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endParaRPr lang="en-US" altLang="zh-CN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1576300" y="5685782"/>
            <a:ext cx="374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垃圾</a:t>
            </a:r>
            <a:endParaRPr lang="en-US" altLang="zh-CN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3" name="直接箭头连接符 82"/>
          <p:cNvCxnSpPr>
            <a:endCxn id="82" idx="1"/>
          </p:cNvCxnSpPr>
          <p:nvPr/>
        </p:nvCxnSpPr>
        <p:spPr>
          <a:xfrm>
            <a:off x="11045952" y="5847396"/>
            <a:ext cx="530348" cy="1615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0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526</Words>
  <Application>Microsoft Office PowerPoint</Application>
  <PresentationFormat>宽屏</PresentationFormat>
  <Paragraphs>161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TZplay</dc:creator>
  <cp:lastModifiedBy>TZplay</cp:lastModifiedBy>
  <cp:revision>58</cp:revision>
  <dcterms:created xsi:type="dcterms:W3CDTF">2018-09-09T10:34:19Z</dcterms:created>
  <dcterms:modified xsi:type="dcterms:W3CDTF">2018-09-09T13:09:35Z</dcterms:modified>
</cp:coreProperties>
</file>