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39CA-AACE-48BF-AAF3-882AE8CE4F98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1FC7-79A4-46E6-891B-FCBC2D58C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440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39CA-AACE-48BF-AAF3-882AE8CE4F98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1FC7-79A4-46E6-891B-FCBC2D58C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429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39CA-AACE-48BF-AAF3-882AE8CE4F98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1FC7-79A4-46E6-891B-FCBC2D58C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856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39CA-AACE-48BF-AAF3-882AE8CE4F98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1FC7-79A4-46E6-891B-FCBC2D58C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788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39CA-AACE-48BF-AAF3-882AE8CE4F98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1FC7-79A4-46E6-891B-FCBC2D58C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125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39CA-AACE-48BF-AAF3-882AE8CE4F98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1FC7-79A4-46E6-891B-FCBC2D58C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005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39CA-AACE-48BF-AAF3-882AE8CE4F98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1FC7-79A4-46E6-891B-FCBC2D58C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580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39CA-AACE-48BF-AAF3-882AE8CE4F98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1FC7-79A4-46E6-891B-FCBC2D58C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323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39CA-AACE-48BF-AAF3-882AE8CE4F98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1FC7-79A4-46E6-891B-FCBC2D58C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06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39CA-AACE-48BF-AAF3-882AE8CE4F98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1FC7-79A4-46E6-891B-FCBC2D58C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71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39CA-AACE-48BF-AAF3-882AE8CE4F98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1FC7-79A4-46E6-891B-FCBC2D58C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99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D39CA-AACE-48BF-AAF3-882AE8CE4F98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01FC7-79A4-46E6-891B-FCBC2D58C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931152" y="2587752"/>
            <a:ext cx="3648456" cy="1664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872984" y="3300984"/>
            <a:ext cx="1956816" cy="4663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Apache/Tomcat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996428" y="2691622"/>
            <a:ext cx="170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Windows/Linux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078992" y="2638044"/>
            <a:ext cx="1536192" cy="6766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Browser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078992" y="3712464"/>
            <a:ext cx="1536192" cy="6766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Client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95528" y="2103120"/>
            <a:ext cx="2057400" cy="2862072"/>
          </a:xfrm>
          <a:prstGeom prst="rect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2971800" y="2834640"/>
            <a:ext cx="3703320" cy="18288"/>
          </a:xfrm>
          <a:prstGeom prst="straightConnector1">
            <a:avLst/>
          </a:prstGeom>
          <a:ln w="28575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H="1">
            <a:off x="2971800" y="3712464"/>
            <a:ext cx="3602736" cy="0"/>
          </a:xfrm>
          <a:prstGeom prst="straightConnector1">
            <a:avLst/>
          </a:prstGeom>
          <a:ln w="28575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224528" y="2286000"/>
            <a:ext cx="98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Request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224528" y="4019788"/>
            <a:ext cx="117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Response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7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793992" y="1943100"/>
            <a:ext cx="3886200" cy="3182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075420" y="2648188"/>
            <a:ext cx="1115568" cy="4663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 1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882128" y="2042505"/>
            <a:ext cx="170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Windows/Linux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078992" y="2638044"/>
            <a:ext cx="1536192" cy="6766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Browser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78992" y="3712464"/>
            <a:ext cx="1536192" cy="6766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Client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95528" y="2103120"/>
            <a:ext cx="2057400" cy="2862072"/>
          </a:xfrm>
          <a:prstGeom prst="rect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2971800" y="2834640"/>
            <a:ext cx="3703320" cy="18288"/>
          </a:xfrm>
          <a:prstGeom prst="straightConnector1">
            <a:avLst/>
          </a:prstGeom>
          <a:ln w="28575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2971800" y="3712464"/>
            <a:ext cx="3602736" cy="0"/>
          </a:xfrm>
          <a:prstGeom prst="straightConnector1">
            <a:avLst/>
          </a:prstGeom>
          <a:ln w="28575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224528" y="2286000"/>
            <a:ext cx="98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Request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224528" y="4019788"/>
            <a:ext cx="117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Response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626096" y="2544818"/>
            <a:ext cx="2834640" cy="637294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7694676" y="2696694"/>
            <a:ext cx="1042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Tomcat1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9075420" y="3472934"/>
            <a:ext cx="1115568" cy="4663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 2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7626096" y="3369564"/>
            <a:ext cx="2834640" cy="637294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694676" y="3521440"/>
            <a:ext cx="1042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Tomcat2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9075420" y="4262104"/>
            <a:ext cx="1115568" cy="4663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 3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7626096" y="4158734"/>
            <a:ext cx="2834640" cy="637294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7694676" y="4310610"/>
            <a:ext cx="1042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Tomcat3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6793992" y="2678799"/>
            <a:ext cx="74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8080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6775704" y="3503545"/>
            <a:ext cx="74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8081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6793992" y="4292715"/>
            <a:ext cx="74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8082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269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6793992" y="1881878"/>
            <a:ext cx="3886200" cy="34673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9075420" y="2648188"/>
            <a:ext cx="1115568" cy="4663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 1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7882128" y="2042505"/>
            <a:ext cx="170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Windows/Linux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1078992" y="2638044"/>
            <a:ext cx="1536192" cy="6766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Browser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078992" y="3712464"/>
            <a:ext cx="1536192" cy="6766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Client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95528" y="2103120"/>
            <a:ext cx="2057400" cy="2862072"/>
          </a:xfrm>
          <a:prstGeom prst="rect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/>
          <p:cNvCxnSpPr/>
          <p:nvPr/>
        </p:nvCxnSpPr>
        <p:spPr>
          <a:xfrm flipV="1">
            <a:off x="2971800" y="2834640"/>
            <a:ext cx="3703320" cy="18288"/>
          </a:xfrm>
          <a:prstGeom prst="straightConnector1">
            <a:avLst/>
          </a:prstGeom>
          <a:ln w="28575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>
            <a:off x="2971800" y="3712464"/>
            <a:ext cx="3602736" cy="0"/>
          </a:xfrm>
          <a:prstGeom prst="straightConnector1">
            <a:avLst/>
          </a:prstGeom>
          <a:ln w="28575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224528" y="2286000"/>
            <a:ext cx="98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Request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224528" y="4019788"/>
            <a:ext cx="117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Response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626096" y="2544818"/>
            <a:ext cx="2834640" cy="233807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7694676" y="3521440"/>
            <a:ext cx="1042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Tomcat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9075420" y="3472934"/>
            <a:ext cx="1115568" cy="4663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 2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9075420" y="4262104"/>
            <a:ext cx="1115568" cy="4663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 3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6862572" y="3527798"/>
            <a:ext cx="74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8080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646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75488" y="3072384"/>
            <a:ext cx="1243584" cy="361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Browser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75488" y="3688818"/>
            <a:ext cx="1243584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Client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29184" y="2889504"/>
            <a:ext cx="1527048" cy="1316736"/>
          </a:xfrm>
          <a:prstGeom prst="rect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2080260" y="3328416"/>
            <a:ext cx="960120" cy="18288"/>
          </a:xfrm>
          <a:prstGeom prst="straightConnector1">
            <a:avLst/>
          </a:prstGeom>
          <a:ln w="28575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2025396" y="3873484"/>
            <a:ext cx="923544" cy="27432"/>
          </a:xfrm>
          <a:prstGeom prst="straightConnector1">
            <a:avLst/>
          </a:prstGeom>
          <a:ln w="28575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2202561" y="2988189"/>
            <a:ext cx="715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bg1"/>
                </a:solidFill>
              </a:rPr>
              <a:t>Request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171700" y="3579977"/>
            <a:ext cx="777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bg1"/>
                </a:solidFill>
              </a:rPr>
              <a:t>Response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212580" y="1628632"/>
            <a:ext cx="1115568" cy="4663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 1</a:t>
            </a:r>
            <a:endParaRPr lang="zh-CN" altLang="en-US" dirty="0"/>
          </a:p>
        </p:txBody>
      </p:sp>
      <p:sp>
        <p:nvSpPr>
          <p:cNvPr id="3" name="云形 2"/>
          <p:cNvSpPr/>
          <p:nvPr/>
        </p:nvSpPr>
        <p:spPr>
          <a:xfrm>
            <a:off x="3209544" y="2954512"/>
            <a:ext cx="1837944" cy="1065276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Internet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00800" y="2686443"/>
            <a:ext cx="950976" cy="132052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Nginx</a:t>
            </a:r>
            <a:endParaRPr lang="zh-CN" alt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 flipV="1">
            <a:off x="5271516" y="3307842"/>
            <a:ext cx="960120" cy="18288"/>
          </a:xfrm>
          <a:prstGeom prst="straightConnector1">
            <a:avLst/>
          </a:prstGeom>
          <a:ln w="28575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5216652" y="3852910"/>
            <a:ext cx="923544" cy="27432"/>
          </a:xfrm>
          <a:prstGeom prst="straightConnector1">
            <a:avLst/>
          </a:prstGeom>
          <a:ln w="28575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9212580" y="2839212"/>
            <a:ext cx="1115568" cy="4663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 2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9212580" y="5207187"/>
            <a:ext cx="1115568" cy="4663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 …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9558909" y="4049792"/>
            <a:ext cx="581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…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 flipV="1">
            <a:off x="7575804" y="1920240"/>
            <a:ext cx="1367028" cy="710946"/>
          </a:xfrm>
          <a:prstGeom prst="straightConnector1">
            <a:avLst/>
          </a:prstGeom>
          <a:ln w="28575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H="1">
            <a:off x="7616952" y="2094976"/>
            <a:ext cx="1389888" cy="738325"/>
          </a:xfrm>
          <a:prstGeom prst="straightConnector1">
            <a:avLst/>
          </a:prstGeom>
          <a:ln w="28575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7539228" y="3791474"/>
            <a:ext cx="1403604" cy="1347454"/>
          </a:xfrm>
          <a:prstGeom prst="straightConnector1">
            <a:avLst/>
          </a:prstGeom>
          <a:ln w="28575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H="1" flipV="1">
            <a:off x="7520940" y="4049792"/>
            <a:ext cx="1385316" cy="1308592"/>
          </a:xfrm>
          <a:prstGeom prst="straightConnector1">
            <a:avLst/>
          </a:prstGeom>
          <a:ln w="28575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V="1">
            <a:off x="7539228" y="3072384"/>
            <a:ext cx="1367028" cy="223141"/>
          </a:xfrm>
          <a:prstGeom prst="straightConnector1">
            <a:avLst/>
          </a:prstGeom>
          <a:ln w="28575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H="1">
            <a:off x="7557516" y="3249799"/>
            <a:ext cx="1348740" cy="219849"/>
          </a:xfrm>
          <a:prstGeom prst="straightConnector1">
            <a:avLst/>
          </a:prstGeom>
          <a:ln w="28575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68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椭圆 24"/>
          <p:cNvSpPr/>
          <p:nvPr/>
        </p:nvSpPr>
        <p:spPr>
          <a:xfrm>
            <a:off x="3639312" y="832104"/>
            <a:ext cx="2075688" cy="9275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75488" y="3072384"/>
            <a:ext cx="1243584" cy="361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Browser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75488" y="3688818"/>
            <a:ext cx="1243584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Client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29184" y="2889504"/>
            <a:ext cx="1527048" cy="1316736"/>
          </a:xfrm>
          <a:prstGeom prst="rect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/>
          <p:cNvCxnSpPr/>
          <p:nvPr/>
        </p:nvCxnSpPr>
        <p:spPr>
          <a:xfrm flipV="1">
            <a:off x="2080260" y="3328416"/>
            <a:ext cx="960120" cy="18288"/>
          </a:xfrm>
          <a:prstGeom prst="straightConnector1">
            <a:avLst/>
          </a:prstGeom>
          <a:ln w="28575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H="1">
            <a:off x="2025396" y="3873484"/>
            <a:ext cx="923544" cy="27432"/>
          </a:xfrm>
          <a:prstGeom prst="straightConnector1">
            <a:avLst/>
          </a:prstGeom>
          <a:ln w="28575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2202561" y="2988189"/>
            <a:ext cx="715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bg1"/>
                </a:solidFill>
              </a:rPr>
              <a:t>Request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171700" y="3579977"/>
            <a:ext cx="777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bg1"/>
                </a:solidFill>
              </a:rPr>
              <a:t>Response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52" name="云形 51"/>
          <p:cNvSpPr/>
          <p:nvPr/>
        </p:nvSpPr>
        <p:spPr>
          <a:xfrm>
            <a:off x="3209544" y="2954512"/>
            <a:ext cx="1837944" cy="1065276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Internet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右箭头 2"/>
          <p:cNvSpPr/>
          <p:nvPr/>
        </p:nvSpPr>
        <p:spPr>
          <a:xfrm rot="19117229">
            <a:off x="2264709" y="2107056"/>
            <a:ext cx="1522109" cy="18958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3867912" y="1105128"/>
            <a:ext cx="1609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高数据量请求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373368" y="2686443"/>
            <a:ext cx="950976" cy="132052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Nginx</a:t>
            </a:r>
            <a:endParaRPr lang="zh-CN" alt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6" name="直接箭头连接符 55"/>
          <p:cNvCxnSpPr/>
          <p:nvPr/>
        </p:nvCxnSpPr>
        <p:spPr>
          <a:xfrm flipV="1">
            <a:off x="5271516" y="3307842"/>
            <a:ext cx="960120" cy="18288"/>
          </a:xfrm>
          <a:prstGeom prst="straightConnector1">
            <a:avLst/>
          </a:prstGeom>
          <a:ln w="28575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H="1">
            <a:off x="5216652" y="3852910"/>
            <a:ext cx="923544" cy="27432"/>
          </a:xfrm>
          <a:prstGeom prst="straightConnector1">
            <a:avLst/>
          </a:prstGeom>
          <a:ln w="28575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7680960" y="1336162"/>
            <a:ext cx="493776" cy="402108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负载均衡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9" name="直接箭头连接符 58"/>
          <p:cNvCxnSpPr/>
          <p:nvPr/>
        </p:nvCxnSpPr>
        <p:spPr>
          <a:xfrm>
            <a:off x="7351776" y="3307842"/>
            <a:ext cx="237744" cy="0"/>
          </a:xfrm>
          <a:prstGeom prst="straightConnector1">
            <a:avLst/>
          </a:prstGeom>
          <a:ln w="28575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H="1">
            <a:off x="7351776" y="3473582"/>
            <a:ext cx="224028" cy="0"/>
          </a:xfrm>
          <a:prstGeom prst="straightConnector1">
            <a:avLst/>
          </a:prstGeom>
          <a:ln w="28575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0250424" y="1474460"/>
            <a:ext cx="1115568" cy="4663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 2</a:t>
            </a:r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9413748" y="493776"/>
            <a:ext cx="2135124" cy="1617978"/>
          </a:xfrm>
          <a:prstGeom prst="rect">
            <a:avLst/>
          </a:prstGeom>
          <a:noFill/>
          <a:ln w="28575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/>
          <p:cNvSpPr txBox="1"/>
          <p:nvPr/>
        </p:nvSpPr>
        <p:spPr>
          <a:xfrm>
            <a:off x="9413748" y="1114272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主机</a:t>
            </a:r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0250424" y="750946"/>
            <a:ext cx="1115568" cy="4663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 1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10250424" y="3906468"/>
            <a:ext cx="1115568" cy="4663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 2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9413748" y="2925784"/>
            <a:ext cx="2135124" cy="1617978"/>
          </a:xfrm>
          <a:prstGeom prst="rect">
            <a:avLst/>
          </a:prstGeom>
          <a:noFill/>
          <a:ln w="28575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文本框 106"/>
          <p:cNvSpPr txBox="1"/>
          <p:nvPr/>
        </p:nvSpPr>
        <p:spPr>
          <a:xfrm>
            <a:off x="9413748" y="3546280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主机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10250424" y="3182954"/>
            <a:ext cx="1115568" cy="4663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 1</a:t>
            </a:r>
            <a:endParaRPr lang="zh-CN" altLang="en-US" dirty="0"/>
          </a:p>
        </p:txBody>
      </p:sp>
      <p:sp>
        <p:nvSpPr>
          <p:cNvPr id="113" name="矩形 112"/>
          <p:cNvSpPr/>
          <p:nvPr/>
        </p:nvSpPr>
        <p:spPr>
          <a:xfrm>
            <a:off x="10250424" y="6080760"/>
            <a:ext cx="1115568" cy="4663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 2</a:t>
            </a:r>
            <a:endParaRPr lang="zh-CN" altLang="en-US" dirty="0"/>
          </a:p>
        </p:txBody>
      </p:sp>
      <p:sp>
        <p:nvSpPr>
          <p:cNvPr id="114" name="矩形 113"/>
          <p:cNvSpPr/>
          <p:nvPr/>
        </p:nvSpPr>
        <p:spPr>
          <a:xfrm>
            <a:off x="9413748" y="5100076"/>
            <a:ext cx="2135124" cy="1617978"/>
          </a:xfrm>
          <a:prstGeom prst="rect">
            <a:avLst/>
          </a:prstGeom>
          <a:noFill/>
          <a:ln w="28575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文本框 114"/>
          <p:cNvSpPr txBox="1"/>
          <p:nvPr/>
        </p:nvSpPr>
        <p:spPr>
          <a:xfrm>
            <a:off x="9413748" y="5720572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主机</a:t>
            </a:r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10250424" y="5357246"/>
            <a:ext cx="1115568" cy="4663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 1</a:t>
            </a:r>
            <a:endParaRPr lang="zh-CN" altLang="en-US" dirty="0"/>
          </a:p>
        </p:txBody>
      </p:sp>
      <p:cxnSp>
        <p:nvCxnSpPr>
          <p:cNvPr id="117" name="直接箭头连接符 116"/>
          <p:cNvCxnSpPr/>
          <p:nvPr/>
        </p:nvCxnSpPr>
        <p:spPr>
          <a:xfrm flipV="1">
            <a:off x="8252460" y="1217290"/>
            <a:ext cx="960120" cy="1084712"/>
          </a:xfrm>
          <a:prstGeom prst="straightConnector1">
            <a:avLst/>
          </a:prstGeom>
          <a:ln w="28575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 flipH="1">
            <a:off x="8270748" y="1371600"/>
            <a:ext cx="964692" cy="1118854"/>
          </a:xfrm>
          <a:prstGeom prst="straightConnector1">
            <a:avLst/>
          </a:prstGeom>
          <a:ln w="28575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>
            <a:off x="8242173" y="4172920"/>
            <a:ext cx="865251" cy="1468928"/>
          </a:xfrm>
          <a:prstGeom prst="straightConnector1">
            <a:avLst/>
          </a:prstGeom>
          <a:ln w="28575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 flipH="1" flipV="1">
            <a:off x="8242173" y="4372812"/>
            <a:ext cx="769240" cy="1347760"/>
          </a:xfrm>
          <a:prstGeom prst="straightConnector1">
            <a:avLst/>
          </a:prstGeom>
          <a:ln w="28575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/>
          <p:nvPr/>
        </p:nvCxnSpPr>
        <p:spPr>
          <a:xfrm flipV="1">
            <a:off x="8266176" y="3500366"/>
            <a:ext cx="946404" cy="16691"/>
          </a:xfrm>
          <a:prstGeom prst="straightConnector1">
            <a:avLst/>
          </a:prstGeom>
          <a:ln w="28575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/>
        </p:nvCxnSpPr>
        <p:spPr>
          <a:xfrm flipH="1">
            <a:off x="8279892" y="3688818"/>
            <a:ext cx="894969" cy="1"/>
          </a:xfrm>
          <a:prstGeom prst="straightConnector1">
            <a:avLst/>
          </a:prstGeom>
          <a:ln w="28575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19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箭头连接符 33"/>
          <p:cNvCxnSpPr/>
          <p:nvPr/>
        </p:nvCxnSpPr>
        <p:spPr>
          <a:xfrm>
            <a:off x="2315718" y="2852928"/>
            <a:ext cx="996696" cy="0"/>
          </a:xfrm>
          <a:prstGeom prst="straightConnector1">
            <a:avLst/>
          </a:prstGeom>
          <a:ln w="28575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2315718" y="3712464"/>
            <a:ext cx="905256" cy="9144"/>
          </a:xfrm>
          <a:prstGeom prst="straightConnector1">
            <a:avLst/>
          </a:prstGeom>
          <a:ln w="28575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315718" y="2395728"/>
            <a:ext cx="98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Request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219706" y="3255263"/>
            <a:ext cx="117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Response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5206" y="2231136"/>
            <a:ext cx="1636776" cy="1856232"/>
          </a:xfrm>
          <a:prstGeom prst="rect">
            <a:avLst/>
          </a:prstGeom>
          <a:noFill/>
          <a:ln w="28575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779526" y="3346704"/>
            <a:ext cx="1197864" cy="51206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View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29818" y="2489168"/>
            <a:ext cx="98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客户端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573018" y="2231136"/>
            <a:ext cx="1636776" cy="2752344"/>
          </a:xfrm>
          <a:prstGeom prst="rect">
            <a:avLst/>
          </a:prstGeom>
          <a:noFill/>
          <a:ln w="28575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897630" y="2580394"/>
            <a:ext cx="98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服务端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792474" y="3042952"/>
            <a:ext cx="1197864" cy="51206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Model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792474" y="3652026"/>
            <a:ext cx="1197864" cy="51206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View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797046" y="4226313"/>
            <a:ext cx="1202436" cy="51206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Control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8641080" y="2852928"/>
            <a:ext cx="996696" cy="0"/>
          </a:xfrm>
          <a:prstGeom prst="straightConnector1">
            <a:avLst/>
          </a:prstGeom>
          <a:ln w="28575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 flipV="1">
            <a:off x="8641080" y="3712464"/>
            <a:ext cx="905256" cy="9144"/>
          </a:xfrm>
          <a:prstGeom prst="straightConnector1">
            <a:avLst/>
          </a:prstGeom>
          <a:ln w="28575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8641080" y="2395728"/>
            <a:ext cx="98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Request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545068" y="3255263"/>
            <a:ext cx="117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Response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830568" y="2231136"/>
            <a:ext cx="1636776" cy="2752344"/>
          </a:xfrm>
          <a:prstGeom prst="rect">
            <a:avLst/>
          </a:prstGeom>
          <a:noFill/>
          <a:ln w="28575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7155180" y="2489168"/>
            <a:ext cx="98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客户端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9898380" y="2231136"/>
            <a:ext cx="1636776" cy="2752344"/>
          </a:xfrm>
          <a:prstGeom prst="rect">
            <a:avLst/>
          </a:prstGeom>
          <a:noFill/>
          <a:ln w="28575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10222992" y="2580394"/>
            <a:ext cx="98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服务端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10117836" y="3042952"/>
            <a:ext cx="1197864" cy="51206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Model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10117836" y="3652026"/>
            <a:ext cx="1197864" cy="51206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View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10122408" y="4226313"/>
            <a:ext cx="1202436" cy="51206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Control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7082028" y="3042952"/>
            <a:ext cx="1197864" cy="51206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Model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7082028" y="3652026"/>
            <a:ext cx="1197864" cy="51206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View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7086600" y="4226313"/>
            <a:ext cx="1202436" cy="51206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Control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977390" y="5586984"/>
            <a:ext cx="1243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MVC</a:t>
            </a:r>
            <a:r>
              <a:rPr lang="zh-CN" altLang="en-US" dirty="0" smtClean="0">
                <a:solidFill>
                  <a:schemeClr val="bg1"/>
                </a:solidFill>
              </a:rPr>
              <a:t>模型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8641080" y="5771650"/>
            <a:ext cx="1476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MVVC</a:t>
            </a:r>
            <a:r>
              <a:rPr lang="zh-CN" altLang="en-US" dirty="0" smtClean="0">
                <a:solidFill>
                  <a:schemeClr val="bg1"/>
                </a:solidFill>
              </a:rPr>
              <a:t>模型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爆炸形 1 5"/>
          <p:cNvSpPr/>
          <p:nvPr/>
        </p:nvSpPr>
        <p:spPr>
          <a:xfrm>
            <a:off x="5522976" y="3055667"/>
            <a:ext cx="1088136" cy="832105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83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108</Words>
  <Application>Microsoft Office PowerPoint</Application>
  <PresentationFormat>宽屏</PresentationFormat>
  <Paragraphs>78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TZplay</dc:creator>
  <cp:lastModifiedBy>TZplay</cp:lastModifiedBy>
  <cp:revision>125</cp:revision>
  <dcterms:created xsi:type="dcterms:W3CDTF">2018-09-09T10:34:19Z</dcterms:created>
  <dcterms:modified xsi:type="dcterms:W3CDTF">2018-09-23T14:22:27Z</dcterms:modified>
</cp:coreProperties>
</file>