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3AAE8-016B-590F-D14F-CCCAD9B16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1FF1AC-2112-A080-FC2D-A3277CD7E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716CC-3223-A0B3-B183-B5EE1962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5C8-EEFA-4F74-81BE-A6F2A91751F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5CED2-7952-1656-75FB-0C8E9782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3050-3CA4-60EC-619B-F7E940E7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ABDF-B78E-4E24-94A8-41E41A06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5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97FCF-3FD3-AE5C-D5C3-BDE6CF8A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47CA02-DB8B-5C02-7489-D99CC4E84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F9E32-26DB-BA63-0A2A-059C8C0B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5C8-EEFA-4F74-81BE-A6F2A91751F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66C9B-87EC-0A96-388C-8908402C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F0A81-2F85-DBC3-66E6-DEF7404F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ABDF-B78E-4E24-94A8-41E41A06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2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436C59-F008-B343-BAAD-D14B48C22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1BAE86-841D-EDB1-FDD3-FBBE0D2F7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6A00B-189C-F137-7603-F4F9C87A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5C8-EEFA-4F74-81BE-A6F2A91751F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8D505-B619-B3A1-086C-CA785007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24462-E8A0-870A-0A5C-D25E2C64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ABDF-B78E-4E24-94A8-41E41A06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3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E6F34-4E19-866C-5598-1AF3AE4F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F1DAF-B14E-C581-BA61-6068BEAF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6DEB0-7ED8-124F-9498-986E73D8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5C8-EEFA-4F74-81BE-A6F2A91751F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582EA-E11D-B199-05EB-80B9D913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0397A-B15E-1647-924D-CAF7AC15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ABDF-B78E-4E24-94A8-41E41A06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6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8FB6E-A884-C53B-767A-449FE8FC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CC583-16FB-B493-2452-4CD9C7A67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92161-F60E-8484-DF75-1BCC547A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5C8-EEFA-4F74-81BE-A6F2A91751F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16922-7F27-63B2-0998-5A8B6D8C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06989-30D0-5D7C-F7C5-1B4580A3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ABDF-B78E-4E24-94A8-41E41A06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94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1D5D3-1D19-7A58-B1A7-7E3497A0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5E980-777E-A329-5F14-A9D75E93F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5EC4A8-F127-648C-23A3-25C82A5D1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AA02E5-DA66-6EE2-2E96-AD1ABDA1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5C8-EEFA-4F74-81BE-A6F2A91751F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E72BDA-016D-3667-0123-3C864693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1F81E-5470-1879-8F7D-52BBA64A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ABDF-B78E-4E24-94A8-41E41A06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0EC00-4B45-637B-FAB1-9A266DE1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97D085-2586-A9D9-583D-533160447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B2CF5-749E-C6F9-2B0E-2CE2E407C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3253A5-396F-8B9B-7498-1626E42F7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70E1CD-BB26-0872-18BB-7240DECA4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279E8B-7B10-B2F3-D076-21B56FB7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5C8-EEFA-4F74-81BE-A6F2A91751F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B78CC6-5E4C-8111-0845-EE1089AF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A26421-0584-04D7-3B6E-D70543D6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ABDF-B78E-4E24-94A8-41E41A06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54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E238C-C98E-6F78-19F9-BD761A73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C66E96-7A86-4B32-CC2B-A929B0D8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5C8-EEFA-4F74-81BE-A6F2A91751F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639D0D-95F0-96ED-5B03-A857F3CF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282C59-BCDF-3DA5-7674-48B7DD9E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ABDF-B78E-4E24-94A8-41E41A06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6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201DB5-B782-7811-C537-E8BC14F2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5C8-EEFA-4F74-81BE-A6F2A91751F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DA7F84-D24D-3A88-EE62-E18F8054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6F22FB-D0E9-D7DA-EC55-B77FA953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ABDF-B78E-4E24-94A8-41E41A06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14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2BA9F-97E4-2A92-DC2A-43EA2271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F9F72-69A8-E382-B365-26F37A749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99DE70-CE12-947A-AAFE-C54707F25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63E9F-35FF-A6CA-6501-FC7CA172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5C8-EEFA-4F74-81BE-A6F2A91751F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22DC20-8AD2-BFB7-77CA-8320E5FC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E76C5F-CF8E-0FAD-A087-544C37AB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ABDF-B78E-4E24-94A8-41E41A06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3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4AB1E-517A-1ED7-D579-B04F1544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594A6E-22CF-1FEC-2F31-1AE35B3F0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DD7F6B-FA1C-10B2-B199-2593726FF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5ACF8E-5057-7797-15BB-BC17D7CC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5C8-EEFA-4F74-81BE-A6F2A91751F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59EC62-B7D8-B6E5-67B5-069CF9E6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413F8-B963-94A1-CCE5-6437D6BA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ABDF-B78E-4E24-94A8-41E41A06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3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9E38FE-CEF1-2916-09B0-4453AE24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0EDA7-48AD-DEFD-539F-008B96EA3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71090-5CB2-9340-D608-B7DB25C9E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95C8-EEFA-4F74-81BE-A6F2A91751F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21267-EAFE-8409-B046-3771ABF59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46504-D6D6-3BF9-20F0-6BCF2258C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ABDF-B78E-4E24-94A8-41E41A06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7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F6F24-97C7-3A8E-9E19-CE656574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897" y="1600200"/>
            <a:ext cx="3632886" cy="659671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刘东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80B246-4159-0E37-B979-FED4DA83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95" y="1600200"/>
            <a:ext cx="1581483" cy="18885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2F7A04-90E4-3238-83FD-76DDCB36106F}"/>
              </a:ext>
            </a:extLst>
          </p:cNvPr>
          <p:cNvSpPr txBox="1"/>
          <p:nvPr/>
        </p:nvSpPr>
        <p:spPr>
          <a:xfrm>
            <a:off x="3336324" y="2319217"/>
            <a:ext cx="48526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科室：儿科</a:t>
            </a:r>
            <a:endParaRPr lang="en-US" altLang="zh-CN" sz="1400" dirty="0"/>
          </a:p>
          <a:p>
            <a:r>
              <a:rPr lang="zh-CN" altLang="en-US" sz="1400" dirty="0"/>
              <a:t>职称：主任医师</a:t>
            </a:r>
            <a:endParaRPr lang="en-US" altLang="zh-CN" sz="1400" dirty="0"/>
          </a:p>
          <a:p>
            <a:r>
              <a:rPr lang="zh-CN" altLang="en-US" sz="1400" dirty="0"/>
              <a:t>级别：一级专家</a:t>
            </a:r>
            <a:endParaRPr lang="en-US" altLang="zh-CN" sz="1400" dirty="0"/>
          </a:p>
          <a:p>
            <a:r>
              <a:rPr lang="zh-CN" altLang="en-US" sz="1400" dirty="0"/>
              <a:t>擅长：擅长小儿癫痫、头痛、颅内感染、发育迟缓、</a:t>
            </a:r>
            <a:endParaRPr lang="en-US" altLang="zh-CN" sz="1400" dirty="0"/>
          </a:p>
          <a:p>
            <a:r>
              <a:rPr lang="zh-CN" altLang="en-US" sz="1400" dirty="0"/>
              <a:t>注意力缺陷多动综合征、抽动障碍等神经心理疾病的诊治。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02841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F6F24-97C7-3A8E-9E19-CE656574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897" y="1600200"/>
            <a:ext cx="3632886" cy="659671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李广益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2F7A04-90E4-3238-83FD-76DDCB36106F}"/>
              </a:ext>
            </a:extLst>
          </p:cNvPr>
          <p:cNvSpPr txBox="1"/>
          <p:nvPr/>
        </p:nvSpPr>
        <p:spPr>
          <a:xfrm>
            <a:off x="3336324" y="2319217"/>
            <a:ext cx="48526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科室：儿科</a:t>
            </a:r>
            <a:endParaRPr lang="en-US" altLang="zh-CN" sz="1400" dirty="0"/>
          </a:p>
          <a:p>
            <a:r>
              <a:rPr lang="zh-CN" altLang="en-US" sz="1400" dirty="0"/>
              <a:t>职称：副主任医师</a:t>
            </a:r>
            <a:endParaRPr lang="en-US" altLang="zh-CN" sz="1400" dirty="0"/>
          </a:p>
          <a:p>
            <a:r>
              <a:rPr lang="zh-CN" altLang="en-US" sz="1400" dirty="0"/>
              <a:t>级别：二级专家</a:t>
            </a:r>
            <a:endParaRPr lang="en-US" altLang="zh-CN" sz="1400" dirty="0"/>
          </a:p>
          <a:p>
            <a:r>
              <a:rPr lang="zh-CN" altLang="en-US" sz="1400" dirty="0"/>
              <a:t>擅长：擅长诊治儿科常见病、多发病，特别是新生儿疾病的诊治。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B15739-C753-251E-F139-F4360E0A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22" y="1373511"/>
            <a:ext cx="1684002" cy="206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7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F6F24-97C7-3A8E-9E19-CE656574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897" y="1600200"/>
            <a:ext cx="3632886" cy="659671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张达发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2F7A04-90E4-3238-83FD-76DDCB36106F}"/>
              </a:ext>
            </a:extLst>
          </p:cNvPr>
          <p:cNvSpPr txBox="1"/>
          <p:nvPr/>
        </p:nvSpPr>
        <p:spPr>
          <a:xfrm>
            <a:off x="3336324" y="2319217"/>
            <a:ext cx="4852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科室：儿科</a:t>
            </a:r>
            <a:endParaRPr lang="en-US" altLang="zh-CN" sz="1400" dirty="0"/>
          </a:p>
          <a:p>
            <a:r>
              <a:rPr lang="zh-CN" altLang="en-US" sz="1400" dirty="0"/>
              <a:t>职称：主治医师</a:t>
            </a:r>
            <a:endParaRPr lang="en-US" altLang="zh-CN" sz="1400" dirty="0"/>
          </a:p>
          <a:p>
            <a:r>
              <a:rPr lang="zh-CN" altLang="en-US" sz="1400" dirty="0"/>
              <a:t>擅长： 擅长儿童呼吸道、消化道、新生儿呼吸系统等疾病的诊治以及儿童生长发育评估、喂养指导有丰富的临床经验。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455E0E-68A3-7A51-DE22-A1322C9F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23" y="1523333"/>
            <a:ext cx="1478056" cy="192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1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F6F24-97C7-3A8E-9E19-CE656574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897" y="1600200"/>
            <a:ext cx="3632886" cy="659671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令狐弓弦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2F7A04-90E4-3238-83FD-76DDCB36106F}"/>
              </a:ext>
            </a:extLst>
          </p:cNvPr>
          <p:cNvSpPr txBox="1"/>
          <p:nvPr/>
        </p:nvSpPr>
        <p:spPr>
          <a:xfrm>
            <a:off x="3336324" y="2319217"/>
            <a:ext cx="48526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科室：耳鼻喉头颈外科</a:t>
            </a:r>
            <a:endParaRPr lang="en-US" altLang="zh-CN" sz="1400" dirty="0"/>
          </a:p>
          <a:p>
            <a:r>
              <a:rPr lang="zh-CN" altLang="en-US" sz="1400" dirty="0"/>
              <a:t>职称：主任医师</a:t>
            </a:r>
            <a:endParaRPr lang="en-US" altLang="zh-CN" sz="1400" dirty="0"/>
          </a:p>
          <a:p>
            <a:r>
              <a:rPr lang="zh-CN" altLang="en-US" sz="1400" dirty="0"/>
              <a:t>级别：一级专家</a:t>
            </a:r>
            <a:endParaRPr lang="en-US" altLang="zh-CN" sz="1400" dirty="0"/>
          </a:p>
          <a:p>
            <a:r>
              <a:rPr lang="zh-CN" altLang="en-US" sz="1400" dirty="0"/>
              <a:t>擅长：擅长于耳鼻喉科常见病及多发病的诊治，主攻耳科及咽喉科学。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4037FA-777B-86D1-5437-66EEB9B03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35" y="1634508"/>
            <a:ext cx="1379202" cy="185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F6F24-97C7-3A8E-9E19-CE656574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897" y="1600200"/>
            <a:ext cx="3632886" cy="659671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巴尔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2F7A04-90E4-3238-83FD-76DDCB36106F}"/>
              </a:ext>
            </a:extLst>
          </p:cNvPr>
          <p:cNvSpPr txBox="1"/>
          <p:nvPr/>
        </p:nvSpPr>
        <p:spPr>
          <a:xfrm>
            <a:off x="3336324" y="2319217"/>
            <a:ext cx="48526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科室：耳鼻喉头颈外科</a:t>
            </a:r>
            <a:endParaRPr lang="en-US" altLang="zh-CN" sz="1400" dirty="0"/>
          </a:p>
          <a:p>
            <a:r>
              <a:rPr lang="zh-CN" altLang="en-US" sz="1400" dirty="0"/>
              <a:t>职称：副主任医师</a:t>
            </a:r>
            <a:endParaRPr lang="en-US" altLang="zh-CN" sz="1400" dirty="0"/>
          </a:p>
          <a:p>
            <a:r>
              <a:rPr lang="zh-CN" altLang="en-US" sz="1400" dirty="0"/>
              <a:t>级别：二级专家</a:t>
            </a:r>
            <a:endParaRPr lang="en-US" altLang="zh-CN" sz="1400" dirty="0"/>
          </a:p>
          <a:p>
            <a:r>
              <a:rPr lang="zh-CN" altLang="en-US" sz="1400" dirty="0"/>
              <a:t>擅长：耳鼻咽喉疾病的诊断和治疗，尤其是鼻科疾病的治疗，鼻窦肿瘤鼻内窥镜的手术操作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A52B4B-0779-1849-93CA-9BCA7E13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655" y="1607358"/>
            <a:ext cx="1395678" cy="18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7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F6F24-97C7-3A8E-9E19-CE656574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897" y="1600200"/>
            <a:ext cx="3632886" cy="659671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安德鲁</a:t>
            </a:r>
            <a:r>
              <a:rPr lang="en-US" altLang="zh-CN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zh-CN" altLang="en-US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戴维斯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2F7A04-90E4-3238-83FD-76DDCB36106F}"/>
              </a:ext>
            </a:extLst>
          </p:cNvPr>
          <p:cNvSpPr txBox="1"/>
          <p:nvPr/>
        </p:nvSpPr>
        <p:spPr>
          <a:xfrm>
            <a:off x="3336324" y="2319217"/>
            <a:ext cx="48526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科室：耳鼻喉头颈外科</a:t>
            </a:r>
            <a:endParaRPr lang="en-US" altLang="zh-CN" sz="1400" dirty="0"/>
          </a:p>
          <a:p>
            <a:r>
              <a:rPr lang="zh-CN" altLang="en-US" sz="1400" dirty="0"/>
              <a:t>职称：副主任医师</a:t>
            </a:r>
            <a:endParaRPr lang="en-US" altLang="zh-CN" sz="1400" dirty="0"/>
          </a:p>
          <a:p>
            <a:r>
              <a:rPr lang="zh-CN" altLang="en-US" sz="1400" dirty="0"/>
              <a:t>级别：二级专家</a:t>
            </a:r>
            <a:endParaRPr lang="en-US" altLang="zh-CN" sz="1400" dirty="0"/>
          </a:p>
          <a:p>
            <a:r>
              <a:rPr lang="zh-CN" altLang="en-US" sz="1400" dirty="0"/>
              <a:t>擅长：擅长慢性鼻炎、慢性鼻</a:t>
            </a:r>
            <a:r>
              <a:rPr lang="en-US" altLang="zh-CN" sz="1400" dirty="0"/>
              <a:t>-</a:t>
            </a:r>
            <a:r>
              <a:rPr lang="zh-CN" altLang="en-US" sz="1400" dirty="0"/>
              <a:t>鼻窦炎、鼻息肉、过敏性鼻炎、鼻腔鼻窦肿瘤、鼻外伤等鼻科及过敏科学。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EB7D50-7DAF-EAAE-EA3D-2363D352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45" y="1607680"/>
            <a:ext cx="1581483" cy="182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0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F6F24-97C7-3A8E-9E19-CE656574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897" y="1600200"/>
            <a:ext cx="3632886" cy="659671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徐适航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2F7A04-90E4-3238-83FD-76DDCB36106F}"/>
              </a:ext>
            </a:extLst>
          </p:cNvPr>
          <p:cNvSpPr txBox="1"/>
          <p:nvPr/>
        </p:nvSpPr>
        <p:spPr>
          <a:xfrm>
            <a:off x="3336324" y="2319217"/>
            <a:ext cx="4852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科室：耳鼻喉头颈外科</a:t>
            </a:r>
            <a:endParaRPr lang="en-US" altLang="zh-CN" sz="1400" dirty="0"/>
          </a:p>
          <a:p>
            <a:r>
              <a:rPr lang="zh-CN" altLang="en-US" sz="1400" dirty="0"/>
              <a:t>职称：主治医师</a:t>
            </a:r>
            <a:endParaRPr lang="en-US" altLang="zh-CN" sz="1400" dirty="0"/>
          </a:p>
          <a:p>
            <a:r>
              <a:rPr lang="zh-CN" altLang="en-US" sz="1400" dirty="0"/>
              <a:t>擅长：擅长鼻炎及鼻窦炎、甲状腺腮腺疾病、头颈肿瘤、咽喉疾病等常见耳鼻咽喉头颈外科疾病的诊治工作。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1A3E23-58F3-8316-B9F3-76590FBB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64" y="1662597"/>
            <a:ext cx="1469819" cy="17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6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267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刘东</vt:lpstr>
      <vt:lpstr>李广益</vt:lpstr>
      <vt:lpstr>张达发</vt:lpstr>
      <vt:lpstr>令狐弓弦</vt:lpstr>
      <vt:lpstr>巴尔</vt:lpstr>
      <vt:lpstr>安德鲁·戴维斯</vt:lpstr>
      <vt:lpstr>徐适航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刘东</dc:title>
  <dc:creator>田 镇豪</dc:creator>
  <cp:lastModifiedBy>田 镇豪</cp:lastModifiedBy>
  <cp:revision>1</cp:revision>
  <dcterms:created xsi:type="dcterms:W3CDTF">2022-10-24T06:14:23Z</dcterms:created>
  <dcterms:modified xsi:type="dcterms:W3CDTF">2022-10-24T07:08:29Z</dcterms:modified>
</cp:coreProperties>
</file>