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978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F9F3A-DA02-8B41-B125-DBCF780DB62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4E57-A217-1B4D-B60A-75981E4790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922-94E7-F74E-A5E2-F5C44E201E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809E-1059-EB48-92F2-C564BE1E1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25294" y="-509181"/>
            <a:ext cx="1297669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VE450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</a:t>
            </a:r>
            <a:r>
              <a:rPr kumimoji="1"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</a:t>
            </a:r>
            <a:br>
              <a:rPr kumimoji="1" lang="en-US" altLang="zh-CN" sz="4400" dirty="0"/>
            </a:b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2170" y="433161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2018.10.19</a:t>
            </a:r>
            <a:endParaRPr kumimoji="1" lang="zh-CN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24000" y="16254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Weekly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</a:t>
            </a:r>
            <a:r>
              <a:rPr kumimoji="1"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#3</a:t>
            </a:r>
            <a:b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0" y="238454"/>
            <a:ext cx="838200" cy="566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0" y="212648"/>
            <a:ext cx="2435940" cy="7972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34" y="446972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VE450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Course-related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03" y="106874"/>
            <a:ext cx="3245508" cy="680196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740923" y="1823024"/>
            <a:ext cx="10515600" cy="331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1.1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Design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Review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#1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-&gt;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Feedback?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1.2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Report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763" y="966796"/>
            <a:ext cx="11820647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(Principle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Analysis)</a:t>
            </a:r>
            <a:b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27" y="109464"/>
            <a:ext cx="3057066" cy="640702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942287" y="1732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SPCA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(Simple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PCA)</a:t>
            </a:r>
            <a:r>
              <a:rPr kumimoji="1"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9008" y="2904490"/>
            <a:ext cx="4027170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Customer Requirement: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Edge computing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sym typeface="+mn-ea"/>
              </a:rPr>
              <a:t> Adaptabilty to different motors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High testing accuracy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Fast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Speed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228600" indent="-228600" algn="l" fontAlgn="auto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Remote control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1"/>
          <p:cNvCxnSpPr/>
          <p:nvPr/>
        </p:nvCxnSpPr>
        <p:spPr>
          <a:xfrm>
            <a:off x="5722524" y="5416020"/>
            <a:ext cx="1357507" cy="0"/>
          </a:xfrm>
          <a:prstGeom prst="straightConnector1">
            <a:avLst/>
          </a:prstGeom>
          <a:ln w="28575">
            <a:solidFill>
              <a:srgbClr val="569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374813" y="5234940"/>
            <a:ext cx="1341621" cy="362161"/>
          </a:xfrm>
          <a:prstGeom prst="roundRect">
            <a:avLst/>
          </a:prstGeom>
          <a:noFill/>
          <a:ln w="28575">
            <a:solidFill>
              <a:srgbClr val="56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86650" y="4908188"/>
            <a:ext cx="344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PC(principal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zh-CN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fast)</a:t>
            </a:r>
            <a:endParaRPr lang="zh-CN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923" y="5310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40923" y="18566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Article: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altLang="zh-CN" dirty="0"/>
              <a:t>Fast Dimensionality Reduction and Simple PCA</a:t>
            </a:r>
            <a:endParaRPr lang="en-GB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Article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 Computationally Efficient and Adaptive Approach for Online Embedded Machinery Diagnosis in Harsh Environments</a:t>
            </a:r>
            <a:endParaRPr lang="en-GB" altLang="zh-CN" dirty="0"/>
          </a:p>
          <a:p>
            <a:pPr>
              <a:lnSpc>
                <a:spcPct val="150000"/>
              </a:lnSpc>
            </a:pPr>
            <a:endParaRPr lang="en-GB" altLang="zh-CN" dirty="0"/>
          </a:p>
          <a:p>
            <a:pPr>
              <a:lnSpc>
                <a:spcPct val="150000"/>
              </a:lnSpc>
            </a:pPr>
            <a:endParaRPr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36" y="73572"/>
            <a:ext cx="3226675" cy="676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923" y="5310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40923" y="18566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SPCA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GB" altLang="zh-CN" dirty="0"/>
          </a:p>
          <a:p>
            <a:pPr>
              <a:lnSpc>
                <a:spcPct val="150000"/>
              </a:lnSpc>
            </a:pPr>
            <a:endParaRPr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36" y="73572"/>
            <a:ext cx="3226675" cy="6762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0" y="1912694"/>
            <a:ext cx="38608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05" y="2547125"/>
            <a:ext cx="2578100" cy="66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90" y="3690657"/>
            <a:ext cx="3746500" cy="96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480" y="4901699"/>
            <a:ext cx="4765040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864" y="2522294"/>
            <a:ext cx="17907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3105" y="5169834"/>
            <a:ext cx="3244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r>
              <a:rPr kumimoji="1" lang="zh-CN" altLang="en-US" baseline="30000" dirty="0"/>
              <a:t> </a:t>
            </a:r>
            <a:r>
              <a:rPr kumimoji="1" lang="en-US" altLang="zh-CN" baseline="30000" dirty="0"/>
              <a:t>k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iterations;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150" y="3917950"/>
            <a:ext cx="2682240" cy="737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03670" y="4102735"/>
            <a:ext cx="42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005" y="126365"/>
            <a:ext cx="5434330" cy="9112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faster?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2626" y="126277"/>
            <a:ext cx="3226675" cy="676249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294005" y="1037590"/>
            <a:ext cx="6226175" cy="309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Calculation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\phi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simpler;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Much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fewer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calculations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y_i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3 Deflation of old principle component;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0" y="3431540"/>
            <a:ext cx="7148830" cy="2690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923" y="67820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40923" y="1823024"/>
            <a:ext cx="10515600" cy="331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Implementation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of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SPCA;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Other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methods?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Modification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of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requirements;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36" y="73572"/>
            <a:ext cx="3226675" cy="676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等线 Light</vt:lpstr>
      <vt:lpstr>微软雅黑</vt:lpstr>
      <vt:lpstr>Arial Unicode MS</vt:lpstr>
      <vt:lpstr>等线</vt:lpstr>
      <vt:lpstr>Office 主题​​</vt:lpstr>
      <vt:lpstr>VE450  Edge Online Training </vt:lpstr>
      <vt:lpstr>VE450 Course-related work</vt:lpstr>
      <vt:lpstr>An improvement of PCA (Principle Component Analysis) </vt:lpstr>
      <vt:lpstr>Literature Research</vt:lpstr>
      <vt:lpstr>Literature Research</vt:lpstr>
      <vt:lpstr>Why it faster?</vt:lpstr>
      <vt:lpstr>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VE490 Hotoacoustic microscopy of hemoglobin oxygen saturation  </dc:title>
  <dc:creator>Microsoft Office User</dc:creator>
  <cp:lastModifiedBy>Administrator</cp:lastModifiedBy>
  <cp:revision>31</cp:revision>
  <cp:lastPrinted>2018-10-15T07:19:00Z</cp:lastPrinted>
  <dcterms:created xsi:type="dcterms:W3CDTF">2018-10-08T06:35:00Z</dcterms:created>
  <dcterms:modified xsi:type="dcterms:W3CDTF">2018-10-19T07:22:22Z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