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3"/>
    <p:sldId id="262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8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68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21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F9F3A-DA02-8B41-B125-DBCF780DB62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34E57-A217-1B4D-B60A-75981E4790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7CD0-C2C2-3041-89D7-4F7FAB553E9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809E-1059-EB48-92F2-C564BE1E10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11D6-F52C-9F43-BCA4-98365F7D989D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809E-1059-EB48-92F2-C564BE1E10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A14A-DC3B-0C4D-98FD-6BB08611356C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809E-1059-EB48-92F2-C564BE1E10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5B39-C497-A04A-9DC1-38A800978733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809E-1059-EB48-92F2-C564BE1E10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AAF2-40BE-744C-A697-258668760717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809E-1059-EB48-92F2-C564BE1E10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E04F-CF4B-3D45-84D5-66F200FA05E0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809E-1059-EB48-92F2-C564BE1E10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99B9-3204-5F40-911B-379BDA00E2E0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809E-1059-EB48-92F2-C564BE1E10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B659-EF43-744E-9B83-FB1E07E12D10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809E-1059-EB48-92F2-C564BE1E10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75B7-6E6D-1D4B-A569-AD2CF327425C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809E-1059-EB48-92F2-C564BE1E10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5E32-D867-664E-900D-02A69741726C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809E-1059-EB48-92F2-C564BE1E10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59760-490D-8243-AF73-FED342331CE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809E-1059-EB48-92F2-C564BE1E10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2C7F3-3CEC-8D49-9AF8-F7C23EE18057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7809E-1059-EB48-92F2-C564BE1E10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525294" y="-509181"/>
            <a:ext cx="1297669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VE450</a:t>
            </a:r>
            <a:r>
              <a:rPr kumimoji="1"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br>
              <a:rPr kumimoji="1"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1"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Edge</a:t>
            </a:r>
            <a:r>
              <a:rPr kumimoji="1"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Online</a:t>
            </a:r>
            <a:r>
              <a:rPr kumimoji="1"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Training</a:t>
            </a:r>
            <a:br>
              <a:rPr kumimoji="1" lang="en-US" altLang="zh-CN" sz="4400" dirty="0"/>
            </a:br>
            <a:endParaRPr kumimoji="1"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2170" y="4331613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zh-CN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2018.11.9</a:t>
            </a:r>
            <a:endParaRPr kumimoji="1" lang="zh-CN" alt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524000" y="162549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Weekly</a:t>
            </a:r>
            <a:r>
              <a:rPr kumimoji="1"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Report</a:t>
            </a:r>
            <a:r>
              <a:rPr kumimoji="1"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#6</a:t>
            </a:r>
            <a:br>
              <a:rPr kumimoji="1"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kumimoji="1"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20" y="238454"/>
            <a:ext cx="838200" cy="5660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170" y="212648"/>
            <a:ext cx="2435940" cy="797217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809E-1059-EB48-92F2-C564BE1E10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592" y="330124"/>
            <a:ext cx="11820647" cy="132556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Changeable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PCA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(Principle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Analysis)</a:t>
            </a:r>
            <a:b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48173" y="5912387"/>
            <a:ext cx="3057066" cy="640702"/>
          </a:xfrm>
          <a:prstGeom prst="rect">
            <a:avLst/>
          </a:prstGeom>
        </p:spPr>
      </p:pic>
      <p:sp>
        <p:nvSpPr>
          <p:cNvPr id="7" name="标题 1"/>
          <p:cNvSpPr txBox="1"/>
          <p:nvPr/>
        </p:nvSpPr>
        <p:spPr>
          <a:xfrm>
            <a:off x="838385" y="11697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IPCA</a:t>
            </a:r>
            <a:r>
              <a:rPr kumimoji="1"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(Incremental</a:t>
            </a:r>
            <a:r>
              <a:rPr kumimoji="1"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PCA)</a:t>
            </a:r>
            <a:r>
              <a:rPr kumimoji="1"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1"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692150" y="2495550"/>
            <a:ext cx="8067675" cy="373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Change 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en-US" altLang="zh-CN" dirty="0"/>
              <a:t>PCA;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en-GB" dirty="0"/>
              <a:t>Advantage of IPCA:</a:t>
            </a:r>
            <a:endParaRPr lang="en-US" altLang="en-GB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1. Training part support datum updating</a:t>
            </a:r>
            <a:endParaRPr lang="en-US" altLang="zh-CN" i="1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2. More API friendly</a:t>
            </a:r>
            <a:endParaRPr lang="en-US" altLang="zh-CN" i="1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809E-1059-EB48-92F2-C564BE1E10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0923" y="67820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Recent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740923" y="2004145"/>
            <a:ext cx="10515600" cy="3313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The Embedment of SOM algorithm in Raspberry Pi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Meeting with Sponsor on Sunday afternoon   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5159" y="5862663"/>
            <a:ext cx="3226675" cy="676249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809E-1059-EB48-92F2-C564BE1E10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WPS 演示</Application>
  <PresentationFormat>宽屏</PresentationFormat>
  <Paragraphs>27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宋体</vt:lpstr>
      <vt:lpstr>Wingdings</vt:lpstr>
      <vt:lpstr>Calibri Light</vt:lpstr>
      <vt:lpstr>Calibri</vt:lpstr>
      <vt:lpstr>Tahoma</vt:lpstr>
      <vt:lpstr>微软雅黑</vt:lpstr>
      <vt:lpstr>Times New Roman</vt:lpstr>
      <vt:lpstr>等线 Light</vt:lpstr>
      <vt:lpstr>等线</vt:lpstr>
      <vt:lpstr>Arial Unicode MS</vt:lpstr>
      <vt:lpstr>Office 主题​​</vt:lpstr>
      <vt:lpstr>VE450  Edge Online Training </vt:lpstr>
      <vt:lpstr>An improvement of PCA (Principle Component Analysis) </vt:lpstr>
      <vt:lpstr>Future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VE490 Hotoacoustic microscopy of hemoglobin oxygen saturation  </dc:title>
  <dc:creator>Microsoft Office User</dc:creator>
  <cp:lastModifiedBy>Administrator</cp:lastModifiedBy>
  <cp:revision>41</cp:revision>
  <cp:lastPrinted>2018-10-15T07:19:00Z</cp:lastPrinted>
  <dcterms:created xsi:type="dcterms:W3CDTF">2018-10-08T06:35:00Z</dcterms:created>
  <dcterms:modified xsi:type="dcterms:W3CDTF">2018-11-09T08:35:11Z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