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450850"/>
            <a:ext cx="668338" cy="277813"/>
          </a:xfrm>
          <a:prstGeom prst="rect">
            <a:avLst/>
          </a:prstGeom>
          <a:gradFill>
            <a:gsLst>
              <a:gs pos="100000">
                <a:srgbClr val="559E83"/>
              </a:gs>
              <a:gs pos="0">
                <a:srgbClr val="0087B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幻灯片编号占位符 5"/>
          <p:cNvSpPr txBox="1"/>
          <p:nvPr userDrawn="1"/>
        </p:nvSpPr>
        <p:spPr>
          <a:xfrm>
            <a:off x="39688" y="403225"/>
            <a:ext cx="477837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C7D8A27-05E2-3441-8686-E8B08AFA3200}" type="slidenum">
              <a:rPr kumimoji="1" lang="zh-CN" altLang="en-US" sz="1400" b="1" smtClean="0">
                <a:solidFill>
                  <a:schemeClr val="bg1">
                    <a:lumMod val="95000"/>
                  </a:schemeClr>
                </a:solidFill>
              </a:rPr>
            </a:fld>
            <a:endParaRPr kumimoji="1"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8" descr="天泽智云logo.pdf"/>
          <p:cNvPicPr>
            <a:picLocks noChangeAspect="1"/>
          </p:cNvPicPr>
          <p:nvPr userDrawn="1"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74325" y="6221413"/>
            <a:ext cx="15605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57822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491B6"/>
                </a:solidFill>
                <a:latin typeface="微软雅黑" panose="020B0503020204020204" charset="-122"/>
                <a:ea typeface="微软雅黑" panose="020B0503020204020204" charset="-122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980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.AppleSystemUIFont" charset="-120"/>
              <a:buChar char="-"/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542002" y="6329918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  <a:endParaRPr lang="zh-CN" alt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硬件疑问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MCC </a:t>
            </a:r>
            <a:r>
              <a:rPr lang="zh-CN" altLang="en-US" dirty="0" smtClean="0"/>
              <a:t>数据采集卡（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接口，并且连接到前端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BNC</a:t>
            </a:r>
            <a:r>
              <a:rPr lang="zh-CN" altLang="en-US" dirty="0" smtClean="0"/>
              <a:t>接头）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BNC</a:t>
            </a:r>
            <a:r>
              <a:rPr lang="zh-CN" altLang="en-US" dirty="0">
                <a:ea typeface="宋体" panose="02010600030101010101" pitchFamily="2" charset="-122"/>
              </a:rPr>
              <a:t>输入的</a:t>
            </a:r>
            <a:r>
              <a:rPr lang="zh-CN" altLang="en-US" dirty="0"/>
              <a:t>波形数据是实时存在</a:t>
            </a:r>
            <a:r>
              <a:rPr lang="en-US" altLang="zh-CN" dirty="0"/>
              <a:t>buffer</a:t>
            </a:r>
            <a:r>
              <a:rPr lang="zh-CN" altLang="en-US" dirty="0">
                <a:ea typeface="宋体" panose="02010600030101010101" pitchFamily="2" charset="-122"/>
              </a:rPr>
              <a:t>中还是存在某个文件中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103" y="3641296"/>
            <a:ext cx="863591" cy="678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xy</a:t>
            </a:r>
            <a:r>
              <a:rPr lang="zh-CN" altLang="en-US" dirty="0" smtClean="0">
                <a:ea typeface="宋体" panose="02010600030101010101" pitchFamily="2" charset="-122"/>
              </a:rPr>
              <a:t>振动波形数据：具体数据类型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转速：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是否包含于训练数据和测试数据中？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还是只是</a:t>
            </a:r>
            <a:r>
              <a:rPr lang="zh-CN" altLang="en-US" dirty="0"/>
              <a:t>不同转速导致不同工况？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</a:t>
            </a:r>
            <a:r>
              <a:rPr lang="zh-CN" altLang="en-US" dirty="0">
                <a:ea typeface="宋体" panose="02010600030101010101" pitchFamily="2" charset="-122"/>
              </a:rPr>
              <a:t>平均大概需要</a:t>
            </a:r>
            <a:r>
              <a:rPr lang="en-US" altLang="zh-CN" dirty="0">
                <a:ea typeface="宋体" panose="02010600030101010101" pitchFamily="2" charset="-122"/>
              </a:rPr>
              <a:t>3-5</a:t>
            </a:r>
            <a:r>
              <a:rPr lang="zh-CN" altLang="en-US" dirty="0">
                <a:ea typeface="宋体" panose="02010600030101010101" pitchFamily="2" charset="-122"/>
              </a:rPr>
              <a:t>秒训练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对于</a:t>
            </a:r>
            <a:r>
              <a:rPr lang="en-US" altLang="zh-CN" dirty="0">
                <a:ea typeface="宋体" panose="02010600030101010101" pitchFamily="2" charset="-122"/>
              </a:rPr>
              <a:t>2000 x 6</a:t>
            </a:r>
            <a:r>
              <a:rPr lang="zh-CN" altLang="en-US" dirty="0">
                <a:ea typeface="宋体" panose="02010600030101010101" pitchFamily="2" charset="-122"/>
              </a:rPr>
              <a:t>的矩阵测试平均需要大概</a:t>
            </a:r>
            <a:r>
              <a:rPr lang="en-US" altLang="zh-CN" dirty="0">
                <a:ea typeface="宋体" panose="02010600030101010101" pitchFamily="2" charset="-122"/>
              </a:rPr>
              <a:t>7-10</a:t>
            </a:r>
            <a:r>
              <a:rPr lang="zh-CN" altLang="en-US" dirty="0">
                <a:ea typeface="宋体" panose="02010600030101010101" pitchFamily="2" charset="-122"/>
              </a:rPr>
              <a:t>秒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UI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是在树莓派中无线网络登录</a:t>
            </a:r>
            <a:r>
              <a:rPr lang="en-US" altLang="zh-CN" dirty="0" smtClean="0">
                <a:ea typeface="宋体" panose="02010600030101010101" pitchFamily="2" charset="-122"/>
              </a:rPr>
              <a:t>Web UI?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具体</a:t>
            </a:r>
            <a:r>
              <a:rPr lang="en-US" altLang="zh-CN" dirty="0"/>
              <a:t>Web UI</a:t>
            </a:r>
            <a:r>
              <a:rPr lang="zh-CN" altLang="en-US" dirty="0">
                <a:ea typeface="宋体" panose="02010600030101010101" pitchFamily="2" charset="-122"/>
              </a:rPr>
              <a:t>框架</a:t>
            </a:r>
            <a:r>
              <a:rPr lang="zh-CN" altLang="en-US" dirty="0"/>
              <a:t>，</a:t>
            </a:r>
            <a:r>
              <a:rPr lang="en-US" altLang="zh-CN" dirty="0"/>
              <a:t>LOGO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Helvetica</vt:lpstr>
      <vt:lpstr>.AppleSystemUIFont</vt:lpstr>
      <vt:lpstr>Calibri</vt:lpstr>
      <vt:lpstr>Arial Unicode MS</vt:lpstr>
      <vt:lpstr>Calibri Light</vt:lpstr>
      <vt:lpstr>MingLiU-ExtB</vt:lpstr>
      <vt:lpstr>Office 主题</vt:lpstr>
      <vt:lpstr>硬件疑问</vt:lpstr>
      <vt:lpstr>Input 数据</vt:lpstr>
      <vt:lpstr>算法</vt:lpstr>
      <vt:lpstr>Web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2018-11-11T02:44:00Z</dcterms:created>
  <dcterms:modified xsi:type="dcterms:W3CDTF">2018-11-11T06:57:41Z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2052-10.1.0.7668</vt:lpwstr>
  </property>
</Properties>
</file>