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313304" y="782126"/>
            <a:ext cx="12378193" cy="3302001"/>
          </a:xfrm>
          <a:prstGeom prst="rect">
            <a:avLst/>
          </a:prstGeom>
        </p:spPr>
        <p:txBody>
          <a:bodyPr/>
          <a:lstStyle>
            <a:lvl1pPr>
              <a:defRPr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VE450 Project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764214" y="4430381"/>
            <a:ext cx="9873598" cy="1490815"/>
          </a:xfrm>
          <a:prstGeom prst="rect">
            <a:avLst/>
          </a:prstGeom>
        </p:spPr>
        <p:txBody>
          <a:bodyPr/>
          <a:lstStyle>
            <a:lvl1pPr defTabSz="338835">
              <a:defRPr sz="3364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64">
                <a:solidFill>
                  <a:srgbClr val="FFFFFF"/>
                </a:solidFill>
              </a:rPr>
              <a:t>Topic: Adaptive Motor Monitoring System Based on Machine Learning Batch Training</a:t>
            </a:r>
          </a:p>
        </p:txBody>
      </p:sp>
      <p:sp>
        <p:nvSpPr>
          <p:cNvPr id="34" name="Shape 34"/>
          <p:cNvSpPr/>
          <p:nvPr/>
        </p:nvSpPr>
        <p:spPr>
          <a:xfrm>
            <a:off x="4534296" y="5804937"/>
            <a:ext cx="3936208" cy="705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Noteworthy Light"/>
                <a:ea typeface="Noteworthy Light"/>
                <a:cs typeface="Noteworthy Light"/>
                <a:sym typeface="Noteworthy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Sponsored by Cyberinsight</a:t>
            </a:r>
          </a:p>
        </p:txBody>
      </p:sp>
      <p:pic>
        <p:nvPicPr>
          <p:cNvPr id="3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81642" y="192898"/>
            <a:ext cx="3449169" cy="993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CFEA3C-DC1B-9E48-967C-130E2CCDE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42" y="192899"/>
            <a:ext cx="1505157" cy="10164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60831">
              <a:defRPr sz="7679"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Team Leader: Ting Zhang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18998" y="2173931"/>
            <a:ext cx="8605156" cy="678273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40055" lvl="0" indent="-440055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Background:</a:t>
            </a:r>
          </a:p>
          <a:p>
            <a:pPr marL="1066719" marR="452627" lvl="1" indent="-412923" defTabSz="452627">
              <a:lnSpc>
                <a:spcPts val="3900"/>
              </a:lnSpc>
              <a:spcBef>
                <a:spcPts val="13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7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Project: Image recognition by using faster-rcnn</a:t>
            </a:r>
          </a:p>
          <a:p>
            <a:pPr marL="1066719" marR="452627" lvl="1" indent="-412923" defTabSz="452627">
              <a:lnSpc>
                <a:spcPts val="3900"/>
              </a:lnSpc>
              <a:spcBef>
                <a:spcPts val="9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7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Stanford course: cs231n,cs224</a:t>
            </a:r>
          </a:p>
          <a:p>
            <a:pPr marL="1066719" marR="452627" lvl="1" indent="-412923" defTabSz="452627">
              <a:lnSpc>
                <a:spcPts val="3900"/>
              </a:lnSpc>
              <a:spcBef>
                <a:spcPts val="6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7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Project: Participation in prediction in World Cup by machine learning</a:t>
            </a:r>
          </a:p>
          <a:p>
            <a:pPr marL="440055" lvl="0" indent="-440055" defTabSz="578358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Strength:</a:t>
            </a:r>
          </a:p>
          <a:p>
            <a:pPr marL="1066719" marR="452627" lvl="1" indent="-412923" defTabSz="452627">
              <a:lnSpc>
                <a:spcPts val="3900"/>
              </a:lnSpc>
              <a:spcBef>
                <a:spcPts val="13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7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of machine learning</a:t>
            </a:r>
          </a:p>
          <a:p>
            <a:pPr marL="1066719" marR="452627" lvl="1" indent="-412923" defTabSz="452627">
              <a:lnSpc>
                <a:spcPts val="3900"/>
              </a:lnSpc>
              <a:spcBef>
                <a:spcPts val="6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7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designing and coding</a:t>
            </a:r>
          </a:p>
          <a:p>
            <a:pPr marL="440055" lvl="0" indent="-440055" defTabSz="578358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Special Skills:</a:t>
            </a:r>
          </a:p>
          <a:p>
            <a:pPr marL="1066719" marR="452627" lvl="1" indent="-412923" defTabSz="452627">
              <a:lnSpc>
                <a:spcPts val="3900"/>
              </a:lnSpc>
              <a:spcBef>
                <a:spcPts val="13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7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Language: C/C++, C#, python, lua, Matlab</a:t>
            </a:r>
          </a:p>
          <a:p>
            <a:pPr marL="440055" lvl="0" indent="-440055" defTabSz="578358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Role: </a:t>
            </a:r>
          </a:p>
          <a:p>
            <a:pPr marL="0" lvl="2" indent="452627" defTabSz="578358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76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 &amp; Machine Learning Part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7284" y="2300213"/>
            <a:ext cx="2821545" cy="3994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7200"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Team Member: Yiwei Cheng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718998" y="2365796"/>
            <a:ext cx="7222927" cy="6749208"/>
          </a:xfrm>
          <a:prstGeom prst="rect">
            <a:avLst/>
          </a:prstGeom>
        </p:spPr>
        <p:txBody>
          <a:bodyPr/>
          <a:lstStyle/>
          <a:p>
            <a:pPr marL="386715" lvl="0" indent="-386715" defTabSz="50825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Background:</a:t>
            </a:r>
          </a:p>
          <a:p>
            <a:pPr marL="937420" marR="397763" lvl="1" indent="-362872" defTabSz="397763">
              <a:lnSpc>
                <a:spcPts val="3400"/>
              </a:lnSpc>
              <a:spcBef>
                <a:spcPts val="12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08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 courses: VE477(Introduction to Algorithms), VE593(Probleming solving with AI techniques)</a:t>
            </a:r>
          </a:p>
          <a:p>
            <a:pPr marL="937420" marR="397763" lvl="1" indent="-362872" defTabSz="397763">
              <a:lnSpc>
                <a:spcPts val="3400"/>
              </a:lnSpc>
              <a:spcBef>
                <a:spcPts val="12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08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Project: Image Processing based on Matlab; Natural Language Processing based on python</a:t>
            </a:r>
          </a:p>
          <a:p>
            <a:pPr marL="386715" lvl="0" indent="-386715" defTabSz="508254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Strength:</a:t>
            </a:r>
          </a:p>
          <a:p>
            <a:pPr marL="937420" marR="397763" lvl="1" indent="-362872" defTabSz="397763">
              <a:lnSpc>
                <a:spcPts val="3400"/>
              </a:lnSpc>
              <a:spcBef>
                <a:spcPts val="12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08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ability to learn and accept new knowledge</a:t>
            </a:r>
          </a:p>
          <a:p>
            <a:pPr marL="937420" marR="397763" lvl="1" indent="-362872" defTabSz="397763">
              <a:lnSpc>
                <a:spcPts val="3400"/>
              </a:lnSpc>
              <a:spcBef>
                <a:spcPts val="6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08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good team cooperation spirit</a:t>
            </a:r>
          </a:p>
          <a:p>
            <a:pPr marL="386715" lvl="0" indent="-386715" defTabSz="508254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Special Skills:</a:t>
            </a:r>
          </a:p>
          <a:p>
            <a:pPr marL="937420" marR="397763" lvl="1" indent="-362872" defTabSz="397763">
              <a:lnSpc>
                <a:spcPts val="3400"/>
              </a:lnSpc>
              <a:spcBef>
                <a:spcPts val="12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08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Language: C/C++, C#, python, Matlab</a:t>
            </a:r>
          </a:p>
          <a:p>
            <a:pPr marL="386715" lvl="0" indent="-386715" defTabSz="508254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Role: </a:t>
            </a:r>
          </a:p>
          <a:p>
            <a:pPr marL="0" lvl="3" indent="596645" defTabSz="508254"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Team Member &amp; UI designing part</a:t>
            </a:r>
          </a:p>
        </p:txBody>
      </p:sp>
      <p:pic>
        <p:nvPicPr>
          <p:cNvPr id="4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0962" y="2587906"/>
            <a:ext cx="4201578" cy="6304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27121" y="254000"/>
            <a:ext cx="12150559" cy="2159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37463">
              <a:defRPr sz="7360"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360">
                <a:solidFill>
                  <a:srgbClr val="FFFFFF"/>
                </a:solidFill>
              </a:rPr>
              <a:t>Team Member: Chenxin Zhou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85496" y="1999975"/>
            <a:ext cx="9499569" cy="74808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35609" lvl="0" indent="-435609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Background:</a:t>
            </a:r>
          </a:p>
          <a:p>
            <a:pPr marL="1055944" marR="448055" lvl="1" indent="-408752" defTabSz="448055">
              <a:lnSpc>
                <a:spcPts val="3900"/>
              </a:lnSpc>
              <a:spcBef>
                <a:spcPts val="13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5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intern project at Synopsys including C++ programming and algorithm design</a:t>
            </a:r>
          </a:p>
          <a:p>
            <a:pPr marL="1055944" marR="448055" lvl="1" indent="-408752" defTabSz="448055">
              <a:lnSpc>
                <a:spcPts val="3900"/>
              </a:lnSpc>
              <a:spcBef>
                <a:spcPts val="6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5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PRP project: development of Bluetooth sticker locator</a:t>
            </a:r>
          </a:p>
          <a:p>
            <a:pPr marL="435609" lvl="0" indent="-435609" defTabSz="572516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Strength</a:t>
            </a:r>
            <a:r>
              <a:rPr sz="3724">
                <a:solidFill>
                  <a:srgbClr val="FFFFFF"/>
                </a:solidFill>
              </a:rPr>
              <a:t>:</a:t>
            </a:r>
          </a:p>
          <a:p>
            <a:pPr marL="0" lvl="3" indent="672084" defTabSz="572516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35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Coding</a:t>
            </a:r>
          </a:p>
          <a:p>
            <a:pPr marL="435609" lvl="0" indent="-435609" defTabSz="572516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Special Skills:</a:t>
            </a:r>
          </a:p>
          <a:p>
            <a:pPr marL="1055944" marR="448055" lvl="1" indent="-408752" defTabSz="448055">
              <a:lnSpc>
                <a:spcPts val="3900"/>
              </a:lnSpc>
              <a:spcBef>
                <a:spcPts val="13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5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Language: C/C++, python, Matlab, LabView</a:t>
            </a:r>
          </a:p>
          <a:p>
            <a:pPr marL="435609" lvl="0" indent="-435609" defTabSz="572516"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Role: </a:t>
            </a:r>
          </a:p>
          <a:p>
            <a:pPr marL="0" lvl="4" indent="896111" defTabSz="572516">
              <a:spcBef>
                <a:spcPts val="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Team Member &amp; Back-end Framework Design</a:t>
            </a:r>
          </a:p>
          <a:p>
            <a:pPr marL="0" marR="655904" lvl="0" indent="0" algn="just" defTabSz="448055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548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655904" lvl="0" indent="0" algn="just" defTabSz="448055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548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655904" lvl="0" indent="0" algn="just" defTabSz="448055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17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pic>
        <p:nvPicPr>
          <p:cNvPr id="4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15818" y="3928794"/>
            <a:ext cx="2751462" cy="3623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85935" y="2101515"/>
            <a:ext cx="3026269" cy="403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Team Member: Junru Zhu</a:t>
            </a:r>
          </a:p>
        </p:txBody>
      </p:sp>
      <p:sp>
        <p:nvSpPr>
          <p:cNvPr id="51" name="Shape 51"/>
          <p:cNvSpPr/>
          <p:nvPr/>
        </p:nvSpPr>
        <p:spPr>
          <a:xfrm>
            <a:off x="816290" y="2522622"/>
            <a:ext cx="9233770" cy="6189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92500" lnSpcReduction="10000"/>
          </a:bodyPr>
          <a:lstStyle/>
          <a:p>
            <a:pPr marL="395604" lvl="0" indent="-395604" algn="l" defTabSz="519937">
              <a:spcBef>
                <a:spcPts val="3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Background</a:t>
            </a:r>
            <a:r>
              <a:rPr sz="3382">
                <a:solidFill>
                  <a:srgbClr val="FFFFFF"/>
                </a:solidFill>
              </a:rPr>
              <a:t>: majored in ECE</a:t>
            </a:r>
          </a:p>
          <a:p>
            <a:pPr marL="958970" marR="406908" lvl="1" indent="-371214" algn="l" defTabSz="406908">
              <a:lnSpc>
                <a:spcPts val="3500"/>
              </a:lnSpc>
              <a:spcBef>
                <a:spcPts val="12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13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PRP: Machine Learning on the Detection of Real-time Big Data Flow</a:t>
            </a:r>
          </a:p>
          <a:p>
            <a:pPr marL="958970" marR="406908" lvl="1" indent="-371214" algn="l" defTabSz="406908">
              <a:lnSpc>
                <a:spcPts val="3500"/>
              </a:lnSpc>
              <a:spcBef>
                <a:spcPts val="12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13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IPP: Practice Research on P2P Botnet and Its Detection</a:t>
            </a:r>
          </a:p>
          <a:p>
            <a:pPr marL="958970" marR="406908" lvl="1" indent="-371214" algn="l" defTabSz="406908">
              <a:lnSpc>
                <a:spcPts val="3500"/>
              </a:lnSpc>
              <a:spcBef>
                <a:spcPts val="12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13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Internship: YITU Tech, software testing engineer</a:t>
            </a:r>
          </a:p>
          <a:p>
            <a:pPr marL="395604" lvl="0" indent="-395604" algn="l" defTabSz="519937">
              <a:spcBef>
                <a:spcPts val="8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Strength</a:t>
            </a:r>
            <a:r>
              <a:rPr sz="3382">
                <a:solidFill>
                  <a:srgbClr val="FFFFFF"/>
                </a:solidFill>
              </a:rPr>
              <a:t>:</a:t>
            </a:r>
          </a:p>
          <a:p>
            <a:pPr marL="958970" marR="406908" lvl="1" indent="-371214" algn="l" defTabSz="406908">
              <a:lnSpc>
                <a:spcPts val="3500"/>
              </a:lnSpc>
              <a:spcBef>
                <a:spcPts val="12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13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</a:p>
          <a:p>
            <a:pPr marL="395604" lvl="0" indent="-395604" algn="l" defTabSz="519937">
              <a:spcBef>
                <a:spcPts val="8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Special Skills:</a:t>
            </a:r>
          </a:p>
          <a:p>
            <a:pPr marL="958970" marR="406908" lvl="1" indent="-371214" algn="l" defTabSz="406908">
              <a:lnSpc>
                <a:spcPts val="3500"/>
              </a:lnSpc>
              <a:spcBef>
                <a:spcPts val="12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13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Language: C, C++</a:t>
            </a:r>
          </a:p>
          <a:p>
            <a:pPr marL="958970" marR="406908" lvl="1" indent="-371214" algn="l" defTabSz="406908">
              <a:lnSpc>
                <a:spcPts val="3500"/>
              </a:lnSpc>
              <a:spcBef>
                <a:spcPts val="12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13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Platform: Linux, Minix</a:t>
            </a:r>
          </a:p>
          <a:p>
            <a:pPr marL="395604" lvl="0" indent="-395604" algn="l" defTabSz="519937">
              <a:spcBef>
                <a:spcPts val="8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Role</a:t>
            </a:r>
            <a:r>
              <a:rPr sz="3382">
                <a:solidFill>
                  <a:srgbClr val="FFFFFF"/>
                </a:solidFill>
              </a:rPr>
              <a:t>: </a:t>
            </a:r>
          </a:p>
          <a:p>
            <a:pPr lvl="3" indent="610361" algn="l" defTabSz="519937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382">
                <a:solidFill>
                  <a:srgbClr val="FFFFFF"/>
                </a:solidFill>
              </a:rPr>
              <a:t>Team member &amp; Testing &amp; Art-related work</a:t>
            </a:r>
          </a:p>
        </p:txBody>
      </p:sp>
      <p:pic>
        <p:nvPicPr>
          <p:cNvPr id="52" name="pasted-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4577" y="2493912"/>
            <a:ext cx="2916190" cy="5184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Macintosh PowerPoint</Application>
  <PresentationFormat>自定义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Futura</vt:lpstr>
      <vt:lpstr>Helvetica</vt:lpstr>
      <vt:lpstr>Helvetica Neue</vt:lpstr>
      <vt:lpstr>Marker Felt</vt:lpstr>
      <vt:lpstr>Menlo</vt:lpstr>
      <vt:lpstr>Noteworthy Light</vt:lpstr>
      <vt:lpstr>Papyrus</vt:lpstr>
      <vt:lpstr>Times New Roman</vt:lpstr>
      <vt:lpstr>Black</vt:lpstr>
      <vt:lpstr>VE450 Project</vt:lpstr>
      <vt:lpstr>Team Leader: Ting Zhang</vt:lpstr>
      <vt:lpstr>Team Member: Yiwei Cheng</vt:lpstr>
      <vt:lpstr>Team Member: Chenxin Zhou</vt:lpstr>
      <vt:lpstr>Team Member: Junru Zhu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VE450 Project</dc:title>
  <cp:lastModifiedBy>Microsoft Office User</cp:lastModifiedBy>
  <cp:revision>1</cp:revision>
  <dcterms:modified xsi:type="dcterms:W3CDTF">2018-10-11T05:06:25Z</dcterms:modified>
</cp:coreProperties>
</file>