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ed55cc2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ed55cc2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ed55cc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ed55cc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ed55cc2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ed55cc2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ed55cc2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ed55cc2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ed55cc2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ed55cc2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ed55cc2b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ed55cc2b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ed55cc2b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ed55cc2b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ed55cc2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ed55cc2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ed55cc2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ed55cc2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ed55cc2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ed55cc2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e/1FAIpQLSfZ4qHT1CiXQaSqXA_5UNuTm7NxH5IMUFJl0H1Jsi7IukErpw/viewform?vc=0&amp;c=0&amp;w=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36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Nail Salon Management System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(Deliverable 2: Analysis Phase)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Salman Khan, Hamza Mir, Thomas Zhang, Spencer Wilkins, Derek Luong, Asad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40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75" y="1142400"/>
            <a:ext cx="434431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612775" y="1644250"/>
            <a:ext cx="38127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Main 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Creation of a Customer’s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Creation of an Appointment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an Invoice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Create an Inventory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79900" y="303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25" y="1005875"/>
            <a:ext cx="6313073" cy="362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32075" y="267725"/>
            <a:ext cx="83397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37300"/>
            <a:ext cx="75057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1.) Process Oriented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1.1.) Ability for Customers to book appointments with nail tech by name, pay for the service, and purchase gift cards directly on the website.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1.2.) Ability for customer appointment to be assigned to a technician, with the time of appointment and estimated time of appointment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1.3.) Creation of a link between the web app and the database. This will allow the customers to access this site and create an account that will offer certain benefits.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1.4.) Using transaction information creates a customer reward system that will keep track of customer reward points and spending.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1.5) Employee clock-in/clock-out option.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salary for employees.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1.6.) Generates a table for employee schedules that can be accessed by employees and edited by the owner.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30000" y="272200"/>
            <a:ext cx="84810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979000"/>
            <a:ext cx="75057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2.) Information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Oriented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2.1.) Able to organize customer information name, age, address, etc. and will be able to keep track of customer transactions along with warranty information.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2.2.) Specify details relating to the business such as opening/closing times and the business address.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2.3.) Store hours worked by an employee for any given day recorded from clock-in/clock-out.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2.4.) Displays schedules created by the owner for employees to view.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2.5.) The system must retain customer history for 3 years.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2.6.) Be able to track inventory (what was ordered and how much of it)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75575"/>
            <a:ext cx="75057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888100"/>
            <a:ext cx="75057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1.)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1.1.) The system should be compatible with any web browser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1.2.) Should be able to run on android and iPhones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2.)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2.1.) The system should be available for use 24 hours per day, 365 days per year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2.2.) The system should update within 10 minutes of a change.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2.3.) The system must support 150 users from 8:30 a.m–5 p.m.; 50 users at all other times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99150"/>
            <a:ext cx="75057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923975"/>
            <a:ext cx="75057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3.)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3.1.) Nail technicians/workers can only see their sales/assignments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3.2.) Only managers/owner can see each workers sales, assignments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3.3.) Only owner can approve new customization options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3.4.) Only the owner can edit and view employee schedules and payroll.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3.5.) System should have a firewall and all protection needed from viruses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3.6.) Customer account login is kept secure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3.7.) Employees have login IDs unique to them.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4.) Cultural and Political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4.1.) Company buys all technology from hp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4.2.) Personal information is protected under the Privacy Law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	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Interview was conducted with Ann Luong the owner, Emily Vu the nail </a:t>
            </a:r>
            <a:r>
              <a:rPr lang="en" sz="1800"/>
              <a:t>technician</a:t>
            </a:r>
            <a:r>
              <a:rPr lang="en" sz="1800"/>
              <a:t>, Khanh Luong the </a:t>
            </a:r>
            <a:r>
              <a:rPr lang="en" sz="1800"/>
              <a:t>receptionist</a:t>
            </a:r>
            <a:r>
              <a:rPr lang="en" sz="1800"/>
              <a:t>. 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Interview was conducted on 10/16/2019 from 10am - 12pm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Q/A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521250" y="1705075"/>
            <a:ext cx="78036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your job responsibility?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your task at work?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often do you use the current system?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you say the current system is competent enough to perform all necessary business tasks?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features that need to be improved?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new features would make performing your job easier?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some troubles that you encounter at work?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solution do you think that can fix your trouble at work?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As-in-System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15575" y="1662125"/>
            <a:ext cx="76092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is hosted by a very old server that takes up a lot of space while providing low benefit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controlled by a mouse and keyboard, and the owner would prefer the new system to have a touch screen in order to save space.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freezes often so the application needs to be rebooted often which can take up to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minutes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interface design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is only able to calculate the total and print receipt, lacks newer features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88025" y="5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</a:t>
            </a:r>
            <a:r>
              <a:rPr lang="en"/>
              <a:t>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88025" y="1559050"/>
            <a:ext cx="337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this questionnaire is to gather employee opinions and feedback about the current system in order to clarify whether upgrading or creating a new system is the right decision while collecting additional feedback that was possibly missed from the interview phase. The questionnaire was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responded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8 nail technicians and 2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receptionist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https://docs.google.com/forms/d/e/1FAIpQLSfZ4qHT1CiXQaSqXA_5UNuTm7NxH5IMUFJl0H1Jsi7IukErpw/viewform?vc=0&amp;c=0&amp;w=1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750" y="1114075"/>
            <a:ext cx="4283900" cy="30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