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F90EF95-5B9E-4E9A-9987-902517EAE43E}">
  <a:tblStyle styleId="{7F90EF95-5B9E-4E9A-9987-902517EAE4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dba1795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dba179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dba1795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dba1795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dba1795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dba1795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dba1795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dba1795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dba1795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dba1795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dba1795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dba1795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dba1795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dba1795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dba179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1dba179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Nail Salon Management System </a:t>
            </a:r>
            <a:endParaRPr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7B7B7"/>
                </a:solidFill>
              </a:rPr>
              <a:t>(</a:t>
            </a:r>
            <a:r>
              <a:rPr lang="en" sz="3000">
                <a:solidFill>
                  <a:srgbClr val="B7B7B7"/>
                </a:solidFill>
              </a:rPr>
              <a:t>Deliverable</a:t>
            </a:r>
            <a:r>
              <a:rPr lang="en" sz="3000">
                <a:solidFill>
                  <a:srgbClr val="B7B7B7"/>
                </a:solidFill>
              </a:rPr>
              <a:t> 1: Planning Phase)</a:t>
            </a:r>
            <a:endParaRPr sz="3000">
              <a:solidFill>
                <a:srgbClr val="B7B7B7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6225" y="3170700"/>
            <a:ext cx="85206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Thomas Zhang, Derek Luong, Asad Khan, Hamza Mir, Spencer Wilkins, Salman </a:t>
            </a:r>
            <a:r>
              <a:rPr lang="en">
                <a:solidFill>
                  <a:srgbClr val="FFFFFF"/>
                </a:solidFill>
              </a:rPr>
              <a:t>Khan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7B7B7"/>
                </a:solidFill>
              </a:rPr>
              <a:t>Problem?</a:t>
            </a:r>
            <a:endParaRPr sz="3000">
              <a:solidFill>
                <a:srgbClr val="B7B7B7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Anna is a small business owner that runs two nail salons. She uses a system of data </a:t>
            </a:r>
            <a:r>
              <a:rPr lang="en">
                <a:solidFill>
                  <a:srgbClr val="FFFFFF"/>
                </a:solidFill>
              </a:rPr>
              <a:t>organization</a:t>
            </a:r>
            <a:r>
              <a:rPr lang="en">
                <a:solidFill>
                  <a:srgbClr val="FFFFFF"/>
                </a:solidFill>
              </a:rPr>
              <a:t> that is outdated, lacks </a:t>
            </a:r>
            <a:r>
              <a:rPr lang="en">
                <a:solidFill>
                  <a:srgbClr val="FFFFFF"/>
                </a:solidFill>
              </a:rPr>
              <a:t>certain</a:t>
            </a:r>
            <a:r>
              <a:rPr lang="en">
                <a:solidFill>
                  <a:srgbClr val="FFFFFF"/>
                </a:solidFill>
              </a:rPr>
              <a:t> features, and constantly crashes. Our job is to create a new system that can address these issues by creating a new system that can better organize and maintain customer </a:t>
            </a:r>
            <a:r>
              <a:rPr lang="en">
                <a:solidFill>
                  <a:srgbClr val="FFFFFF"/>
                </a:solidFill>
              </a:rPr>
              <a:t>information</a:t>
            </a:r>
            <a:r>
              <a:rPr lang="en">
                <a:solidFill>
                  <a:srgbClr val="FFFFFF"/>
                </a:solidFill>
              </a:rPr>
              <a:t> and add new </a:t>
            </a:r>
            <a:r>
              <a:rPr lang="en">
                <a:solidFill>
                  <a:srgbClr val="FFFFFF"/>
                </a:solidFill>
              </a:rPr>
              <a:t>features</a:t>
            </a:r>
            <a:r>
              <a:rPr lang="en">
                <a:solidFill>
                  <a:srgbClr val="FFFFFF"/>
                </a:solidFill>
              </a:rPr>
              <a:t> that the old system didn’t have.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7B7B7"/>
                </a:solidFill>
              </a:rPr>
              <a:t>Project Overview </a:t>
            </a:r>
            <a:endParaRPr sz="3000">
              <a:solidFill>
                <a:srgbClr val="B7B7B7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Requirements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Creation of a database using either SQL oracle/mysql that is able to organize customer information name, age, address, etc. and will be able to keep </a:t>
            </a:r>
            <a:r>
              <a:rPr lang="en" sz="1400">
                <a:solidFill>
                  <a:srgbClr val="FFFFFF"/>
                </a:solidFill>
              </a:rPr>
              <a:t>track</a:t>
            </a:r>
            <a:r>
              <a:rPr lang="en" sz="1400">
                <a:solidFill>
                  <a:srgbClr val="FFFFFF"/>
                </a:solidFill>
              </a:rPr>
              <a:t> of customer </a:t>
            </a:r>
            <a:r>
              <a:rPr lang="en" sz="1400">
                <a:solidFill>
                  <a:srgbClr val="FFFFFF"/>
                </a:solidFill>
              </a:rPr>
              <a:t>transactions along with warranty information.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Creation of web application using HTML/PHP that will represent and specify details </a:t>
            </a:r>
            <a:r>
              <a:rPr lang="en" sz="1400">
                <a:solidFill>
                  <a:srgbClr val="FFFFFF"/>
                </a:solidFill>
              </a:rPr>
              <a:t>relating</a:t>
            </a:r>
            <a:r>
              <a:rPr lang="en" sz="1400">
                <a:solidFill>
                  <a:srgbClr val="FFFFFF"/>
                </a:solidFill>
              </a:rPr>
              <a:t> to the business such as opening/closing times and the </a:t>
            </a:r>
            <a:r>
              <a:rPr lang="en" sz="1400">
                <a:solidFill>
                  <a:srgbClr val="FFFFFF"/>
                </a:solidFill>
              </a:rPr>
              <a:t>business</a:t>
            </a:r>
            <a:r>
              <a:rPr lang="en" sz="1400">
                <a:solidFill>
                  <a:srgbClr val="FFFFFF"/>
                </a:solidFill>
              </a:rPr>
              <a:t> address.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Creation of a link between the web app and the database. This will allow the c</a:t>
            </a:r>
            <a:r>
              <a:rPr lang="en" sz="1400">
                <a:solidFill>
                  <a:schemeClr val="dk1"/>
                </a:solidFill>
              </a:rPr>
              <a:t>ustomers to access this site and create an account that will offer certain benefits.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Using </a:t>
            </a:r>
            <a:r>
              <a:rPr lang="en" sz="1400">
                <a:solidFill>
                  <a:srgbClr val="FFFFFF"/>
                </a:solidFill>
              </a:rPr>
              <a:t>transaction</a:t>
            </a:r>
            <a:r>
              <a:rPr lang="en" sz="1400">
                <a:solidFill>
                  <a:srgbClr val="FFFFFF"/>
                </a:solidFill>
              </a:rPr>
              <a:t> information create a customer reward system that keep track of customer point total. (Optional)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7B7B7"/>
                </a:solidFill>
              </a:rPr>
              <a:t>Roles</a:t>
            </a:r>
            <a:endParaRPr sz="3000">
              <a:solidFill>
                <a:srgbClr val="B7B7B7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Derek Luong - Business Analyst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Asad Khan - Application Developer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Thomas Zhang - Database Administrator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Spencer Wilkins - Quality Assurance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Salman Khan - System Analyst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Hamza Mir - Project Manager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3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Project </a:t>
            </a:r>
            <a:r>
              <a:rPr lang="en">
                <a:solidFill>
                  <a:srgbClr val="B7B7B7"/>
                </a:solidFill>
              </a:rPr>
              <a:t>Plan (Rough Draft)</a:t>
            </a:r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659575" y="113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{7F90EF95-5B9E-4E9A-9987-902517EAE43E}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9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Task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Begin date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End date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Status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Derek Luong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Pseudo code/ Customer data collection/ Communication with owners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9/25/2019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9/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30/2019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 process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Asad Khan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Web interface research and design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9/25/2019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11/25/2019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 process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Thomas Zhang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Database design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9/25/2019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11/25/2019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 process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Salman Khan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Assist with implementing database and web 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application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processes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9/25/2019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11/25/2019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 process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Spencer Wilkins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QA software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9/25/2019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11/25/2019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 process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Hamza Mir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Process and status reports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9/25/2019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11/25/2019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 process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78725" y="43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7B7B7"/>
                </a:solidFill>
              </a:rPr>
              <a:t>Feasibility</a:t>
            </a:r>
            <a:r>
              <a:rPr lang="en" sz="3000">
                <a:solidFill>
                  <a:srgbClr val="B7B7B7"/>
                </a:solidFill>
              </a:rPr>
              <a:t> Analysis: Technical </a:t>
            </a:r>
            <a:r>
              <a:rPr lang="en" sz="3000">
                <a:solidFill>
                  <a:srgbClr val="B7B7B7"/>
                </a:solidFill>
              </a:rPr>
              <a:t>Feasibility</a:t>
            </a:r>
            <a:r>
              <a:rPr lang="en" sz="3000">
                <a:solidFill>
                  <a:srgbClr val="B7B7B7"/>
                </a:solidFill>
              </a:rPr>
              <a:t> </a:t>
            </a:r>
            <a:endParaRPr sz="3000">
              <a:solidFill>
                <a:srgbClr val="B7B7B7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Time Constraints (Will we have time to finish?)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Familiarity</a:t>
            </a:r>
            <a:r>
              <a:rPr lang="en">
                <a:solidFill>
                  <a:srgbClr val="FFFFFF"/>
                </a:solidFill>
              </a:rPr>
              <a:t> with sql oracle/javascript/html/php etc.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Difficulty</a:t>
            </a:r>
            <a:r>
              <a:rPr lang="en">
                <a:solidFill>
                  <a:srgbClr val="FFFFFF"/>
                </a:solidFill>
              </a:rPr>
              <a:t> with linking database to web application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Feasibility Analysis: Economic Feasibility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Budget - The owner agree to pay from 4000 for the application if it included all the functions and features she has listed. Project cannot exceed this cost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Analysis: Organizational Feasibility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Temporary or permanent replacement of staff for position in case of sickness or resignation of staff.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Phase Summarization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Customer’s need and required function was </a:t>
            </a:r>
            <a:r>
              <a:rPr lang="en">
                <a:solidFill>
                  <a:srgbClr val="FFFFFF"/>
                </a:solidFill>
              </a:rPr>
              <a:t>discussed.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Project plan created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Feasibility Analysis discussed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Roles and task assigned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