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2da31217e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2da31217e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1dba1795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1dba1795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1dba1795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1dba1795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1dba1795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1dba1795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1dba1795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1dba1795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1dba1795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1dba1795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2da31217e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2da31217e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1dba1795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1dba1795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1dba1795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1dba1795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1dba1795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1dba1795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tzhang490/IS-436.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B7B7B7"/>
                </a:solidFill>
              </a:rPr>
              <a:t>Nail Salon Management System </a:t>
            </a:r>
            <a:endParaRPr>
              <a:solidFill>
                <a:srgbClr val="B7B7B7"/>
              </a:solidFill>
            </a:endParaRPr>
          </a:p>
          <a:p>
            <a:pPr indent="0" lvl="0" marL="0" rtl="0" algn="ctr">
              <a:spcBef>
                <a:spcPts val="0"/>
              </a:spcBef>
              <a:spcAft>
                <a:spcPts val="0"/>
              </a:spcAft>
              <a:buNone/>
            </a:pPr>
            <a:r>
              <a:rPr lang="en" sz="3000">
                <a:solidFill>
                  <a:srgbClr val="B7B7B7"/>
                </a:solidFill>
              </a:rPr>
              <a:t>(</a:t>
            </a:r>
            <a:r>
              <a:rPr lang="en" sz="3000">
                <a:solidFill>
                  <a:srgbClr val="B7B7B7"/>
                </a:solidFill>
              </a:rPr>
              <a:t>Deliverable</a:t>
            </a:r>
            <a:r>
              <a:rPr lang="en" sz="3000">
                <a:solidFill>
                  <a:srgbClr val="B7B7B7"/>
                </a:solidFill>
              </a:rPr>
              <a:t> 1: Planning Phase)</a:t>
            </a:r>
            <a:endParaRPr sz="3000">
              <a:solidFill>
                <a:srgbClr val="B7B7B7"/>
              </a:solidFill>
            </a:endParaRPr>
          </a:p>
        </p:txBody>
      </p:sp>
      <p:sp>
        <p:nvSpPr>
          <p:cNvPr id="55" name="Google Shape;55;p13"/>
          <p:cNvSpPr txBox="1"/>
          <p:nvPr>
            <p:ph idx="1" type="subTitle"/>
          </p:nvPr>
        </p:nvSpPr>
        <p:spPr>
          <a:xfrm>
            <a:off x="346225" y="3170700"/>
            <a:ext cx="8520600" cy="112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Thomas Zhang, Derek Luong, Asad Khan, Hamza Mir, Spencer Wilkins, Salman </a:t>
            </a:r>
            <a:r>
              <a:rPr lang="en">
                <a:solidFill>
                  <a:srgbClr val="FFFFFF"/>
                </a:solidFill>
              </a:rPr>
              <a:t>Khan</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Waterfall</a:t>
            </a:r>
            <a:r>
              <a:rPr lang="en"/>
              <a:t> Methodology </a:t>
            </a:r>
            <a:endParaRPr/>
          </a:p>
        </p:txBody>
      </p:sp>
      <p:sp>
        <p:nvSpPr>
          <p:cNvPr id="109" name="Google Shape;109;p22"/>
          <p:cNvSpPr txBox="1"/>
          <p:nvPr>
            <p:ph idx="1" type="body"/>
          </p:nvPr>
        </p:nvSpPr>
        <p:spPr>
          <a:xfrm>
            <a:off x="395575" y="1077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 Good for simple project.</a:t>
            </a:r>
            <a:endParaRPr/>
          </a:p>
          <a:p>
            <a:pPr indent="0" lvl="0" marL="0" rtl="0" algn="l">
              <a:spcBef>
                <a:spcPts val="1600"/>
              </a:spcBef>
              <a:spcAft>
                <a:spcPts val="0"/>
              </a:spcAft>
              <a:buNone/>
            </a:pPr>
            <a:r>
              <a:rPr lang="en"/>
              <a:t>Reduce </a:t>
            </a:r>
            <a:r>
              <a:rPr lang="en"/>
              <a:t>communication</a:t>
            </a:r>
            <a:r>
              <a:rPr lang="en"/>
              <a:t> error.</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Con: Difficult to fix if there was</a:t>
            </a:r>
            <a:endParaRPr/>
          </a:p>
          <a:p>
            <a:pPr indent="0" lvl="0" marL="0" rtl="0" algn="l">
              <a:spcBef>
                <a:spcPts val="1600"/>
              </a:spcBef>
              <a:spcAft>
                <a:spcPts val="0"/>
              </a:spcAft>
              <a:buNone/>
            </a:pPr>
            <a:r>
              <a:rPr lang="en"/>
              <a:t> problem/mistake in requirement </a:t>
            </a:r>
            <a:endParaRPr/>
          </a:p>
          <a:p>
            <a:pPr indent="0" lvl="0" marL="0" rtl="0" algn="l">
              <a:spcBef>
                <a:spcPts val="1600"/>
              </a:spcBef>
              <a:spcAft>
                <a:spcPts val="0"/>
              </a:spcAft>
              <a:buNone/>
            </a:pPr>
            <a:r>
              <a:rPr lang="en"/>
              <a:t>phase.</a:t>
            </a:r>
            <a:endParaRPr/>
          </a:p>
          <a:p>
            <a:pPr indent="0" lvl="0" marL="0" rtl="0" algn="l">
              <a:spcBef>
                <a:spcPts val="1600"/>
              </a:spcBef>
              <a:spcAft>
                <a:spcPts val="1600"/>
              </a:spcAft>
              <a:buNone/>
            </a:pPr>
            <a:r>
              <a:t/>
            </a:r>
            <a:endParaRPr/>
          </a:p>
        </p:txBody>
      </p:sp>
      <p:pic>
        <p:nvPicPr>
          <p:cNvPr id="110" name="Google Shape;110;p22"/>
          <p:cNvPicPr preferRelativeResize="0"/>
          <p:nvPr/>
        </p:nvPicPr>
        <p:blipFill>
          <a:blip r:embed="rId3">
            <a:alphaModFix/>
          </a:blip>
          <a:stretch>
            <a:fillRect/>
          </a:stretch>
        </p:blipFill>
        <p:spPr>
          <a:xfrm>
            <a:off x="4258150" y="1115175"/>
            <a:ext cx="4658026" cy="261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16" name="Google Shape;116;p23"/>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https://github.com/tzhang490/IS-436.git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B7B7B7"/>
                </a:solidFill>
              </a:rPr>
              <a:t>Problem?</a:t>
            </a:r>
            <a:endParaRPr sz="3000">
              <a:solidFill>
                <a:srgbClr val="B7B7B7"/>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                                                                                                                                                                                                                                                                                                                                                                                                                                                                 Ann is a small business owner that runs two nail salons. She uses a system of data </a:t>
            </a:r>
            <a:r>
              <a:rPr lang="en">
                <a:solidFill>
                  <a:srgbClr val="FFFFFF"/>
                </a:solidFill>
              </a:rPr>
              <a:t>organization</a:t>
            </a:r>
            <a:r>
              <a:rPr lang="en">
                <a:solidFill>
                  <a:srgbClr val="FFFFFF"/>
                </a:solidFill>
              </a:rPr>
              <a:t> that is outdated, lacks </a:t>
            </a:r>
            <a:r>
              <a:rPr lang="en">
                <a:solidFill>
                  <a:srgbClr val="FFFFFF"/>
                </a:solidFill>
              </a:rPr>
              <a:t>certain</a:t>
            </a:r>
            <a:r>
              <a:rPr lang="en">
                <a:solidFill>
                  <a:srgbClr val="FFFFFF"/>
                </a:solidFill>
              </a:rPr>
              <a:t> features, and constantly crashes. Our job is to create a new system that can address these issues by creating a new system that can better organize and maintain customer </a:t>
            </a:r>
            <a:r>
              <a:rPr lang="en">
                <a:solidFill>
                  <a:srgbClr val="FFFFFF"/>
                </a:solidFill>
              </a:rPr>
              <a:t>information</a:t>
            </a:r>
            <a:r>
              <a:rPr lang="en">
                <a:solidFill>
                  <a:srgbClr val="FFFFFF"/>
                </a:solidFill>
              </a:rPr>
              <a:t> and add new </a:t>
            </a:r>
            <a:r>
              <a:rPr lang="en">
                <a:solidFill>
                  <a:srgbClr val="FFFFFF"/>
                </a:solidFill>
              </a:rPr>
              <a:t>features</a:t>
            </a:r>
            <a:r>
              <a:rPr lang="en">
                <a:solidFill>
                  <a:srgbClr val="FFFFFF"/>
                </a:solidFill>
              </a:rPr>
              <a:t> that the old system didn’t have. </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B7B7B7"/>
                </a:solidFill>
              </a:rPr>
              <a:t>Project Overview </a:t>
            </a:r>
            <a:endParaRPr sz="3000">
              <a:solidFill>
                <a:srgbClr val="B7B7B7"/>
              </a:solidFill>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Requirements</a:t>
            </a:r>
            <a:endParaRPr>
              <a:solidFill>
                <a:srgbClr val="FFFFFF"/>
              </a:solidFill>
            </a:endParaRPr>
          </a:p>
          <a:p>
            <a:pPr indent="-317500" lvl="0" marL="457200" rtl="0" algn="l">
              <a:lnSpc>
                <a:spcPct val="115000"/>
              </a:lnSpc>
              <a:spcBef>
                <a:spcPts val="1600"/>
              </a:spcBef>
              <a:spcAft>
                <a:spcPts val="0"/>
              </a:spcAft>
              <a:buClr>
                <a:srgbClr val="FFFFFF"/>
              </a:buClr>
              <a:buSzPts val="1400"/>
              <a:buChar char="-"/>
            </a:pPr>
            <a:r>
              <a:rPr lang="en" sz="1400">
                <a:solidFill>
                  <a:srgbClr val="FFFFFF"/>
                </a:solidFill>
              </a:rPr>
              <a:t>Creation of a database using SQL oracle that is able to organize customer information name, age, address, etc. and will be able to keep </a:t>
            </a:r>
            <a:r>
              <a:rPr lang="en" sz="1400">
                <a:solidFill>
                  <a:srgbClr val="FFFFFF"/>
                </a:solidFill>
              </a:rPr>
              <a:t>track</a:t>
            </a:r>
            <a:r>
              <a:rPr lang="en" sz="1400">
                <a:solidFill>
                  <a:srgbClr val="FFFFFF"/>
                </a:solidFill>
              </a:rPr>
              <a:t> of customer </a:t>
            </a:r>
            <a:r>
              <a:rPr lang="en" sz="1400">
                <a:solidFill>
                  <a:srgbClr val="FFFFFF"/>
                </a:solidFill>
              </a:rPr>
              <a:t>transactions along with warranty information.</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Creation of web application using HTML/PHP that will represent and specify details </a:t>
            </a:r>
            <a:r>
              <a:rPr lang="en" sz="1400">
                <a:solidFill>
                  <a:srgbClr val="FFFFFF"/>
                </a:solidFill>
              </a:rPr>
              <a:t>relating</a:t>
            </a:r>
            <a:r>
              <a:rPr lang="en" sz="1400">
                <a:solidFill>
                  <a:srgbClr val="FFFFFF"/>
                </a:solidFill>
              </a:rPr>
              <a:t> to the business such as opening/closing times and the </a:t>
            </a:r>
            <a:r>
              <a:rPr lang="en" sz="1400">
                <a:solidFill>
                  <a:srgbClr val="FFFFFF"/>
                </a:solidFill>
              </a:rPr>
              <a:t>business</a:t>
            </a:r>
            <a:r>
              <a:rPr lang="en" sz="1400">
                <a:solidFill>
                  <a:srgbClr val="FFFFFF"/>
                </a:solidFill>
              </a:rPr>
              <a:t> address. </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Creation of a link between the web app and the database. This will allow the c</a:t>
            </a:r>
            <a:r>
              <a:rPr lang="en" sz="1400">
                <a:solidFill>
                  <a:schemeClr val="dk1"/>
                </a:solidFill>
              </a:rPr>
              <a:t>ustomers to access this site and create an account that will offer certain benefits.</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Using </a:t>
            </a:r>
            <a:r>
              <a:rPr lang="en" sz="1400">
                <a:solidFill>
                  <a:srgbClr val="FFFFFF"/>
                </a:solidFill>
              </a:rPr>
              <a:t>transaction</a:t>
            </a:r>
            <a:r>
              <a:rPr lang="en" sz="1400">
                <a:solidFill>
                  <a:srgbClr val="FFFFFF"/>
                </a:solidFill>
              </a:rPr>
              <a:t> information create a customer reward system that keep track of customer reward point and spending.</a:t>
            </a:r>
            <a:endParaRPr sz="1400">
              <a:solidFill>
                <a:srgbClr val="FFFFFF"/>
              </a:solidFill>
            </a:endParaRPr>
          </a:p>
          <a:p>
            <a:pPr indent="0" lvl="0" marL="0" rtl="0" algn="l">
              <a:lnSpc>
                <a:spcPct val="115000"/>
              </a:lnSpc>
              <a:spcBef>
                <a:spcPts val="0"/>
              </a:spcBef>
              <a:spcAft>
                <a:spcPts val="0"/>
              </a:spcAft>
              <a:buNone/>
            </a:pPr>
            <a:r>
              <a:t/>
            </a:r>
            <a:endParaRPr sz="1400">
              <a:solidFill>
                <a:srgbClr val="FFFFFF"/>
              </a:solidFill>
            </a:endParaRPr>
          </a:p>
          <a:p>
            <a:pPr indent="0" lvl="0" marL="457200" rtl="0" algn="l">
              <a:lnSpc>
                <a:spcPct val="115000"/>
              </a:lnSpc>
              <a:spcBef>
                <a:spcPts val="0"/>
              </a:spcBef>
              <a:spcAft>
                <a:spcPts val="0"/>
              </a:spcAft>
              <a:buNone/>
            </a:pPr>
            <a:r>
              <a:t/>
            </a:r>
            <a:endParaRPr sz="1400">
              <a:solidFill>
                <a:srgbClr val="FFFFFF"/>
              </a:solidFill>
            </a:endParaRPr>
          </a:p>
          <a:p>
            <a:pPr indent="0" lvl="0" marL="0" rtl="0" algn="l">
              <a:lnSpc>
                <a:spcPct val="115000"/>
              </a:lnSpc>
              <a:spcBef>
                <a:spcPts val="0"/>
              </a:spcBef>
              <a:spcAft>
                <a:spcPts val="0"/>
              </a:spcAft>
              <a:buNone/>
            </a:pPr>
            <a:r>
              <a:t/>
            </a:r>
            <a:endParaRPr sz="1200">
              <a:solidFill>
                <a:srgbClr val="FFFFFF"/>
              </a:solidFill>
            </a:endParaRPr>
          </a:p>
          <a:p>
            <a:pPr indent="0" lvl="0" marL="0" rtl="0" algn="l">
              <a:lnSpc>
                <a:spcPct val="115000"/>
              </a:lnSpc>
              <a:spcBef>
                <a:spcPts val="0"/>
              </a:spcBef>
              <a:spcAft>
                <a:spcPts val="0"/>
              </a:spcAft>
              <a:buNone/>
            </a:pPr>
            <a:r>
              <a:t/>
            </a:r>
            <a:endParaRPr sz="1200">
              <a:solidFill>
                <a:srgbClr val="FFFFFF"/>
              </a:solidFill>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B7B7B7"/>
                </a:solidFill>
              </a:rPr>
              <a:t>Roles</a:t>
            </a:r>
            <a:endParaRPr sz="3000">
              <a:solidFill>
                <a:srgbClr val="B7B7B7"/>
              </a:solidFill>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Derek Luong - Business Analyst/App Developer</a:t>
            </a:r>
            <a:endParaRPr>
              <a:solidFill>
                <a:srgbClr val="FFFFFF"/>
              </a:solidFill>
            </a:endParaRPr>
          </a:p>
          <a:p>
            <a:pPr indent="0" lvl="0" marL="0" rtl="0" algn="l">
              <a:spcBef>
                <a:spcPts val="0"/>
              </a:spcBef>
              <a:spcAft>
                <a:spcPts val="0"/>
              </a:spcAft>
              <a:buNone/>
            </a:pPr>
            <a:r>
              <a:rPr lang="en">
                <a:solidFill>
                  <a:srgbClr val="FFFFFF"/>
                </a:solidFill>
              </a:rPr>
              <a:t>Asad Khan - Application Developer</a:t>
            </a:r>
            <a:endParaRPr>
              <a:solidFill>
                <a:srgbClr val="FFFFFF"/>
              </a:solidFill>
            </a:endParaRPr>
          </a:p>
          <a:p>
            <a:pPr indent="0" lvl="0" marL="0" rtl="0" algn="l">
              <a:spcBef>
                <a:spcPts val="0"/>
              </a:spcBef>
              <a:spcAft>
                <a:spcPts val="0"/>
              </a:spcAft>
              <a:buNone/>
            </a:pPr>
            <a:r>
              <a:rPr lang="en">
                <a:solidFill>
                  <a:srgbClr val="FFFFFF"/>
                </a:solidFill>
              </a:rPr>
              <a:t>Thomas Zhang - </a:t>
            </a:r>
            <a:r>
              <a:rPr lang="en">
                <a:solidFill>
                  <a:schemeClr val="dk1"/>
                </a:solidFill>
              </a:rPr>
              <a:t>Project Manager/DB Developer</a:t>
            </a:r>
            <a:endParaRPr>
              <a:solidFill>
                <a:srgbClr val="FFFFFF"/>
              </a:solidFill>
            </a:endParaRPr>
          </a:p>
          <a:p>
            <a:pPr indent="0" lvl="0" marL="0" rtl="0" algn="l">
              <a:spcBef>
                <a:spcPts val="0"/>
              </a:spcBef>
              <a:spcAft>
                <a:spcPts val="0"/>
              </a:spcAft>
              <a:buNone/>
            </a:pPr>
            <a:r>
              <a:rPr lang="en">
                <a:solidFill>
                  <a:srgbClr val="FFFFFF"/>
                </a:solidFill>
              </a:rPr>
              <a:t>Spencer Wilkins - </a:t>
            </a:r>
            <a:r>
              <a:rPr lang="en">
                <a:solidFill>
                  <a:schemeClr val="dk1"/>
                </a:solidFill>
              </a:rPr>
              <a:t>Database Administrator</a:t>
            </a:r>
            <a:endParaRPr>
              <a:solidFill>
                <a:srgbClr val="FFFFFF"/>
              </a:solidFill>
            </a:endParaRPr>
          </a:p>
          <a:p>
            <a:pPr indent="0" lvl="0" marL="0" rtl="0" algn="l">
              <a:spcBef>
                <a:spcPts val="0"/>
              </a:spcBef>
              <a:spcAft>
                <a:spcPts val="0"/>
              </a:spcAft>
              <a:buNone/>
            </a:pPr>
            <a:r>
              <a:rPr lang="en">
                <a:solidFill>
                  <a:srgbClr val="FFFFFF"/>
                </a:solidFill>
              </a:rPr>
              <a:t>Salman Khan - System Analyst</a:t>
            </a:r>
            <a:endParaRPr>
              <a:solidFill>
                <a:srgbClr val="FFFFFF"/>
              </a:solidFill>
            </a:endParaRPr>
          </a:p>
          <a:p>
            <a:pPr indent="0" lvl="0" marL="0" rtl="0" algn="l">
              <a:spcBef>
                <a:spcPts val="0"/>
              </a:spcBef>
              <a:spcAft>
                <a:spcPts val="0"/>
              </a:spcAft>
              <a:buNone/>
            </a:pPr>
            <a:r>
              <a:rPr lang="en">
                <a:solidFill>
                  <a:srgbClr val="FFFFFF"/>
                </a:solidFill>
              </a:rPr>
              <a:t>Hamza Mir - </a:t>
            </a:r>
            <a:r>
              <a:rPr lang="en">
                <a:solidFill>
                  <a:schemeClr val="dk1"/>
                </a:solidFill>
              </a:rPr>
              <a:t>Quality Assurance</a:t>
            </a:r>
            <a:endParaRPr>
              <a:solidFill>
                <a:srgbClr val="FFFFFF"/>
              </a:solidFil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38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7B7B7"/>
                </a:solidFill>
              </a:rPr>
              <a:t>Project </a:t>
            </a:r>
            <a:r>
              <a:rPr lang="en">
                <a:solidFill>
                  <a:srgbClr val="B7B7B7"/>
                </a:solidFill>
              </a:rPr>
              <a:t>Plan (Planning Phase to Analysis Phase)</a:t>
            </a:r>
            <a:endParaRPr>
              <a:solidFill>
                <a:srgbClr val="B7B7B7"/>
              </a:solidFill>
            </a:endParaRPr>
          </a:p>
        </p:txBody>
      </p:sp>
      <p:sp>
        <p:nvSpPr>
          <p:cNvPr id="79" name="Google Shape;79;p17"/>
          <p:cNvSpPr txBox="1"/>
          <p:nvPr/>
        </p:nvSpPr>
        <p:spPr>
          <a:xfrm>
            <a:off x="5970600" y="885800"/>
            <a:ext cx="2861700" cy="39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rPr>
              <a:t>Planning Phase Goals:</a:t>
            </a:r>
            <a:endParaRPr b="1" sz="1800">
              <a:solidFill>
                <a:srgbClr val="FFFFFF"/>
              </a:solidFill>
            </a:endParaRPr>
          </a:p>
          <a:p>
            <a:pPr indent="0" lvl="0" marL="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Complete research on what software to use regarding database and web app</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Establish meeting schedule and </a:t>
            </a:r>
            <a:r>
              <a:rPr lang="en">
                <a:solidFill>
                  <a:srgbClr val="FFFFFF"/>
                </a:solidFill>
              </a:rPr>
              <a:t>communication </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Define clear roles</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Plan key features of management system based of realistic completion based on time constraints</a:t>
            </a:r>
            <a:endParaRPr>
              <a:solidFill>
                <a:srgbClr val="FFFFFF"/>
              </a:solidFill>
            </a:endParaRPr>
          </a:p>
          <a:p>
            <a:pPr indent="0" lvl="0" marL="457200" rtl="0" algn="l">
              <a:spcBef>
                <a:spcPts val="0"/>
              </a:spcBef>
              <a:spcAft>
                <a:spcPts val="0"/>
              </a:spcAft>
              <a:buNone/>
            </a:pPr>
            <a:r>
              <a:t/>
            </a:r>
            <a:endParaRPr>
              <a:solidFill>
                <a:srgbClr val="FFFFFF"/>
              </a:solidFill>
            </a:endParaRPr>
          </a:p>
          <a:p>
            <a:pPr indent="0" lvl="0" marL="457200" rtl="0" algn="l">
              <a:spcBef>
                <a:spcPts val="0"/>
              </a:spcBef>
              <a:spcAft>
                <a:spcPts val="0"/>
              </a:spcAft>
              <a:buNone/>
            </a:pPr>
            <a:r>
              <a:t/>
            </a:r>
            <a:endParaRPr>
              <a:solidFill>
                <a:srgbClr val="FFFFFF"/>
              </a:solidFill>
            </a:endParaRPr>
          </a:p>
        </p:txBody>
      </p:sp>
      <p:pic>
        <p:nvPicPr>
          <p:cNvPr id="80" name="Google Shape;80;p17"/>
          <p:cNvPicPr preferRelativeResize="0"/>
          <p:nvPr/>
        </p:nvPicPr>
        <p:blipFill>
          <a:blip r:embed="rId3">
            <a:alphaModFix/>
          </a:blip>
          <a:stretch>
            <a:fillRect/>
          </a:stretch>
        </p:blipFill>
        <p:spPr>
          <a:xfrm>
            <a:off x="311700" y="1135425"/>
            <a:ext cx="5615925" cy="3001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8"/>
          <p:cNvPicPr preferRelativeResize="0"/>
          <p:nvPr/>
        </p:nvPicPr>
        <p:blipFill>
          <a:blip r:embed="rId3">
            <a:alphaModFix/>
          </a:blip>
          <a:stretch>
            <a:fillRect/>
          </a:stretch>
        </p:blipFill>
        <p:spPr>
          <a:xfrm>
            <a:off x="621925" y="540825"/>
            <a:ext cx="7900150" cy="3933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78725" y="431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B7B7B7"/>
                </a:solidFill>
              </a:rPr>
              <a:t>Feasibility</a:t>
            </a:r>
            <a:r>
              <a:rPr lang="en" sz="3000">
                <a:solidFill>
                  <a:srgbClr val="B7B7B7"/>
                </a:solidFill>
              </a:rPr>
              <a:t> Analysis: Technical </a:t>
            </a:r>
            <a:r>
              <a:rPr lang="en" sz="3000">
                <a:solidFill>
                  <a:srgbClr val="B7B7B7"/>
                </a:solidFill>
              </a:rPr>
              <a:t>Feasibility</a:t>
            </a:r>
            <a:r>
              <a:rPr lang="en" sz="3000">
                <a:solidFill>
                  <a:srgbClr val="B7B7B7"/>
                </a:solidFill>
              </a:rPr>
              <a:t> </a:t>
            </a:r>
            <a:endParaRPr sz="3000">
              <a:solidFill>
                <a:srgbClr val="B7B7B7"/>
              </a:solidFill>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Time Constraints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Familiarity</a:t>
            </a:r>
            <a:r>
              <a:rPr lang="en">
                <a:solidFill>
                  <a:srgbClr val="FFFFFF"/>
                </a:solidFill>
              </a:rPr>
              <a:t> with software needed to create database, web application and establish link (sql oracle, javascript, css, html, php etc.)</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Difficulty</a:t>
            </a:r>
            <a:r>
              <a:rPr lang="en">
                <a:solidFill>
                  <a:srgbClr val="FFFFFF"/>
                </a:solidFill>
              </a:rPr>
              <a:t> with linking database to web application, lack of </a:t>
            </a:r>
            <a:r>
              <a:rPr lang="en">
                <a:solidFill>
                  <a:srgbClr val="FFFFFF"/>
                </a:solidFill>
              </a:rPr>
              <a:t>knowledge</a:t>
            </a:r>
            <a:r>
              <a:rPr lang="en">
                <a:solidFill>
                  <a:srgbClr val="FFFFFF"/>
                </a:solidFill>
              </a:rPr>
              <a:t> on software</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D9D9D9"/>
                </a:solidFill>
              </a:rPr>
              <a:t>Feasibility Analysis: Economic Feasibility </a:t>
            </a:r>
            <a:endParaRPr sz="3000">
              <a:solidFill>
                <a:srgbClr val="D9D9D9"/>
              </a:solidFill>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Budget - The owner agree to pay from $40,000 for the application if it included all the functions and features she has listed. Project cannot exceed this cost. The cost of this project will be taken in consideration from the following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Services/equipment - $28,000</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Risk factors - $8,000</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Miscellaneous - $4,000</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rPr>
              <a:t>Feasibility Analysis: Organizational Feasibility </a:t>
            </a:r>
            <a:endParaRPr>
              <a:solidFill>
                <a:srgbClr val="CCCCCC"/>
              </a:solidFill>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en">
                <a:solidFill>
                  <a:schemeClr val="dk1"/>
                </a:solidFill>
              </a:rPr>
              <a:t>Temporary or permanent replacement of staff for position in case of sickness or resignation of staff.</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