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993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1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1e0310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1e0310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0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1e0310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1e0310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80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1e03107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1e03107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2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1e03107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1e03107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32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1e03107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1e03107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Describe text definitions of level 0 diagram when presenting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48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1e03107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1e03107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Briefly describe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33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1e0310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1e0310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16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1e03107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1e03107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7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1e0310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1e0310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0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1e03107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1e03107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02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1e03107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1e03107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7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1000" y="829799"/>
            <a:ext cx="8659200" cy="21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Nail Salon Management System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3: Design Phase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826636"/>
            <a:ext cx="8222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Salman Khan, Hamza Mir, Thomas Zhang, Spencer Wilkins, Derek Luong, Asad Khan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https://github.com/tzhang490/IS-436.git</a:t>
            </a:r>
            <a:endParaRPr sz="1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to Use Cases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reward system use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and updated minor errors on remaining use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l="949" t="44359" r="53174" b="27951"/>
          <a:stretch/>
        </p:blipFill>
        <p:spPr>
          <a:xfrm>
            <a:off x="2719100" y="110500"/>
            <a:ext cx="6424900" cy="2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l="42798" t="59794" r="15163" b="9836"/>
          <a:stretch/>
        </p:blipFill>
        <p:spPr>
          <a:xfrm>
            <a:off x="2982650" y="2383150"/>
            <a:ext cx="6161350" cy="25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676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22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28435" t="45275" r="35530" b="12537"/>
          <a:stretch/>
        </p:blipFill>
        <p:spPr>
          <a:xfrm>
            <a:off x="70600" y="1079225"/>
            <a:ext cx="5715850" cy="37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1: Diagram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l="21703" t="31722" r="23601" b="10317"/>
          <a:stretch/>
        </p:blipFill>
        <p:spPr>
          <a:xfrm>
            <a:off x="60550" y="1339275"/>
            <a:ext cx="6177950" cy="34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1- Process: Create Account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l="19553" t="30469" r="23537" b="48241"/>
          <a:stretch/>
        </p:blipFill>
        <p:spPr>
          <a:xfrm>
            <a:off x="492250" y="1406425"/>
            <a:ext cx="7972651" cy="1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1- Process: Accessing Account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l="19097" t="45474" r="50799" b="29720"/>
          <a:stretch/>
        </p:blipFill>
        <p:spPr>
          <a:xfrm>
            <a:off x="512350" y="1387461"/>
            <a:ext cx="5936174" cy="27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1- Process: Account Inquiry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31641" t="65428" r="46605" b="11172"/>
          <a:stretch/>
        </p:blipFill>
        <p:spPr>
          <a:xfrm>
            <a:off x="512300" y="1368250"/>
            <a:ext cx="4711574" cy="28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1- Process: Book Appointment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54601" t="51365" r="22326" b="16994"/>
          <a:stretch/>
        </p:blipFill>
        <p:spPr>
          <a:xfrm>
            <a:off x="612775" y="1326050"/>
            <a:ext cx="4269523" cy="3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Requirement Documentation 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project, removed reward system/ point tracking from transaction purchases and transaction tracking from process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Emphasized account creation and appointment scheduling ability on process section.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information design specifying customer ability  to view appointment and account information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Arial</vt:lpstr>
      <vt:lpstr>Roboto</vt:lpstr>
      <vt:lpstr>Geometric</vt:lpstr>
      <vt:lpstr>Nail Salon Management System Deliverable 3: Design Phase </vt:lpstr>
      <vt:lpstr>Project Recap</vt:lpstr>
      <vt:lpstr>Level 0 diagram</vt:lpstr>
      <vt:lpstr>Level 1: Diagram</vt:lpstr>
      <vt:lpstr>Level 1- Process: Create Account</vt:lpstr>
      <vt:lpstr>Level 1- Process: Accessing Account</vt:lpstr>
      <vt:lpstr>Level 1- Process: Account Inquiry </vt:lpstr>
      <vt:lpstr>Level 1- Process: Book Appointment </vt:lpstr>
      <vt:lpstr>Updates to Requirement Documentation </vt:lpstr>
      <vt:lpstr>Update to Use Cases</vt:lpstr>
      <vt:lpstr>Project Plan</vt:lpstr>
      <vt:lpstr>Kanban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Nail Salon Management System Deliverable 3: Design Phase </dc:title>
  <dc:creator>Thomas Zhang</dc:creator>
  <cp:lastModifiedBy>Thomas Zhang</cp:lastModifiedBy>
  <cp:revision>1</cp:revision>
  <dcterms:modified xsi:type="dcterms:W3CDTF">2019-11-13T15:59:00Z</dcterms:modified>
</cp:coreProperties>
</file>