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3ed55cc2b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3ed55cc2b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3ed55cc2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3ed55cc2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ed55cc2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ed55cc2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ed55cc2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ed55cc2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ed55cc2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ed55cc2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ed55cc2b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ed55cc2b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ed55cc2b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ed55cc2b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ed55cc2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ed55cc2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3ed55cc2b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3ed55cc2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ed55cc2b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ed55cc2b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forms/d/e/1FAIpQLSfZ4qHT1CiXQaSqXA_5UNuTm7NxH5IMUFJl0H1Jsi7IukErpw/viewform?vc=0&amp;c=0&amp;w=1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336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Nail Salon Management System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</a:rPr>
              <a:t>(Deliverable 2: Analysis Phase)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Salman Khan, Hamza Mir, Thomas Zhang, Spencer Wilkins, Derek Luong, Asad Khan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https://github.com/tzhang490/IS-436.git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311700" y="40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975" y="1142400"/>
            <a:ext cx="434431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612775" y="1644250"/>
            <a:ext cx="3812700" cy="26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Main Use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Creation of a Customer’s Account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Creation of an Appointment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Create an Invoice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Create an Inventory 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779900" y="303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525" y="1005875"/>
            <a:ext cx="6313073" cy="3628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432075" y="267725"/>
            <a:ext cx="83397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037300"/>
            <a:ext cx="7505700" cy="3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1.) Process Oriented 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1.1.) Ability for Customers to book appointments with nail tech by name, pay for the service, and purchase gift	cards directly on the website.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1.2.) Ability for customer appointment to be assigned to a technician, with the time of appointment and estimated time of appointment.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1.3.) Creation of a link between the web app and the database. This will allow the customers to access this site and create an account that will offer certain benefits.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1.4.) Using transaction information creates a customer reward system that will keep track of customer reward points and spending.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30000" y="272200"/>
            <a:ext cx="8481000" cy="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979000"/>
            <a:ext cx="7505700" cy="3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2.) Information </a:t>
            </a: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Oriented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2.1.) Able to organize customer information name, age, address, etc. and will be able to keep track of customer transactions along with warranty information.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2.2.) Specify details relating to the business such as opening/closing times and the business address.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2.3.) The system must retain customer history for 3 years.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2.4.) Be able to track inventory (what was ordered and how much of it).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275575"/>
            <a:ext cx="75057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Nonfunctional Requirement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888100"/>
            <a:ext cx="7505700" cy="3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1.) </a:t>
            </a: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1.1.) The system should be compatible with any web browser.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1.2.) Should be able to run on android and iPhones.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2.) </a:t>
            </a: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2.1.) The system should be available for use 24 hours per day, 365 days per year.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2.2.) The system should update within 10 minutes of a change.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2.3.) The system must support 200 users from 8:30 a.m–5 p.m.; 100 users at all other times.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299150"/>
            <a:ext cx="75057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Nonfunctional Requirement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923975"/>
            <a:ext cx="75057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3.) </a:t>
            </a: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3.1.) Nail technicians/workers can only see their sales/assignments.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3.2.) Only managers/owner can see each workers sales, assignments.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3.3.) Only owner can approve new customization options.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3.4.) System should have a firewall and all protection needed from viruses.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3.5.) Customer account login is kept secure.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4.) Cultural and Political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4.1.) Company buys all technology from hp.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4.2.) Personal information is protected under the Privacy Law.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	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Interview was conducted with Ann Luong the owner, Emily Vu the nail </a:t>
            </a:r>
            <a:r>
              <a:rPr lang="en" sz="1800"/>
              <a:t>technician</a:t>
            </a:r>
            <a:r>
              <a:rPr lang="en" sz="1800"/>
              <a:t>, Khanh Luong the </a:t>
            </a:r>
            <a:r>
              <a:rPr lang="en" sz="1800"/>
              <a:t>receptionist</a:t>
            </a:r>
            <a:r>
              <a:rPr lang="en" sz="1800"/>
              <a:t>. 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Interview was conducted on 10/16/2019 from 10am - 12pm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Q/A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521250" y="1705075"/>
            <a:ext cx="7803600" cy="27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your job responsibility?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your task at work? 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often do you use the current system?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 you say the current system is competent enough to perform all necessary business tasks?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some features that need to be improved?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new features would make performing your job easier?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some troubles that you encounter at work?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solution do you think that can fix your trouble at work?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As-in-System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715575" y="1662125"/>
            <a:ext cx="7609200" cy="27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is hosted by a very old server that takes up a lot of space while providing low benefit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is controlled by a mouse and keyboard, and the owner would prefer the new system to have a touch screen in order to save space.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freezes often so the application needs to be rebooted often which can take up to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minutes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interface design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is only able to calculate the total and print receipt, lacks newer features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588025" y="54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Questionnaire</a:t>
            </a:r>
            <a:r>
              <a:rPr lang="en"/>
              <a:t> 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588025" y="1559050"/>
            <a:ext cx="3377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objective of this questionnaire is to gather employee opinions and feedback about the current system in order to clarify whether upgrading or creating a new system is the right decision while collecting additional feedback that was possibly missed from the interview phase.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https://docs.google.com/forms/d/e/1FAIpQLSfZ4qHT1CiXQaSqXA_5UNuTm7NxH5IMUFJl0H1Jsi7IukErpw/viewform?vc=0&amp;c=0&amp;w=1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750" y="1114075"/>
            <a:ext cx="4283900" cy="30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