
<file path=[Content_Types].xml><?xml version="1.0" encoding="utf-8"?>
<Types xmlns="http://schemas.openxmlformats.org/package/2006/content-types">
  <Default Extension="xml" ContentType="application/xml"/>
  <Default Extension="jpeg" ContentType="image/jpeg"/>
  <Default Extension="jpg" ContentType="image/jpeg"/>
  <Default Extension="emf" ContentType="image/x-emf"/>
  <Default Extension="xlsx" ContentType="application/vnd.openxmlformats-officedocument.spreadsheetml.sheet"/>
  <Default Extension="rels" ContentType="application/vnd.openxmlformats-package.relationships+xml"/>
  <Default Extension="wdp" ContentType="image/vnd.ms-photo"/>
  <Default Extension="png" ContentType="image/p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6" r:id="rId4"/>
    <p:sldMasterId id="2147484027" r:id="rId5"/>
    <p:sldMasterId id="2147484015" r:id="rId6"/>
  </p:sldMasterIdLst>
  <p:notesMasterIdLst>
    <p:notesMasterId r:id="rId21"/>
  </p:notesMasterIdLst>
  <p:handoutMasterIdLst>
    <p:handoutMasterId r:id="rId22"/>
  </p:handoutMasterIdLst>
  <p:sldIdLst>
    <p:sldId id="993" r:id="rId7"/>
    <p:sldId id="994" r:id="rId8"/>
    <p:sldId id="995" r:id="rId9"/>
    <p:sldId id="996" r:id="rId10"/>
    <p:sldId id="997" r:id="rId11"/>
    <p:sldId id="998" r:id="rId12"/>
    <p:sldId id="1001" r:id="rId13"/>
    <p:sldId id="999" r:id="rId14"/>
    <p:sldId id="1000" r:id="rId15"/>
    <p:sldId id="1002" r:id="rId16"/>
    <p:sldId id="1007" r:id="rId17"/>
    <p:sldId id="1004" r:id="rId18"/>
    <p:sldId id="1005" r:id="rId19"/>
    <p:sldId id="1006" r:id="rId20"/>
  </p:sldIdLst>
  <p:sldSz cx="9144000" cy="5143500" type="screen16x9"/>
  <p:notesSz cx="6858000" cy="9144000"/>
  <p:defaultTextStyle>
    <a:defPPr>
      <a:defRPr lang="en-US"/>
    </a:defPPr>
    <a:lvl1pPr marL="0" algn="l" defTabSz="456608" rtl="0" eaLnBrk="1" latinLnBrk="0" hangingPunct="1">
      <a:defRPr sz="1800" kern="1200">
        <a:solidFill>
          <a:schemeClr val="tx1"/>
        </a:solidFill>
        <a:latin typeface="+mn-lt"/>
        <a:ea typeface="+mn-ea"/>
        <a:cs typeface="+mn-cs"/>
      </a:defRPr>
    </a:lvl1pPr>
    <a:lvl2pPr marL="456608" algn="l" defTabSz="456608" rtl="0" eaLnBrk="1" latinLnBrk="0" hangingPunct="1">
      <a:defRPr sz="1800" kern="1200">
        <a:solidFill>
          <a:schemeClr val="tx1"/>
        </a:solidFill>
        <a:latin typeface="+mn-lt"/>
        <a:ea typeface="+mn-ea"/>
        <a:cs typeface="+mn-cs"/>
      </a:defRPr>
    </a:lvl2pPr>
    <a:lvl3pPr marL="913217" algn="l" defTabSz="456608" rtl="0" eaLnBrk="1" latinLnBrk="0" hangingPunct="1">
      <a:defRPr sz="1800" kern="1200">
        <a:solidFill>
          <a:schemeClr val="tx1"/>
        </a:solidFill>
        <a:latin typeface="+mn-lt"/>
        <a:ea typeface="+mn-ea"/>
        <a:cs typeface="+mn-cs"/>
      </a:defRPr>
    </a:lvl3pPr>
    <a:lvl4pPr marL="1369826" algn="l" defTabSz="456608" rtl="0" eaLnBrk="1" latinLnBrk="0" hangingPunct="1">
      <a:defRPr sz="1800" kern="1200">
        <a:solidFill>
          <a:schemeClr val="tx1"/>
        </a:solidFill>
        <a:latin typeface="+mn-lt"/>
        <a:ea typeface="+mn-ea"/>
        <a:cs typeface="+mn-cs"/>
      </a:defRPr>
    </a:lvl4pPr>
    <a:lvl5pPr marL="1826435" algn="l" defTabSz="456608" rtl="0" eaLnBrk="1" latinLnBrk="0" hangingPunct="1">
      <a:defRPr sz="1800" kern="1200">
        <a:solidFill>
          <a:schemeClr val="tx1"/>
        </a:solidFill>
        <a:latin typeface="+mn-lt"/>
        <a:ea typeface="+mn-ea"/>
        <a:cs typeface="+mn-cs"/>
      </a:defRPr>
    </a:lvl5pPr>
    <a:lvl6pPr marL="2283043" algn="l" defTabSz="456608" rtl="0" eaLnBrk="1" latinLnBrk="0" hangingPunct="1">
      <a:defRPr sz="1800" kern="1200">
        <a:solidFill>
          <a:schemeClr val="tx1"/>
        </a:solidFill>
        <a:latin typeface="+mn-lt"/>
        <a:ea typeface="+mn-ea"/>
        <a:cs typeface="+mn-cs"/>
      </a:defRPr>
    </a:lvl6pPr>
    <a:lvl7pPr marL="2739652" algn="l" defTabSz="456608" rtl="0" eaLnBrk="1" latinLnBrk="0" hangingPunct="1">
      <a:defRPr sz="1800" kern="1200">
        <a:solidFill>
          <a:schemeClr val="tx1"/>
        </a:solidFill>
        <a:latin typeface="+mn-lt"/>
        <a:ea typeface="+mn-ea"/>
        <a:cs typeface="+mn-cs"/>
      </a:defRPr>
    </a:lvl7pPr>
    <a:lvl8pPr marL="3196260" algn="l" defTabSz="456608" rtl="0" eaLnBrk="1" latinLnBrk="0" hangingPunct="1">
      <a:defRPr sz="1800" kern="1200">
        <a:solidFill>
          <a:schemeClr val="tx1"/>
        </a:solidFill>
        <a:latin typeface="+mn-lt"/>
        <a:ea typeface="+mn-ea"/>
        <a:cs typeface="+mn-cs"/>
      </a:defRPr>
    </a:lvl8pPr>
    <a:lvl9pPr marL="3652869" algn="l" defTabSz="456608"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asudha Goel" initials="VG" lastIdx="7" clrIdx="0"/>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990000"/>
    <a:srgbClr val="FFCC00"/>
    <a:srgbClr val="AB1500"/>
    <a:srgbClr val="FFCB00"/>
    <a:srgbClr val="404040"/>
    <a:srgbClr val="FFFFFF"/>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1348" autoAdjust="0"/>
    <p:restoredTop sz="92926" autoAdjust="0"/>
  </p:normalViewPr>
  <p:slideViewPr>
    <p:cSldViewPr snapToGrid="0" snapToObjects="1">
      <p:cViewPr varScale="1">
        <p:scale>
          <a:sx n="146" d="100"/>
          <a:sy n="146" d="100"/>
        </p:scale>
        <p:origin x="176" y="640"/>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214" d="100"/>
        <a:sy n="214" d="100"/>
      </p:scale>
      <p:origin x="0" y="6192"/>
    </p:cViewPr>
  </p:sorterViewPr>
  <p:notesViewPr>
    <p:cSldViewPr snapToGrid="0" snapToObjects="1">
      <p:cViewPr varScale="1">
        <p:scale>
          <a:sx n="141" d="100"/>
          <a:sy n="141" d="100"/>
        </p:scale>
        <p:origin x="-3584" y="-10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3.xml"/><Relationship Id="rId20" Type="http://schemas.openxmlformats.org/officeDocument/2006/relationships/slide" Target="slides/slide14.xml"/><Relationship Id="rId21" Type="http://schemas.openxmlformats.org/officeDocument/2006/relationships/notesMaster" Target="notesMasters/notesMaster1.xml"/><Relationship Id="rId22" Type="http://schemas.openxmlformats.org/officeDocument/2006/relationships/handoutMaster" Target="handoutMasters/handoutMaster1.xml"/><Relationship Id="rId23" Type="http://schemas.openxmlformats.org/officeDocument/2006/relationships/commentAuthors" Target="commentAuthors.xml"/><Relationship Id="rId24" Type="http://schemas.openxmlformats.org/officeDocument/2006/relationships/presProps" Target="presProps.xml"/><Relationship Id="rId25" Type="http://schemas.openxmlformats.org/officeDocument/2006/relationships/viewProps" Target="viewProps.xml"/><Relationship Id="rId26" Type="http://schemas.openxmlformats.org/officeDocument/2006/relationships/theme" Target="theme/theme1.xml"/><Relationship Id="rId27" Type="http://schemas.openxmlformats.org/officeDocument/2006/relationships/tableStyles" Target="tableStyles.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Master" Target="slideMasters/slideMaster2.xml"/><Relationship Id="rId6" Type="http://schemas.openxmlformats.org/officeDocument/2006/relationships/slideMaster" Target="slideMasters/slideMaster3.xml"/><Relationship Id="rId7" Type="http://schemas.openxmlformats.org/officeDocument/2006/relationships/slide" Target="slides/slide1.xml"/><Relationship Id="rId8" Type="http://schemas.openxmlformats.org/officeDocument/2006/relationships/slide" Target="slides/slide2.xml"/></Relationships>
</file>

<file path=ppt/charts/_rels/chart1.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 Id="rId3"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9636139127127"/>
          <c:y val="0.0783868705077997"/>
          <c:w val="0.816012341771658"/>
          <c:h val="0.763682102002568"/>
        </c:manualLayout>
      </c:layout>
      <c:barChart>
        <c:barDir val="col"/>
        <c:grouping val="clustered"/>
        <c:varyColors val="0"/>
        <c:ser>
          <c:idx val="0"/>
          <c:order val="0"/>
          <c:tx>
            <c:strRef>
              <c:f>Sheet1!$B$1</c:f>
              <c:strCache>
                <c:ptCount val="1"/>
                <c:pt idx="0">
                  <c:v>Lives saved</c:v>
                </c:pt>
              </c:strCache>
            </c:strRef>
          </c:tx>
          <c:spPr>
            <a:solidFill>
              <a:schemeClr val="accent1"/>
            </a:solidFill>
            <a:ln>
              <a:noFill/>
            </a:ln>
            <a:effectLst/>
          </c:spPr>
          <c:invertIfNegative val="0"/>
          <c:cat>
            <c:strRef>
              <c:f>Sheet1!$A$2:$A$3</c:f>
              <c:strCache>
                <c:ptCount val="2"/>
                <c:pt idx="0">
                  <c:v>First trial</c:v>
                </c:pt>
                <c:pt idx="1">
                  <c:v>Second trial</c:v>
                </c:pt>
              </c:strCache>
            </c:strRef>
          </c:cat>
          <c:val>
            <c:numRef>
              <c:f>Sheet1!$B$2:$B$3</c:f>
              <c:numCache>
                <c:formatCode>General</c:formatCode>
                <c:ptCount val="2"/>
                <c:pt idx="0">
                  <c:v>2.0</c:v>
                </c:pt>
                <c:pt idx="1">
                  <c:v>3.0</c:v>
                </c:pt>
              </c:numCache>
            </c:numRef>
          </c:val>
        </c:ser>
        <c:dLbls>
          <c:showLegendKey val="0"/>
          <c:showVal val="0"/>
          <c:showCatName val="0"/>
          <c:showSerName val="0"/>
          <c:showPercent val="0"/>
          <c:showBubbleSize val="0"/>
        </c:dLbls>
        <c:gapWidth val="219"/>
        <c:overlap val="-27"/>
        <c:axId val="1447838608"/>
        <c:axId val="1447839968"/>
      </c:barChart>
      <c:catAx>
        <c:axId val="1447838608"/>
        <c:scaling>
          <c:orientation val="minMax"/>
        </c:scaling>
        <c:delete val="0"/>
        <c:axPos val="b"/>
        <c:numFmt formatCode="General" sourceLinked="1"/>
        <c:majorTickMark val="none"/>
        <c:minorTickMark val="none"/>
        <c:tickLblPos val="nextTo"/>
        <c:spPr>
          <a:noFill/>
          <a:ln w="9525" cap="flat" cmpd="sng" algn="ctr">
            <a:solidFill>
              <a:schemeClr val="tx2">
                <a:lumMod val="60000"/>
                <a:lumOff val="40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447839968"/>
        <c:crosses val="autoZero"/>
        <c:auto val="1"/>
        <c:lblAlgn val="ctr"/>
        <c:lblOffset val="100"/>
        <c:noMultiLvlLbl val="0"/>
      </c:catAx>
      <c:valAx>
        <c:axId val="1447839968"/>
        <c:scaling>
          <c:orientation val="minMax"/>
          <c:max val="5.0"/>
        </c:scaling>
        <c:delete val="0"/>
        <c:axPos val="l"/>
        <c:majorGridlines>
          <c:spPr>
            <a:ln w="9525" cap="flat" cmpd="sng" algn="ctr">
              <a:solidFill>
                <a:schemeClr val="tx2">
                  <a:lumMod val="60000"/>
                  <a:lumOff val="40000"/>
                </a:schemeClr>
              </a:solidFill>
              <a:round/>
            </a:ln>
            <a:effectLst/>
          </c:spPr>
        </c:majorGridlines>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447838608"/>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CC67A0D-BCA0-41E7-81BC-0D9C412C762F}" type="datetimeFigureOut">
              <a:rPr lang="en-US" smtClean="0"/>
              <a:t>4/21/20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8B7A401-23B3-4098-99D8-2AFE05CFA99C}" type="slidenum">
              <a:rPr lang="en-US" smtClean="0"/>
              <a:t>‹#›</a:t>
            </a:fld>
            <a:endParaRPr lang="en-US"/>
          </a:p>
        </p:txBody>
      </p:sp>
    </p:spTree>
    <p:extLst>
      <p:ext uri="{BB962C8B-B14F-4D97-AF65-F5344CB8AC3E}">
        <p14:creationId xmlns:p14="http://schemas.microsoft.com/office/powerpoint/2010/main" val="31440709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D28ECF5-7C31-CA49-A87D-DDE6ED004308}" type="datetimeFigureOut">
              <a:rPr lang="en-US" smtClean="0"/>
              <a:t>4/21/20</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FE43FCE-4E3F-964A-AD08-986E8D430C0E}" type="slidenum">
              <a:rPr lang="en-US" smtClean="0"/>
              <a:t>‹#›</a:t>
            </a:fld>
            <a:endParaRPr lang="en-US"/>
          </a:p>
        </p:txBody>
      </p:sp>
    </p:spTree>
    <p:extLst>
      <p:ext uri="{BB962C8B-B14F-4D97-AF65-F5344CB8AC3E}">
        <p14:creationId xmlns:p14="http://schemas.microsoft.com/office/powerpoint/2010/main" val="161720201"/>
      </p:ext>
    </p:extLst>
  </p:cSld>
  <p:clrMap bg1="lt1" tx1="dk1" bg2="lt2" tx2="dk2" accent1="accent1" accent2="accent2" accent3="accent3" accent4="accent4" accent5="accent5" accent6="accent6" hlink="hlink" folHlink="folHlink"/>
  <p:notesStyle>
    <a:lvl1pPr marL="0" algn="l" defTabSz="456608" rtl="0" eaLnBrk="1" latinLnBrk="0" hangingPunct="1">
      <a:defRPr sz="1200" kern="1200">
        <a:solidFill>
          <a:schemeClr val="tx1"/>
        </a:solidFill>
        <a:latin typeface="+mn-lt"/>
        <a:ea typeface="+mn-ea"/>
        <a:cs typeface="+mn-cs"/>
      </a:defRPr>
    </a:lvl1pPr>
    <a:lvl2pPr marL="456608" algn="l" defTabSz="456608" rtl="0" eaLnBrk="1" latinLnBrk="0" hangingPunct="1">
      <a:defRPr sz="1200" kern="1200">
        <a:solidFill>
          <a:schemeClr val="tx1"/>
        </a:solidFill>
        <a:latin typeface="+mn-lt"/>
        <a:ea typeface="+mn-ea"/>
        <a:cs typeface="+mn-cs"/>
      </a:defRPr>
    </a:lvl2pPr>
    <a:lvl3pPr marL="913217" algn="l" defTabSz="456608" rtl="0" eaLnBrk="1" latinLnBrk="0" hangingPunct="1">
      <a:defRPr sz="1200" kern="1200">
        <a:solidFill>
          <a:schemeClr val="tx1"/>
        </a:solidFill>
        <a:latin typeface="+mn-lt"/>
        <a:ea typeface="+mn-ea"/>
        <a:cs typeface="+mn-cs"/>
      </a:defRPr>
    </a:lvl3pPr>
    <a:lvl4pPr marL="1369826" algn="l" defTabSz="456608" rtl="0" eaLnBrk="1" latinLnBrk="0" hangingPunct="1">
      <a:defRPr sz="1200" kern="1200">
        <a:solidFill>
          <a:schemeClr val="tx1"/>
        </a:solidFill>
        <a:latin typeface="+mn-lt"/>
        <a:ea typeface="+mn-ea"/>
        <a:cs typeface="+mn-cs"/>
      </a:defRPr>
    </a:lvl4pPr>
    <a:lvl5pPr marL="1826435" algn="l" defTabSz="456608" rtl="0" eaLnBrk="1" latinLnBrk="0" hangingPunct="1">
      <a:defRPr sz="1200" kern="1200">
        <a:solidFill>
          <a:schemeClr val="tx1"/>
        </a:solidFill>
        <a:latin typeface="+mn-lt"/>
        <a:ea typeface="+mn-ea"/>
        <a:cs typeface="+mn-cs"/>
      </a:defRPr>
    </a:lvl5pPr>
    <a:lvl6pPr marL="2283043" algn="l" defTabSz="456608" rtl="0" eaLnBrk="1" latinLnBrk="0" hangingPunct="1">
      <a:defRPr sz="1200" kern="1200">
        <a:solidFill>
          <a:schemeClr val="tx1"/>
        </a:solidFill>
        <a:latin typeface="+mn-lt"/>
        <a:ea typeface="+mn-ea"/>
        <a:cs typeface="+mn-cs"/>
      </a:defRPr>
    </a:lvl6pPr>
    <a:lvl7pPr marL="2739652" algn="l" defTabSz="456608" rtl="0" eaLnBrk="1" latinLnBrk="0" hangingPunct="1">
      <a:defRPr sz="1200" kern="1200">
        <a:solidFill>
          <a:schemeClr val="tx1"/>
        </a:solidFill>
        <a:latin typeface="+mn-lt"/>
        <a:ea typeface="+mn-ea"/>
        <a:cs typeface="+mn-cs"/>
      </a:defRPr>
    </a:lvl7pPr>
    <a:lvl8pPr marL="3196260" algn="l" defTabSz="456608" rtl="0" eaLnBrk="1" latinLnBrk="0" hangingPunct="1">
      <a:defRPr sz="1200" kern="1200">
        <a:solidFill>
          <a:schemeClr val="tx1"/>
        </a:solidFill>
        <a:latin typeface="+mn-lt"/>
        <a:ea typeface="+mn-ea"/>
        <a:cs typeface="+mn-cs"/>
      </a:defRPr>
    </a:lvl8pPr>
    <a:lvl9pPr marL="3652869" algn="l" defTabSz="456608"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698500"/>
            <a:ext cx="6196013" cy="34861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FE43FCE-4E3F-964A-AD08-986E8D430C0E}" type="slidenum">
              <a:rPr lang="en-US" smtClean="0"/>
              <a:t>1</a:t>
            </a:fld>
            <a:endParaRPr lang="en-US"/>
          </a:p>
        </p:txBody>
      </p:sp>
    </p:spTree>
    <p:extLst>
      <p:ext uri="{BB962C8B-B14F-4D97-AF65-F5344CB8AC3E}">
        <p14:creationId xmlns:p14="http://schemas.microsoft.com/office/powerpoint/2010/main" val="22142175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2400"/>
            </a:lvl1pPr>
          </a:lstStyle>
          <a:p>
            <a:r>
              <a:rPr lang="en-US" dirty="0"/>
              <a:t>Click to edit Master title style</a:t>
            </a:r>
          </a:p>
        </p:txBody>
      </p:sp>
      <p:sp>
        <p:nvSpPr>
          <p:cNvPr id="3" name="Content Placeholder 2"/>
          <p:cNvSpPr>
            <a:spLocks noGrp="1"/>
          </p:cNvSpPr>
          <p:nvPr>
            <p:ph idx="1"/>
          </p:nvPr>
        </p:nvSpPr>
        <p:spPr/>
        <p:txBody>
          <a:bodyPr/>
          <a:lstStyle>
            <a:lvl1pPr>
              <a:defRPr sz="2200"/>
            </a:lvl1pPr>
            <a:lvl2pPr>
              <a:defRPr sz="2000"/>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5" name="Picture 4">
            <a:extLst>
              <a:ext uri="{FF2B5EF4-FFF2-40B4-BE49-F238E27FC236}">
                <a16:creationId xmlns:a16="http://schemas.microsoft.com/office/drawing/2014/main" xmlns="" id="{737A6AB7-C05A-B349-93B8-389DDB8A64B4}"/>
              </a:ext>
            </a:extLst>
          </p:cNvPr>
          <p:cNvPicPr>
            <a:picLocks noChangeAspect="1"/>
          </p:cNvPicPr>
          <p:nvPr userDrawn="1"/>
        </p:nvPicPr>
        <p:blipFill rotWithShape="1">
          <a:blip r:embed="rId2">
            <a:extLst>
              <a:ext uri="{28A0092B-C50C-407E-A947-70E740481C1C}">
                <a14:useLocalDpi xmlns:a14="http://schemas.microsoft.com/office/drawing/2010/main"/>
              </a:ext>
            </a:extLst>
          </a:blip>
          <a:srcRect/>
          <a:stretch/>
        </p:blipFill>
        <p:spPr>
          <a:xfrm>
            <a:off x="8445500" y="4605631"/>
            <a:ext cx="264854" cy="320882"/>
          </a:xfrm>
          <a:prstGeom prst="rect">
            <a:avLst/>
          </a:prstGeom>
        </p:spPr>
      </p:pic>
      <p:pic>
        <p:nvPicPr>
          <p:cNvPr id="7" name="Picture 6">
            <a:extLst>
              <a:ext uri="{FF2B5EF4-FFF2-40B4-BE49-F238E27FC236}">
                <a16:creationId xmlns:a16="http://schemas.microsoft.com/office/drawing/2014/main" xmlns="" id="{9CF4A21F-962F-C94C-B5B0-9AA21DBFD554}"/>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7616038" y="210072"/>
            <a:ext cx="1358502" cy="424532"/>
          </a:xfrm>
          <a:prstGeom prst="rect">
            <a:avLst/>
          </a:prstGeom>
        </p:spPr>
      </p:pic>
    </p:spTree>
    <p:extLst>
      <p:ext uri="{BB962C8B-B14F-4D97-AF65-F5344CB8AC3E}">
        <p14:creationId xmlns:p14="http://schemas.microsoft.com/office/powerpoint/2010/main" val="1273632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E0736657-0925-E443-A71D-FD2B24A8AFE1}"/>
              </a:ext>
            </a:extLst>
          </p:cNvPr>
          <p:cNvSpPr>
            <a:spLocks noGrp="1"/>
          </p:cNvSpPr>
          <p:nvPr>
            <p:ph type="dt" sz="half" idx="10"/>
          </p:nvPr>
        </p:nvSpPr>
        <p:spPr/>
        <p:txBody>
          <a:bodyPr/>
          <a:lstStyle/>
          <a:p>
            <a:fld id="{AD9B2928-446C-3B48-A726-6560FC2A4FC6}" type="datetimeFigureOut">
              <a:rPr lang="en-US" smtClean="0"/>
              <a:t>4/21/20</a:t>
            </a:fld>
            <a:endParaRPr lang="en-US"/>
          </a:p>
        </p:txBody>
      </p:sp>
      <p:sp>
        <p:nvSpPr>
          <p:cNvPr id="3" name="Footer Placeholder 2">
            <a:extLst>
              <a:ext uri="{FF2B5EF4-FFF2-40B4-BE49-F238E27FC236}">
                <a16:creationId xmlns:a16="http://schemas.microsoft.com/office/drawing/2014/main" xmlns="" id="{3CEAB475-DBDE-A344-A0A8-F0170017985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FA606E5F-839B-1D4B-99C2-F1CA922D2644}"/>
              </a:ext>
            </a:extLst>
          </p:cNvPr>
          <p:cNvSpPr>
            <a:spLocks noGrp="1"/>
          </p:cNvSpPr>
          <p:nvPr>
            <p:ph type="sldNum" sz="quarter" idx="12"/>
          </p:nvPr>
        </p:nvSpPr>
        <p:spPr/>
        <p:txBody>
          <a:bodyPr/>
          <a:lstStyle/>
          <a:p>
            <a:fld id="{31682EEA-9B73-8A40-93F7-AC30023B4A49}" type="slidenum">
              <a:rPr lang="en-US" smtClean="0"/>
              <a:t>‹#›</a:t>
            </a:fld>
            <a:endParaRPr lang="en-US"/>
          </a:p>
        </p:txBody>
      </p:sp>
    </p:spTree>
    <p:extLst>
      <p:ext uri="{BB962C8B-B14F-4D97-AF65-F5344CB8AC3E}">
        <p14:creationId xmlns:p14="http://schemas.microsoft.com/office/powerpoint/2010/main" val="1660893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B49DF30-267D-9240-843B-99FAFEBA423F}"/>
              </a:ext>
            </a:extLst>
          </p:cNvPr>
          <p:cNvSpPr>
            <a:spLocks noGrp="1"/>
          </p:cNvSpPr>
          <p:nvPr>
            <p:ph type="title"/>
          </p:nvPr>
        </p:nvSpPr>
        <p:spPr>
          <a:xfrm>
            <a:off x="630238" y="342900"/>
            <a:ext cx="2949575" cy="120015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8AE94B34-0AA1-BB47-B3AE-5C0F00F2B2A4}"/>
              </a:ext>
            </a:extLst>
          </p:cNvPr>
          <p:cNvSpPr>
            <a:spLocks noGrp="1"/>
          </p:cNvSpPr>
          <p:nvPr>
            <p:ph idx="1"/>
          </p:nvPr>
        </p:nvSpPr>
        <p:spPr>
          <a:xfrm>
            <a:off x="3887788" y="741363"/>
            <a:ext cx="4629150" cy="36544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2B4AE06F-A422-6340-9841-F57634F980BA}"/>
              </a:ext>
            </a:extLst>
          </p:cNvPr>
          <p:cNvSpPr>
            <a:spLocks noGrp="1"/>
          </p:cNvSpPr>
          <p:nvPr>
            <p:ph type="body" sz="half" idx="2"/>
          </p:nvPr>
        </p:nvSpPr>
        <p:spPr>
          <a:xfrm>
            <a:off x="630238" y="1543050"/>
            <a:ext cx="2949575" cy="28590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32B05C46-EE98-834E-BDD6-EBF7626ABC6F}"/>
              </a:ext>
            </a:extLst>
          </p:cNvPr>
          <p:cNvSpPr>
            <a:spLocks noGrp="1"/>
          </p:cNvSpPr>
          <p:nvPr>
            <p:ph type="dt" sz="half" idx="10"/>
          </p:nvPr>
        </p:nvSpPr>
        <p:spPr/>
        <p:txBody>
          <a:bodyPr/>
          <a:lstStyle/>
          <a:p>
            <a:fld id="{AD9B2928-446C-3B48-A726-6560FC2A4FC6}" type="datetimeFigureOut">
              <a:rPr lang="en-US" smtClean="0"/>
              <a:t>4/21/20</a:t>
            </a:fld>
            <a:endParaRPr lang="en-US"/>
          </a:p>
        </p:txBody>
      </p:sp>
      <p:sp>
        <p:nvSpPr>
          <p:cNvPr id="6" name="Footer Placeholder 5">
            <a:extLst>
              <a:ext uri="{FF2B5EF4-FFF2-40B4-BE49-F238E27FC236}">
                <a16:creationId xmlns:a16="http://schemas.microsoft.com/office/drawing/2014/main" xmlns="" id="{8CA5617E-0C05-1D40-9978-26B8398D8AF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9A4FB0BF-9D8E-8A48-94B8-6C137ECB9B5A}"/>
              </a:ext>
            </a:extLst>
          </p:cNvPr>
          <p:cNvSpPr>
            <a:spLocks noGrp="1"/>
          </p:cNvSpPr>
          <p:nvPr>
            <p:ph type="sldNum" sz="quarter" idx="12"/>
          </p:nvPr>
        </p:nvSpPr>
        <p:spPr/>
        <p:txBody>
          <a:bodyPr/>
          <a:lstStyle/>
          <a:p>
            <a:fld id="{31682EEA-9B73-8A40-93F7-AC30023B4A49}" type="slidenum">
              <a:rPr lang="en-US" smtClean="0"/>
              <a:t>‹#›</a:t>
            </a:fld>
            <a:endParaRPr lang="en-US"/>
          </a:p>
        </p:txBody>
      </p:sp>
    </p:spTree>
    <p:extLst>
      <p:ext uri="{BB962C8B-B14F-4D97-AF65-F5344CB8AC3E}">
        <p14:creationId xmlns:p14="http://schemas.microsoft.com/office/powerpoint/2010/main" val="15164484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E5FD570-EBB8-174F-AFE8-CF87C3ACCD3C}"/>
              </a:ext>
            </a:extLst>
          </p:cNvPr>
          <p:cNvSpPr>
            <a:spLocks noGrp="1"/>
          </p:cNvSpPr>
          <p:nvPr>
            <p:ph type="title"/>
          </p:nvPr>
        </p:nvSpPr>
        <p:spPr>
          <a:xfrm>
            <a:off x="630238" y="342900"/>
            <a:ext cx="2949575" cy="120015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6CA6E150-DA90-7E48-B295-859335F12A31}"/>
              </a:ext>
            </a:extLst>
          </p:cNvPr>
          <p:cNvSpPr>
            <a:spLocks noGrp="1"/>
          </p:cNvSpPr>
          <p:nvPr>
            <p:ph type="pic" idx="1"/>
          </p:nvPr>
        </p:nvSpPr>
        <p:spPr>
          <a:xfrm>
            <a:off x="3887788" y="741363"/>
            <a:ext cx="4629150" cy="36544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xmlns="" id="{2480E366-F8B5-784E-AFD3-EF0E501F2C87}"/>
              </a:ext>
            </a:extLst>
          </p:cNvPr>
          <p:cNvSpPr>
            <a:spLocks noGrp="1"/>
          </p:cNvSpPr>
          <p:nvPr>
            <p:ph type="body" sz="half" idx="2"/>
          </p:nvPr>
        </p:nvSpPr>
        <p:spPr>
          <a:xfrm>
            <a:off x="630238" y="1543050"/>
            <a:ext cx="2949575" cy="28590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B6166F39-66A7-3046-9508-510235D1DDDE}"/>
              </a:ext>
            </a:extLst>
          </p:cNvPr>
          <p:cNvSpPr>
            <a:spLocks noGrp="1"/>
          </p:cNvSpPr>
          <p:nvPr>
            <p:ph type="dt" sz="half" idx="10"/>
          </p:nvPr>
        </p:nvSpPr>
        <p:spPr/>
        <p:txBody>
          <a:bodyPr/>
          <a:lstStyle/>
          <a:p>
            <a:fld id="{AD9B2928-446C-3B48-A726-6560FC2A4FC6}" type="datetimeFigureOut">
              <a:rPr lang="en-US" smtClean="0"/>
              <a:t>4/21/20</a:t>
            </a:fld>
            <a:endParaRPr lang="en-US"/>
          </a:p>
        </p:txBody>
      </p:sp>
      <p:sp>
        <p:nvSpPr>
          <p:cNvPr id="6" name="Footer Placeholder 5">
            <a:extLst>
              <a:ext uri="{FF2B5EF4-FFF2-40B4-BE49-F238E27FC236}">
                <a16:creationId xmlns:a16="http://schemas.microsoft.com/office/drawing/2014/main" xmlns="" id="{5E7D98DB-F129-1B42-8D81-1115987B8D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21769795-C323-5B4B-AAC3-D0FFD72B9C28}"/>
              </a:ext>
            </a:extLst>
          </p:cNvPr>
          <p:cNvSpPr>
            <a:spLocks noGrp="1"/>
          </p:cNvSpPr>
          <p:nvPr>
            <p:ph type="sldNum" sz="quarter" idx="12"/>
          </p:nvPr>
        </p:nvSpPr>
        <p:spPr/>
        <p:txBody>
          <a:bodyPr/>
          <a:lstStyle/>
          <a:p>
            <a:fld id="{31682EEA-9B73-8A40-93F7-AC30023B4A49}" type="slidenum">
              <a:rPr lang="en-US" smtClean="0"/>
              <a:t>‹#›</a:t>
            </a:fld>
            <a:endParaRPr lang="en-US"/>
          </a:p>
        </p:txBody>
      </p:sp>
    </p:spTree>
    <p:extLst>
      <p:ext uri="{BB962C8B-B14F-4D97-AF65-F5344CB8AC3E}">
        <p14:creationId xmlns:p14="http://schemas.microsoft.com/office/powerpoint/2010/main" val="31804528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2354316-745F-8448-BCB9-84FC001C27D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01E7C000-BA6F-234E-8E9C-E0B7099A6673}"/>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DFF80F5D-8279-D74C-ABE3-EBD260500D6B}"/>
              </a:ext>
            </a:extLst>
          </p:cNvPr>
          <p:cNvSpPr>
            <a:spLocks noGrp="1"/>
          </p:cNvSpPr>
          <p:nvPr>
            <p:ph type="dt" sz="half" idx="10"/>
          </p:nvPr>
        </p:nvSpPr>
        <p:spPr/>
        <p:txBody>
          <a:bodyPr/>
          <a:lstStyle/>
          <a:p>
            <a:fld id="{AD9B2928-446C-3B48-A726-6560FC2A4FC6}" type="datetimeFigureOut">
              <a:rPr lang="en-US" smtClean="0"/>
              <a:t>4/21/20</a:t>
            </a:fld>
            <a:endParaRPr lang="en-US"/>
          </a:p>
        </p:txBody>
      </p:sp>
      <p:sp>
        <p:nvSpPr>
          <p:cNvPr id="5" name="Footer Placeholder 4">
            <a:extLst>
              <a:ext uri="{FF2B5EF4-FFF2-40B4-BE49-F238E27FC236}">
                <a16:creationId xmlns:a16="http://schemas.microsoft.com/office/drawing/2014/main" xmlns="" id="{21CECABB-4305-0E4C-92B8-22BD4B65AE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51AF312B-D4F6-C843-BC0F-E52090308BE5}"/>
              </a:ext>
            </a:extLst>
          </p:cNvPr>
          <p:cNvSpPr>
            <a:spLocks noGrp="1"/>
          </p:cNvSpPr>
          <p:nvPr>
            <p:ph type="sldNum" sz="quarter" idx="12"/>
          </p:nvPr>
        </p:nvSpPr>
        <p:spPr/>
        <p:txBody>
          <a:bodyPr/>
          <a:lstStyle/>
          <a:p>
            <a:fld id="{31682EEA-9B73-8A40-93F7-AC30023B4A49}" type="slidenum">
              <a:rPr lang="en-US" smtClean="0"/>
              <a:t>‹#›</a:t>
            </a:fld>
            <a:endParaRPr lang="en-US"/>
          </a:p>
        </p:txBody>
      </p:sp>
    </p:spTree>
    <p:extLst>
      <p:ext uri="{BB962C8B-B14F-4D97-AF65-F5344CB8AC3E}">
        <p14:creationId xmlns:p14="http://schemas.microsoft.com/office/powerpoint/2010/main" val="39344497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6202603C-492A-9E4D-873F-2B3F2ABF115F}"/>
              </a:ext>
            </a:extLst>
          </p:cNvPr>
          <p:cNvSpPr>
            <a:spLocks noGrp="1"/>
          </p:cNvSpPr>
          <p:nvPr>
            <p:ph type="title" orient="vert"/>
          </p:nvPr>
        </p:nvSpPr>
        <p:spPr>
          <a:xfrm>
            <a:off x="6543675" y="274638"/>
            <a:ext cx="1971675" cy="4357687"/>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DB87A921-D302-AE4C-B3B3-5CBAB0CC398B}"/>
              </a:ext>
            </a:extLst>
          </p:cNvPr>
          <p:cNvSpPr>
            <a:spLocks noGrp="1"/>
          </p:cNvSpPr>
          <p:nvPr>
            <p:ph type="body" orient="vert" idx="1"/>
          </p:nvPr>
        </p:nvSpPr>
        <p:spPr>
          <a:xfrm>
            <a:off x="628650" y="274638"/>
            <a:ext cx="5762625" cy="435768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4604C87B-52DD-7A4C-9CC0-1670416760C8}"/>
              </a:ext>
            </a:extLst>
          </p:cNvPr>
          <p:cNvSpPr>
            <a:spLocks noGrp="1"/>
          </p:cNvSpPr>
          <p:nvPr>
            <p:ph type="dt" sz="half" idx="10"/>
          </p:nvPr>
        </p:nvSpPr>
        <p:spPr/>
        <p:txBody>
          <a:bodyPr/>
          <a:lstStyle/>
          <a:p>
            <a:fld id="{AD9B2928-446C-3B48-A726-6560FC2A4FC6}" type="datetimeFigureOut">
              <a:rPr lang="en-US" smtClean="0"/>
              <a:t>4/21/20</a:t>
            </a:fld>
            <a:endParaRPr lang="en-US"/>
          </a:p>
        </p:txBody>
      </p:sp>
      <p:sp>
        <p:nvSpPr>
          <p:cNvPr id="5" name="Footer Placeholder 4">
            <a:extLst>
              <a:ext uri="{FF2B5EF4-FFF2-40B4-BE49-F238E27FC236}">
                <a16:creationId xmlns:a16="http://schemas.microsoft.com/office/drawing/2014/main" xmlns="" id="{01EE2217-1091-7D40-8FED-4AFAA76195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973DBA7B-8342-D24A-B61D-233C47CBB39C}"/>
              </a:ext>
            </a:extLst>
          </p:cNvPr>
          <p:cNvSpPr>
            <a:spLocks noGrp="1"/>
          </p:cNvSpPr>
          <p:nvPr>
            <p:ph type="sldNum" sz="quarter" idx="12"/>
          </p:nvPr>
        </p:nvSpPr>
        <p:spPr/>
        <p:txBody>
          <a:bodyPr/>
          <a:lstStyle/>
          <a:p>
            <a:fld id="{31682EEA-9B73-8A40-93F7-AC30023B4A49}" type="slidenum">
              <a:rPr lang="en-US" smtClean="0"/>
              <a:t>‹#›</a:t>
            </a:fld>
            <a:endParaRPr lang="en-US"/>
          </a:p>
        </p:txBody>
      </p:sp>
    </p:spTree>
    <p:extLst>
      <p:ext uri="{BB962C8B-B14F-4D97-AF65-F5344CB8AC3E}">
        <p14:creationId xmlns:p14="http://schemas.microsoft.com/office/powerpoint/2010/main" val="11531965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5C82535-E772-A74C-8B43-D1512D31DC1F}"/>
              </a:ext>
            </a:extLst>
          </p:cNvPr>
          <p:cNvSpPr>
            <a:spLocks noGrp="1"/>
          </p:cNvSpPr>
          <p:nvPr>
            <p:ph type="ctrTitle"/>
          </p:nvPr>
        </p:nvSpPr>
        <p:spPr>
          <a:xfrm>
            <a:off x="1143000" y="841375"/>
            <a:ext cx="6858000" cy="17907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45992711-645F-D04A-B9F6-69E516594283}"/>
              </a:ext>
            </a:extLst>
          </p:cNvPr>
          <p:cNvSpPr>
            <a:spLocks noGrp="1"/>
          </p:cNvSpPr>
          <p:nvPr>
            <p:ph type="subTitle" idx="1"/>
          </p:nvPr>
        </p:nvSpPr>
        <p:spPr>
          <a:xfrm>
            <a:off x="1143000" y="2701925"/>
            <a:ext cx="6858000" cy="124142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3BEED65C-0451-DC49-9030-B1E13D0E2425}"/>
              </a:ext>
            </a:extLst>
          </p:cNvPr>
          <p:cNvSpPr>
            <a:spLocks noGrp="1"/>
          </p:cNvSpPr>
          <p:nvPr>
            <p:ph type="dt" sz="half" idx="10"/>
          </p:nvPr>
        </p:nvSpPr>
        <p:spPr/>
        <p:txBody>
          <a:bodyPr/>
          <a:lstStyle/>
          <a:p>
            <a:fld id="{22EB3791-E574-6146-BD04-EA6979E03AEC}" type="datetimeFigureOut">
              <a:rPr lang="en-US" smtClean="0"/>
              <a:t>4/21/20</a:t>
            </a:fld>
            <a:endParaRPr lang="en-US"/>
          </a:p>
        </p:txBody>
      </p:sp>
      <p:sp>
        <p:nvSpPr>
          <p:cNvPr id="5" name="Footer Placeholder 4">
            <a:extLst>
              <a:ext uri="{FF2B5EF4-FFF2-40B4-BE49-F238E27FC236}">
                <a16:creationId xmlns:a16="http://schemas.microsoft.com/office/drawing/2014/main" xmlns="" id="{3D761D0A-39DA-5D4C-B67F-108AB20F4E3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23E0D7C9-D213-F14F-BB8F-D692242953B9}"/>
              </a:ext>
            </a:extLst>
          </p:cNvPr>
          <p:cNvSpPr>
            <a:spLocks noGrp="1"/>
          </p:cNvSpPr>
          <p:nvPr>
            <p:ph type="sldNum" sz="quarter" idx="12"/>
          </p:nvPr>
        </p:nvSpPr>
        <p:spPr/>
        <p:txBody>
          <a:bodyPr/>
          <a:lstStyle/>
          <a:p>
            <a:fld id="{7CEEB6F4-EDC0-0B4A-BC4C-9349FF7F75F6}" type="slidenum">
              <a:rPr lang="en-US" smtClean="0"/>
              <a:t>‹#›</a:t>
            </a:fld>
            <a:endParaRPr lang="en-US"/>
          </a:p>
        </p:txBody>
      </p:sp>
    </p:spTree>
    <p:extLst>
      <p:ext uri="{BB962C8B-B14F-4D97-AF65-F5344CB8AC3E}">
        <p14:creationId xmlns:p14="http://schemas.microsoft.com/office/powerpoint/2010/main" val="30303470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453D5B5-5B77-9F45-BCFE-41F71A2B294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53F70402-B9A3-D645-875B-6152788222E9}"/>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D9472171-08CA-4C4E-ABF2-CE9232C1DE4D}"/>
              </a:ext>
            </a:extLst>
          </p:cNvPr>
          <p:cNvSpPr>
            <a:spLocks noGrp="1"/>
          </p:cNvSpPr>
          <p:nvPr>
            <p:ph type="dt" sz="half" idx="10"/>
          </p:nvPr>
        </p:nvSpPr>
        <p:spPr/>
        <p:txBody>
          <a:bodyPr/>
          <a:lstStyle/>
          <a:p>
            <a:fld id="{22EB3791-E574-6146-BD04-EA6979E03AEC}" type="datetimeFigureOut">
              <a:rPr lang="en-US" smtClean="0"/>
              <a:t>4/21/20</a:t>
            </a:fld>
            <a:endParaRPr lang="en-US"/>
          </a:p>
        </p:txBody>
      </p:sp>
      <p:sp>
        <p:nvSpPr>
          <p:cNvPr id="5" name="Footer Placeholder 4">
            <a:extLst>
              <a:ext uri="{FF2B5EF4-FFF2-40B4-BE49-F238E27FC236}">
                <a16:creationId xmlns:a16="http://schemas.microsoft.com/office/drawing/2014/main" xmlns="" id="{2AC79AA6-3456-424B-8F1F-6B8263B9D71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9113520A-A678-0849-9940-8D5D6B48129D}"/>
              </a:ext>
            </a:extLst>
          </p:cNvPr>
          <p:cNvSpPr>
            <a:spLocks noGrp="1"/>
          </p:cNvSpPr>
          <p:nvPr>
            <p:ph type="sldNum" sz="quarter" idx="12"/>
          </p:nvPr>
        </p:nvSpPr>
        <p:spPr/>
        <p:txBody>
          <a:bodyPr/>
          <a:lstStyle/>
          <a:p>
            <a:fld id="{7CEEB6F4-EDC0-0B4A-BC4C-9349FF7F75F6}" type="slidenum">
              <a:rPr lang="en-US" smtClean="0"/>
              <a:t>‹#›</a:t>
            </a:fld>
            <a:endParaRPr lang="en-US"/>
          </a:p>
        </p:txBody>
      </p:sp>
    </p:spTree>
    <p:extLst>
      <p:ext uri="{BB962C8B-B14F-4D97-AF65-F5344CB8AC3E}">
        <p14:creationId xmlns:p14="http://schemas.microsoft.com/office/powerpoint/2010/main" val="387776084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61E4ED0-26C7-6E46-8619-88B36FD85881}"/>
              </a:ext>
            </a:extLst>
          </p:cNvPr>
          <p:cNvSpPr>
            <a:spLocks noGrp="1"/>
          </p:cNvSpPr>
          <p:nvPr>
            <p:ph type="title"/>
          </p:nvPr>
        </p:nvSpPr>
        <p:spPr>
          <a:xfrm>
            <a:off x="623888" y="1282700"/>
            <a:ext cx="7886700" cy="2139950"/>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E862B0A4-D0DB-6B4A-94F8-576E769B5E1B}"/>
              </a:ext>
            </a:extLst>
          </p:cNvPr>
          <p:cNvSpPr>
            <a:spLocks noGrp="1"/>
          </p:cNvSpPr>
          <p:nvPr>
            <p:ph type="body" idx="1"/>
          </p:nvPr>
        </p:nvSpPr>
        <p:spPr>
          <a:xfrm>
            <a:off x="623888" y="3441700"/>
            <a:ext cx="7886700" cy="1125538"/>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xmlns="" id="{7F85AB45-02B0-BA4F-80E6-E7C9AD4F0C98}"/>
              </a:ext>
            </a:extLst>
          </p:cNvPr>
          <p:cNvSpPr>
            <a:spLocks noGrp="1"/>
          </p:cNvSpPr>
          <p:nvPr>
            <p:ph type="dt" sz="half" idx="10"/>
          </p:nvPr>
        </p:nvSpPr>
        <p:spPr/>
        <p:txBody>
          <a:bodyPr/>
          <a:lstStyle/>
          <a:p>
            <a:fld id="{22EB3791-E574-6146-BD04-EA6979E03AEC}" type="datetimeFigureOut">
              <a:rPr lang="en-US" smtClean="0"/>
              <a:t>4/21/20</a:t>
            </a:fld>
            <a:endParaRPr lang="en-US"/>
          </a:p>
        </p:txBody>
      </p:sp>
      <p:sp>
        <p:nvSpPr>
          <p:cNvPr id="5" name="Footer Placeholder 4">
            <a:extLst>
              <a:ext uri="{FF2B5EF4-FFF2-40B4-BE49-F238E27FC236}">
                <a16:creationId xmlns:a16="http://schemas.microsoft.com/office/drawing/2014/main" xmlns="" id="{0D5B63F5-F87E-2443-AB9A-39C21449A2D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5BDF56D4-8775-874B-99FB-383E215D3111}"/>
              </a:ext>
            </a:extLst>
          </p:cNvPr>
          <p:cNvSpPr>
            <a:spLocks noGrp="1"/>
          </p:cNvSpPr>
          <p:nvPr>
            <p:ph type="sldNum" sz="quarter" idx="12"/>
          </p:nvPr>
        </p:nvSpPr>
        <p:spPr/>
        <p:txBody>
          <a:bodyPr/>
          <a:lstStyle/>
          <a:p>
            <a:fld id="{7CEEB6F4-EDC0-0B4A-BC4C-9349FF7F75F6}" type="slidenum">
              <a:rPr lang="en-US" smtClean="0"/>
              <a:t>‹#›</a:t>
            </a:fld>
            <a:endParaRPr lang="en-US"/>
          </a:p>
        </p:txBody>
      </p:sp>
    </p:spTree>
    <p:extLst>
      <p:ext uri="{BB962C8B-B14F-4D97-AF65-F5344CB8AC3E}">
        <p14:creationId xmlns:p14="http://schemas.microsoft.com/office/powerpoint/2010/main" val="208635199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8E84D25-0742-4B46-A7C8-947BDED4C05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8C135069-272F-6B4A-9DB3-CAB848187C9D}"/>
              </a:ext>
            </a:extLst>
          </p:cNvPr>
          <p:cNvSpPr>
            <a:spLocks noGrp="1"/>
          </p:cNvSpPr>
          <p:nvPr>
            <p:ph sz="half" idx="1"/>
          </p:nvPr>
        </p:nvSpPr>
        <p:spPr>
          <a:xfrm>
            <a:off x="628650" y="1370013"/>
            <a:ext cx="3867150" cy="326231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E70BC5AB-2413-2D4B-83DE-DDB1D6EE2717}"/>
              </a:ext>
            </a:extLst>
          </p:cNvPr>
          <p:cNvSpPr>
            <a:spLocks noGrp="1"/>
          </p:cNvSpPr>
          <p:nvPr>
            <p:ph sz="half" idx="2"/>
          </p:nvPr>
        </p:nvSpPr>
        <p:spPr>
          <a:xfrm>
            <a:off x="4648200" y="1370013"/>
            <a:ext cx="3867150" cy="326231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48FED27C-BAB0-9B4D-956D-D11E46DEAA4A}"/>
              </a:ext>
            </a:extLst>
          </p:cNvPr>
          <p:cNvSpPr>
            <a:spLocks noGrp="1"/>
          </p:cNvSpPr>
          <p:nvPr>
            <p:ph type="dt" sz="half" idx="10"/>
          </p:nvPr>
        </p:nvSpPr>
        <p:spPr/>
        <p:txBody>
          <a:bodyPr/>
          <a:lstStyle/>
          <a:p>
            <a:fld id="{22EB3791-E574-6146-BD04-EA6979E03AEC}" type="datetimeFigureOut">
              <a:rPr lang="en-US" smtClean="0"/>
              <a:t>4/21/20</a:t>
            </a:fld>
            <a:endParaRPr lang="en-US"/>
          </a:p>
        </p:txBody>
      </p:sp>
      <p:sp>
        <p:nvSpPr>
          <p:cNvPr id="6" name="Footer Placeholder 5">
            <a:extLst>
              <a:ext uri="{FF2B5EF4-FFF2-40B4-BE49-F238E27FC236}">
                <a16:creationId xmlns:a16="http://schemas.microsoft.com/office/drawing/2014/main" xmlns="" id="{56B364D2-43CE-6549-A4D7-FE7E36D948B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EEA85589-FB65-9440-8660-4B4CCD37E69A}"/>
              </a:ext>
            </a:extLst>
          </p:cNvPr>
          <p:cNvSpPr>
            <a:spLocks noGrp="1"/>
          </p:cNvSpPr>
          <p:nvPr>
            <p:ph type="sldNum" sz="quarter" idx="12"/>
          </p:nvPr>
        </p:nvSpPr>
        <p:spPr/>
        <p:txBody>
          <a:bodyPr/>
          <a:lstStyle/>
          <a:p>
            <a:fld id="{7CEEB6F4-EDC0-0B4A-BC4C-9349FF7F75F6}" type="slidenum">
              <a:rPr lang="en-US" smtClean="0"/>
              <a:t>‹#›</a:t>
            </a:fld>
            <a:endParaRPr lang="en-US"/>
          </a:p>
        </p:txBody>
      </p:sp>
    </p:spTree>
    <p:extLst>
      <p:ext uri="{BB962C8B-B14F-4D97-AF65-F5344CB8AC3E}">
        <p14:creationId xmlns:p14="http://schemas.microsoft.com/office/powerpoint/2010/main" val="261477487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E886D80-9DD8-5744-ACF6-41572CF15A5C}"/>
              </a:ext>
            </a:extLst>
          </p:cNvPr>
          <p:cNvSpPr>
            <a:spLocks noGrp="1"/>
          </p:cNvSpPr>
          <p:nvPr>
            <p:ph type="title"/>
          </p:nvPr>
        </p:nvSpPr>
        <p:spPr>
          <a:xfrm>
            <a:off x="630238" y="274638"/>
            <a:ext cx="7886700" cy="993775"/>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4E25401B-34B6-AF49-A2BC-536B342AAFFD}"/>
              </a:ext>
            </a:extLst>
          </p:cNvPr>
          <p:cNvSpPr>
            <a:spLocks noGrp="1"/>
          </p:cNvSpPr>
          <p:nvPr>
            <p:ph type="body" idx="1"/>
          </p:nvPr>
        </p:nvSpPr>
        <p:spPr>
          <a:xfrm>
            <a:off x="630238" y="1260475"/>
            <a:ext cx="3868737" cy="6191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xmlns="" id="{33FAB9E5-1F0C-0342-9B3C-F6BB2D22EF6E}"/>
              </a:ext>
            </a:extLst>
          </p:cNvPr>
          <p:cNvSpPr>
            <a:spLocks noGrp="1"/>
          </p:cNvSpPr>
          <p:nvPr>
            <p:ph sz="half" idx="2"/>
          </p:nvPr>
        </p:nvSpPr>
        <p:spPr>
          <a:xfrm>
            <a:off x="630238" y="1879600"/>
            <a:ext cx="3868737" cy="27622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3DF23565-6E38-724E-B2DA-29BB14677194}"/>
              </a:ext>
            </a:extLst>
          </p:cNvPr>
          <p:cNvSpPr>
            <a:spLocks noGrp="1"/>
          </p:cNvSpPr>
          <p:nvPr>
            <p:ph type="body" sz="quarter" idx="3"/>
          </p:nvPr>
        </p:nvSpPr>
        <p:spPr>
          <a:xfrm>
            <a:off x="4629150" y="1260475"/>
            <a:ext cx="3887788" cy="6191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xmlns="" id="{21891BB5-6F7B-EC49-BB31-39C9464728D8}"/>
              </a:ext>
            </a:extLst>
          </p:cNvPr>
          <p:cNvSpPr>
            <a:spLocks noGrp="1"/>
          </p:cNvSpPr>
          <p:nvPr>
            <p:ph sz="quarter" idx="4"/>
          </p:nvPr>
        </p:nvSpPr>
        <p:spPr>
          <a:xfrm>
            <a:off x="4629150" y="1879600"/>
            <a:ext cx="3887788" cy="27622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B272C40F-6AF5-6844-B56A-773A5D554177}"/>
              </a:ext>
            </a:extLst>
          </p:cNvPr>
          <p:cNvSpPr>
            <a:spLocks noGrp="1"/>
          </p:cNvSpPr>
          <p:nvPr>
            <p:ph type="dt" sz="half" idx="10"/>
          </p:nvPr>
        </p:nvSpPr>
        <p:spPr/>
        <p:txBody>
          <a:bodyPr/>
          <a:lstStyle/>
          <a:p>
            <a:fld id="{22EB3791-E574-6146-BD04-EA6979E03AEC}" type="datetimeFigureOut">
              <a:rPr lang="en-US" smtClean="0"/>
              <a:t>4/21/20</a:t>
            </a:fld>
            <a:endParaRPr lang="en-US"/>
          </a:p>
        </p:txBody>
      </p:sp>
      <p:sp>
        <p:nvSpPr>
          <p:cNvPr id="8" name="Footer Placeholder 7">
            <a:extLst>
              <a:ext uri="{FF2B5EF4-FFF2-40B4-BE49-F238E27FC236}">
                <a16:creationId xmlns:a16="http://schemas.microsoft.com/office/drawing/2014/main" xmlns="" id="{4271D215-BE55-504F-85E5-5148AC6722A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562BFF0B-6E4E-FB49-BC37-BF31F4EA2575}"/>
              </a:ext>
            </a:extLst>
          </p:cNvPr>
          <p:cNvSpPr>
            <a:spLocks noGrp="1"/>
          </p:cNvSpPr>
          <p:nvPr>
            <p:ph type="sldNum" sz="quarter" idx="12"/>
          </p:nvPr>
        </p:nvSpPr>
        <p:spPr/>
        <p:txBody>
          <a:bodyPr/>
          <a:lstStyle/>
          <a:p>
            <a:fld id="{7CEEB6F4-EDC0-0B4A-BC4C-9349FF7F75F6}" type="slidenum">
              <a:rPr lang="en-US" smtClean="0"/>
              <a:t>‹#›</a:t>
            </a:fld>
            <a:endParaRPr lang="en-US"/>
          </a:p>
        </p:txBody>
      </p:sp>
    </p:spTree>
    <p:extLst>
      <p:ext uri="{BB962C8B-B14F-4D97-AF65-F5344CB8AC3E}">
        <p14:creationId xmlns:p14="http://schemas.microsoft.com/office/powerpoint/2010/main" val="27446428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userDrawn="1">
  <p:cSld name="Blank">
    <p:spTree>
      <p:nvGrpSpPr>
        <p:cNvPr id="1" name=""/>
        <p:cNvGrpSpPr/>
        <p:nvPr/>
      </p:nvGrpSpPr>
      <p:grpSpPr>
        <a:xfrm>
          <a:off x="0" y="0"/>
          <a:ext cx="0" cy="0"/>
          <a:chOff x="0" y="0"/>
          <a:chExt cx="0" cy="0"/>
        </a:xfrm>
      </p:grpSpPr>
      <p:sp>
        <p:nvSpPr>
          <p:cNvPr id="8" name="Slide Number Placeholder 4"/>
          <p:cNvSpPr>
            <a:spLocks noGrp="1"/>
          </p:cNvSpPr>
          <p:nvPr>
            <p:ph type="sldNum" sz="quarter" idx="12"/>
          </p:nvPr>
        </p:nvSpPr>
        <p:spPr>
          <a:xfrm>
            <a:off x="8429625" y="4617246"/>
            <a:ext cx="457200" cy="273844"/>
          </a:xfrm>
          <a:prstGeom prst="rect">
            <a:avLst/>
          </a:prstGeom>
        </p:spPr>
        <p:txBody>
          <a:bodyPr lIns="91322" tIns="45661" rIns="91322" bIns="45661"/>
          <a:lstStyle>
            <a:lvl1pPr algn="r">
              <a:defRPr sz="1100">
                <a:solidFill>
                  <a:schemeClr val="bg1"/>
                </a:solidFill>
                <a:latin typeface="Helvetica" pitchFamily="34" charset="0"/>
                <a:cs typeface="Helvetica" pitchFamily="34" charset="0"/>
              </a:defRPr>
            </a:lvl1pPr>
          </a:lstStyle>
          <a:p>
            <a:fld id="{63F17A29-D527-48DF-B19E-BE7D682F38FC}" type="slidenum">
              <a:rPr lang="en-US" smtClean="0"/>
              <a:pPr/>
              <a:t>‹#›</a:t>
            </a:fld>
            <a:endParaRPr lang="en-US" dirty="0"/>
          </a:p>
        </p:txBody>
      </p:sp>
    </p:spTree>
    <p:extLst>
      <p:ext uri="{BB962C8B-B14F-4D97-AF65-F5344CB8AC3E}">
        <p14:creationId xmlns:p14="http://schemas.microsoft.com/office/powerpoint/2010/main" val="121262709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A7864D5-9DE5-0F48-AB62-5D999277A69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DF651419-D443-1345-BC84-F687514423B5}"/>
              </a:ext>
            </a:extLst>
          </p:cNvPr>
          <p:cNvSpPr>
            <a:spLocks noGrp="1"/>
          </p:cNvSpPr>
          <p:nvPr>
            <p:ph type="dt" sz="half" idx="10"/>
          </p:nvPr>
        </p:nvSpPr>
        <p:spPr/>
        <p:txBody>
          <a:bodyPr/>
          <a:lstStyle/>
          <a:p>
            <a:fld id="{22EB3791-E574-6146-BD04-EA6979E03AEC}" type="datetimeFigureOut">
              <a:rPr lang="en-US" smtClean="0"/>
              <a:t>4/21/20</a:t>
            </a:fld>
            <a:endParaRPr lang="en-US"/>
          </a:p>
        </p:txBody>
      </p:sp>
      <p:sp>
        <p:nvSpPr>
          <p:cNvPr id="4" name="Footer Placeholder 3">
            <a:extLst>
              <a:ext uri="{FF2B5EF4-FFF2-40B4-BE49-F238E27FC236}">
                <a16:creationId xmlns:a16="http://schemas.microsoft.com/office/drawing/2014/main" xmlns="" id="{099CB620-F2AA-DB48-8282-93EDFCC6DA9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7E5AAD58-EFA3-F04F-AE71-A352F67406AB}"/>
              </a:ext>
            </a:extLst>
          </p:cNvPr>
          <p:cNvSpPr>
            <a:spLocks noGrp="1"/>
          </p:cNvSpPr>
          <p:nvPr>
            <p:ph type="sldNum" sz="quarter" idx="12"/>
          </p:nvPr>
        </p:nvSpPr>
        <p:spPr/>
        <p:txBody>
          <a:bodyPr/>
          <a:lstStyle/>
          <a:p>
            <a:fld id="{7CEEB6F4-EDC0-0B4A-BC4C-9349FF7F75F6}" type="slidenum">
              <a:rPr lang="en-US" smtClean="0"/>
              <a:t>‹#›</a:t>
            </a:fld>
            <a:endParaRPr lang="en-US"/>
          </a:p>
        </p:txBody>
      </p:sp>
    </p:spTree>
    <p:extLst>
      <p:ext uri="{BB962C8B-B14F-4D97-AF65-F5344CB8AC3E}">
        <p14:creationId xmlns:p14="http://schemas.microsoft.com/office/powerpoint/2010/main" val="225056487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4E65C8ED-BC35-374E-8CDF-DF1737C1B9B9}"/>
              </a:ext>
            </a:extLst>
          </p:cNvPr>
          <p:cNvSpPr>
            <a:spLocks noGrp="1"/>
          </p:cNvSpPr>
          <p:nvPr>
            <p:ph type="dt" sz="half" idx="10"/>
          </p:nvPr>
        </p:nvSpPr>
        <p:spPr/>
        <p:txBody>
          <a:bodyPr/>
          <a:lstStyle/>
          <a:p>
            <a:fld id="{22EB3791-E574-6146-BD04-EA6979E03AEC}" type="datetimeFigureOut">
              <a:rPr lang="en-US" smtClean="0"/>
              <a:t>4/21/20</a:t>
            </a:fld>
            <a:endParaRPr lang="en-US"/>
          </a:p>
        </p:txBody>
      </p:sp>
      <p:sp>
        <p:nvSpPr>
          <p:cNvPr id="3" name="Footer Placeholder 2">
            <a:extLst>
              <a:ext uri="{FF2B5EF4-FFF2-40B4-BE49-F238E27FC236}">
                <a16:creationId xmlns:a16="http://schemas.microsoft.com/office/drawing/2014/main" xmlns="" id="{1D71D0AE-737F-EA43-BBA8-20931706C14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46D778DD-8FA5-954F-89DE-1C5F76EAA889}"/>
              </a:ext>
            </a:extLst>
          </p:cNvPr>
          <p:cNvSpPr>
            <a:spLocks noGrp="1"/>
          </p:cNvSpPr>
          <p:nvPr>
            <p:ph type="sldNum" sz="quarter" idx="12"/>
          </p:nvPr>
        </p:nvSpPr>
        <p:spPr/>
        <p:txBody>
          <a:bodyPr/>
          <a:lstStyle/>
          <a:p>
            <a:fld id="{7CEEB6F4-EDC0-0B4A-BC4C-9349FF7F75F6}" type="slidenum">
              <a:rPr lang="en-US" smtClean="0"/>
              <a:t>‹#›</a:t>
            </a:fld>
            <a:endParaRPr lang="en-US"/>
          </a:p>
        </p:txBody>
      </p:sp>
    </p:spTree>
    <p:extLst>
      <p:ext uri="{BB962C8B-B14F-4D97-AF65-F5344CB8AC3E}">
        <p14:creationId xmlns:p14="http://schemas.microsoft.com/office/powerpoint/2010/main" val="31250701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B0E20FF-9317-A646-985C-C4C83410B6B2}"/>
              </a:ext>
            </a:extLst>
          </p:cNvPr>
          <p:cNvSpPr>
            <a:spLocks noGrp="1"/>
          </p:cNvSpPr>
          <p:nvPr>
            <p:ph type="title"/>
          </p:nvPr>
        </p:nvSpPr>
        <p:spPr>
          <a:xfrm>
            <a:off x="630238" y="342900"/>
            <a:ext cx="2949575" cy="120015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43A5996F-E1A9-534F-8218-6C6182F1EE7D}"/>
              </a:ext>
            </a:extLst>
          </p:cNvPr>
          <p:cNvSpPr>
            <a:spLocks noGrp="1"/>
          </p:cNvSpPr>
          <p:nvPr>
            <p:ph idx="1"/>
          </p:nvPr>
        </p:nvSpPr>
        <p:spPr>
          <a:xfrm>
            <a:off x="3887788" y="741363"/>
            <a:ext cx="4629150" cy="36544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6CFD073B-E9DB-824B-A970-C9B4CB4A70D9}"/>
              </a:ext>
            </a:extLst>
          </p:cNvPr>
          <p:cNvSpPr>
            <a:spLocks noGrp="1"/>
          </p:cNvSpPr>
          <p:nvPr>
            <p:ph type="body" sz="half" idx="2"/>
          </p:nvPr>
        </p:nvSpPr>
        <p:spPr>
          <a:xfrm>
            <a:off x="630238" y="1543050"/>
            <a:ext cx="2949575" cy="28590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71754EF8-0920-744E-B23E-F3E237C68A40}"/>
              </a:ext>
            </a:extLst>
          </p:cNvPr>
          <p:cNvSpPr>
            <a:spLocks noGrp="1"/>
          </p:cNvSpPr>
          <p:nvPr>
            <p:ph type="dt" sz="half" idx="10"/>
          </p:nvPr>
        </p:nvSpPr>
        <p:spPr/>
        <p:txBody>
          <a:bodyPr/>
          <a:lstStyle/>
          <a:p>
            <a:fld id="{22EB3791-E574-6146-BD04-EA6979E03AEC}" type="datetimeFigureOut">
              <a:rPr lang="en-US" smtClean="0"/>
              <a:t>4/21/20</a:t>
            </a:fld>
            <a:endParaRPr lang="en-US"/>
          </a:p>
        </p:txBody>
      </p:sp>
      <p:sp>
        <p:nvSpPr>
          <p:cNvPr id="6" name="Footer Placeholder 5">
            <a:extLst>
              <a:ext uri="{FF2B5EF4-FFF2-40B4-BE49-F238E27FC236}">
                <a16:creationId xmlns:a16="http://schemas.microsoft.com/office/drawing/2014/main" xmlns="" id="{30E91E3C-2775-1F4B-8C4F-9937DEB491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1BA5A7EA-4231-4548-BCD7-D7E8559786C3}"/>
              </a:ext>
            </a:extLst>
          </p:cNvPr>
          <p:cNvSpPr>
            <a:spLocks noGrp="1"/>
          </p:cNvSpPr>
          <p:nvPr>
            <p:ph type="sldNum" sz="quarter" idx="12"/>
          </p:nvPr>
        </p:nvSpPr>
        <p:spPr/>
        <p:txBody>
          <a:bodyPr/>
          <a:lstStyle/>
          <a:p>
            <a:fld id="{7CEEB6F4-EDC0-0B4A-BC4C-9349FF7F75F6}" type="slidenum">
              <a:rPr lang="en-US" smtClean="0"/>
              <a:t>‹#›</a:t>
            </a:fld>
            <a:endParaRPr lang="en-US"/>
          </a:p>
        </p:txBody>
      </p:sp>
    </p:spTree>
    <p:extLst>
      <p:ext uri="{BB962C8B-B14F-4D97-AF65-F5344CB8AC3E}">
        <p14:creationId xmlns:p14="http://schemas.microsoft.com/office/powerpoint/2010/main" val="219445434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3F23FB8-188F-D04F-815F-32E01CE0BFA3}"/>
              </a:ext>
            </a:extLst>
          </p:cNvPr>
          <p:cNvSpPr>
            <a:spLocks noGrp="1"/>
          </p:cNvSpPr>
          <p:nvPr>
            <p:ph type="title"/>
          </p:nvPr>
        </p:nvSpPr>
        <p:spPr>
          <a:xfrm>
            <a:off x="630238" y="342900"/>
            <a:ext cx="2949575" cy="120015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BC79EEC2-1C54-0748-ACB8-3BDC7560E792}"/>
              </a:ext>
            </a:extLst>
          </p:cNvPr>
          <p:cNvSpPr>
            <a:spLocks noGrp="1"/>
          </p:cNvSpPr>
          <p:nvPr>
            <p:ph type="pic" idx="1"/>
          </p:nvPr>
        </p:nvSpPr>
        <p:spPr>
          <a:xfrm>
            <a:off x="3887788" y="741363"/>
            <a:ext cx="4629150" cy="36544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xmlns="" id="{C32317F4-E2C3-1A41-9EE8-AACA9B9266D6}"/>
              </a:ext>
            </a:extLst>
          </p:cNvPr>
          <p:cNvSpPr>
            <a:spLocks noGrp="1"/>
          </p:cNvSpPr>
          <p:nvPr>
            <p:ph type="body" sz="half" idx="2"/>
          </p:nvPr>
        </p:nvSpPr>
        <p:spPr>
          <a:xfrm>
            <a:off x="630238" y="1543050"/>
            <a:ext cx="2949575" cy="28590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79693C8E-C52F-D14D-85A7-04A1CAF68DB0}"/>
              </a:ext>
            </a:extLst>
          </p:cNvPr>
          <p:cNvSpPr>
            <a:spLocks noGrp="1"/>
          </p:cNvSpPr>
          <p:nvPr>
            <p:ph type="dt" sz="half" idx="10"/>
          </p:nvPr>
        </p:nvSpPr>
        <p:spPr/>
        <p:txBody>
          <a:bodyPr/>
          <a:lstStyle/>
          <a:p>
            <a:fld id="{22EB3791-E574-6146-BD04-EA6979E03AEC}" type="datetimeFigureOut">
              <a:rPr lang="en-US" smtClean="0"/>
              <a:t>4/21/20</a:t>
            </a:fld>
            <a:endParaRPr lang="en-US"/>
          </a:p>
        </p:txBody>
      </p:sp>
      <p:sp>
        <p:nvSpPr>
          <p:cNvPr id="6" name="Footer Placeholder 5">
            <a:extLst>
              <a:ext uri="{FF2B5EF4-FFF2-40B4-BE49-F238E27FC236}">
                <a16:creationId xmlns:a16="http://schemas.microsoft.com/office/drawing/2014/main" xmlns="" id="{04F56DDF-8C73-DD41-96E1-B383E70952A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B9A77943-2A25-A749-87C7-31E16CF90106}"/>
              </a:ext>
            </a:extLst>
          </p:cNvPr>
          <p:cNvSpPr>
            <a:spLocks noGrp="1"/>
          </p:cNvSpPr>
          <p:nvPr>
            <p:ph type="sldNum" sz="quarter" idx="12"/>
          </p:nvPr>
        </p:nvSpPr>
        <p:spPr/>
        <p:txBody>
          <a:bodyPr/>
          <a:lstStyle/>
          <a:p>
            <a:fld id="{7CEEB6F4-EDC0-0B4A-BC4C-9349FF7F75F6}" type="slidenum">
              <a:rPr lang="en-US" smtClean="0"/>
              <a:t>‹#›</a:t>
            </a:fld>
            <a:endParaRPr lang="en-US"/>
          </a:p>
        </p:txBody>
      </p:sp>
    </p:spTree>
    <p:extLst>
      <p:ext uri="{BB962C8B-B14F-4D97-AF65-F5344CB8AC3E}">
        <p14:creationId xmlns:p14="http://schemas.microsoft.com/office/powerpoint/2010/main" val="291030831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42D5473-EA80-D14D-BF71-87E0FF9721C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C34E2219-A386-F646-920A-208F45928B87}"/>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1D321380-832B-284F-BD8B-BF7B70A464BE}"/>
              </a:ext>
            </a:extLst>
          </p:cNvPr>
          <p:cNvSpPr>
            <a:spLocks noGrp="1"/>
          </p:cNvSpPr>
          <p:nvPr>
            <p:ph type="dt" sz="half" idx="10"/>
          </p:nvPr>
        </p:nvSpPr>
        <p:spPr/>
        <p:txBody>
          <a:bodyPr/>
          <a:lstStyle/>
          <a:p>
            <a:fld id="{22EB3791-E574-6146-BD04-EA6979E03AEC}" type="datetimeFigureOut">
              <a:rPr lang="en-US" smtClean="0"/>
              <a:t>4/21/20</a:t>
            </a:fld>
            <a:endParaRPr lang="en-US"/>
          </a:p>
        </p:txBody>
      </p:sp>
      <p:sp>
        <p:nvSpPr>
          <p:cNvPr id="5" name="Footer Placeholder 4">
            <a:extLst>
              <a:ext uri="{FF2B5EF4-FFF2-40B4-BE49-F238E27FC236}">
                <a16:creationId xmlns:a16="http://schemas.microsoft.com/office/drawing/2014/main" xmlns="" id="{D3A134E1-7172-984B-A2AE-EF1F159B3B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56E50A4B-6021-D348-8CF3-56EE65DAAA3E}"/>
              </a:ext>
            </a:extLst>
          </p:cNvPr>
          <p:cNvSpPr>
            <a:spLocks noGrp="1"/>
          </p:cNvSpPr>
          <p:nvPr>
            <p:ph type="sldNum" sz="quarter" idx="12"/>
          </p:nvPr>
        </p:nvSpPr>
        <p:spPr/>
        <p:txBody>
          <a:bodyPr/>
          <a:lstStyle/>
          <a:p>
            <a:fld id="{7CEEB6F4-EDC0-0B4A-BC4C-9349FF7F75F6}" type="slidenum">
              <a:rPr lang="en-US" smtClean="0"/>
              <a:t>‹#›</a:t>
            </a:fld>
            <a:endParaRPr lang="en-US"/>
          </a:p>
        </p:txBody>
      </p:sp>
    </p:spTree>
    <p:extLst>
      <p:ext uri="{BB962C8B-B14F-4D97-AF65-F5344CB8AC3E}">
        <p14:creationId xmlns:p14="http://schemas.microsoft.com/office/powerpoint/2010/main" val="102570212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4D8A704B-09D8-4C43-BC1A-49B54E171BEC}"/>
              </a:ext>
            </a:extLst>
          </p:cNvPr>
          <p:cNvSpPr>
            <a:spLocks noGrp="1"/>
          </p:cNvSpPr>
          <p:nvPr>
            <p:ph type="title" orient="vert"/>
          </p:nvPr>
        </p:nvSpPr>
        <p:spPr>
          <a:xfrm>
            <a:off x="6543675" y="274638"/>
            <a:ext cx="1971675" cy="4357687"/>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165F0BDC-E339-6941-A352-FCF38F524606}"/>
              </a:ext>
            </a:extLst>
          </p:cNvPr>
          <p:cNvSpPr>
            <a:spLocks noGrp="1"/>
          </p:cNvSpPr>
          <p:nvPr>
            <p:ph type="body" orient="vert" idx="1"/>
          </p:nvPr>
        </p:nvSpPr>
        <p:spPr>
          <a:xfrm>
            <a:off x="628650" y="274638"/>
            <a:ext cx="5762625" cy="435768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9C87D1B8-86DE-3447-BA38-2B3BFE42695E}"/>
              </a:ext>
            </a:extLst>
          </p:cNvPr>
          <p:cNvSpPr>
            <a:spLocks noGrp="1"/>
          </p:cNvSpPr>
          <p:nvPr>
            <p:ph type="dt" sz="half" idx="10"/>
          </p:nvPr>
        </p:nvSpPr>
        <p:spPr/>
        <p:txBody>
          <a:bodyPr/>
          <a:lstStyle/>
          <a:p>
            <a:fld id="{22EB3791-E574-6146-BD04-EA6979E03AEC}" type="datetimeFigureOut">
              <a:rPr lang="en-US" smtClean="0"/>
              <a:t>4/21/20</a:t>
            </a:fld>
            <a:endParaRPr lang="en-US"/>
          </a:p>
        </p:txBody>
      </p:sp>
      <p:sp>
        <p:nvSpPr>
          <p:cNvPr id="5" name="Footer Placeholder 4">
            <a:extLst>
              <a:ext uri="{FF2B5EF4-FFF2-40B4-BE49-F238E27FC236}">
                <a16:creationId xmlns:a16="http://schemas.microsoft.com/office/drawing/2014/main" xmlns="" id="{B5710D2F-C5AD-8D43-BB06-329801BF85E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D405B9F6-C220-8142-86BA-A1FA7DE5C3E7}"/>
              </a:ext>
            </a:extLst>
          </p:cNvPr>
          <p:cNvSpPr>
            <a:spLocks noGrp="1"/>
          </p:cNvSpPr>
          <p:nvPr>
            <p:ph type="sldNum" sz="quarter" idx="12"/>
          </p:nvPr>
        </p:nvSpPr>
        <p:spPr/>
        <p:txBody>
          <a:bodyPr/>
          <a:lstStyle/>
          <a:p>
            <a:fld id="{7CEEB6F4-EDC0-0B4A-BC4C-9349FF7F75F6}" type="slidenum">
              <a:rPr lang="en-US" smtClean="0"/>
              <a:t>‹#›</a:t>
            </a:fld>
            <a:endParaRPr lang="en-US"/>
          </a:p>
        </p:txBody>
      </p:sp>
    </p:spTree>
    <p:extLst>
      <p:ext uri="{BB962C8B-B14F-4D97-AF65-F5344CB8AC3E}">
        <p14:creationId xmlns:p14="http://schemas.microsoft.com/office/powerpoint/2010/main" val="13513512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2400"/>
            </a:lvl1pPr>
          </a:lstStyle>
          <a:p>
            <a:r>
              <a:rPr lang="en-US" dirty="0"/>
              <a:t>Click to edit Master title style</a:t>
            </a:r>
          </a:p>
        </p:txBody>
      </p:sp>
      <p:sp>
        <p:nvSpPr>
          <p:cNvPr id="3" name="Date Placeholder 2"/>
          <p:cNvSpPr>
            <a:spLocks noGrp="1"/>
          </p:cNvSpPr>
          <p:nvPr>
            <p:ph type="dt" sz="half" idx="10"/>
          </p:nvPr>
        </p:nvSpPr>
        <p:spPr>
          <a:xfrm>
            <a:off x="457200" y="4767264"/>
            <a:ext cx="2133600" cy="273844"/>
          </a:xfrm>
          <a:prstGeom prst="rect">
            <a:avLst/>
          </a:prstGeom>
        </p:spPr>
        <p:txBody>
          <a:bodyPr lIns="91438" tIns="45719" rIns="91438" bIns="45719"/>
          <a:lstStyle>
            <a:lvl1pPr>
              <a:defRPr>
                <a:latin typeface="Helvetica" pitchFamily="2" charset="0"/>
              </a:defRPr>
            </a:lvl1pPr>
          </a:lstStyle>
          <a:p>
            <a:fld id="{BEC384C5-427F-CC42-A5AD-F8435B26A75D}" type="datetimeFigureOut">
              <a:rPr lang="en-US" smtClean="0"/>
              <a:pPr/>
              <a:t>4/21/20</a:t>
            </a:fld>
            <a:endParaRPr lang="en-US" dirty="0"/>
          </a:p>
        </p:txBody>
      </p:sp>
      <p:sp>
        <p:nvSpPr>
          <p:cNvPr id="4" name="Footer Placeholder 3"/>
          <p:cNvSpPr>
            <a:spLocks noGrp="1"/>
          </p:cNvSpPr>
          <p:nvPr>
            <p:ph type="ftr" sz="quarter" idx="11"/>
          </p:nvPr>
        </p:nvSpPr>
        <p:spPr>
          <a:xfrm>
            <a:off x="3124200" y="4767264"/>
            <a:ext cx="2895600" cy="273844"/>
          </a:xfrm>
          <a:prstGeom prst="rect">
            <a:avLst/>
          </a:prstGeom>
        </p:spPr>
        <p:txBody>
          <a:bodyPr lIns="91438" tIns="45719" rIns="91438" bIns="45719"/>
          <a:lstStyle>
            <a:lvl1pPr>
              <a:defRPr>
                <a:latin typeface="Helvetica" pitchFamily="2" charset="0"/>
              </a:defRPr>
            </a:lvl1pPr>
          </a:lstStyle>
          <a:p>
            <a:endParaRPr lang="en-US"/>
          </a:p>
        </p:txBody>
      </p:sp>
      <p:sp>
        <p:nvSpPr>
          <p:cNvPr id="5" name="Slide Number Placeholder 4"/>
          <p:cNvSpPr>
            <a:spLocks noGrp="1"/>
          </p:cNvSpPr>
          <p:nvPr>
            <p:ph type="sldNum" sz="quarter" idx="12"/>
          </p:nvPr>
        </p:nvSpPr>
        <p:spPr>
          <a:xfrm>
            <a:off x="6553200" y="4767264"/>
            <a:ext cx="2133600" cy="273844"/>
          </a:xfrm>
          <a:prstGeom prst="rect">
            <a:avLst/>
          </a:prstGeom>
        </p:spPr>
        <p:txBody>
          <a:bodyPr lIns="91438" tIns="45719" rIns="91438" bIns="45719"/>
          <a:lstStyle/>
          <a:p>
            <a:fld id="{E0CED826-D89A-AC4D-B4AB-976F80A5A898}" type="slidenum">
              <a:rPr lang="en-US" smtClean="0"/>
              <a:t>‹#›</a:t>
            </a:fld>
            <a:endParaRPr lang="en-US"/>
          </a:p>
        </p:txBody>
      </p:sp>
    </p:spTree>
    <p:extLst>
      <p:ext uri="{BB962C8B-B14F-4D97-AF65-F5344CB8AC3E}">
        <p14:creationId xmlns:p14="http://schemas.microsoft.com/office/powerpoint/2010/main" val="14130603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3AF1DF3-B435-DE41-A9FC-586E94405403}"/>
              </a:ext>
            </a:extLst>
          </p:cNvPr>
          <p:cNvSpPr>
            <a:spLocks noGrp="1"/>
          </p:cNvSpPr>
          <p:nvPr>
            <p:ph type="ctrTitle"/>
          </p:nvPr>
        </p:nvSpPr>
        <p:spPr>
          <a:xfrm>
            <a:off x="1143000" y="841375"/>
            <a:ext cx="6858000" cy="17907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C748E8C2-69F5-EB4A-9B30-B540760F915C}"/>
              </a:ext>
            </a:extLst>
          </p:cNvPr>
          <p:cNvSpPr>
            <a:spLocks noGrp="1"/>
          </p:cNvSpPr>
          <p:nvPr>
            <p:ph type="subTitle" idx="1"/>
          </p:nvPr>
        </p:nvSpPr>
        <p:spPr>
          <a:xfrm>
            <a:off x="1143000" y="2701925"/>
            <a:ext cx="6858000" cy="124142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84D989F8-DC70-C24C-AC39-30B014080ED6}"/>
              </a:ext>
            </a:extLst>
          </p:cNvPr>
          <p:cNvSpPr>
            <a:spLocks noGrp="1"/>
          </p:cNvSpPr>
          <p:nvPr>
            <p:ph type="dt" sz="half" idx="10"/>
          </p:nvPr>
        </p:nvSpPr>
        <p:spPr/>
        <p:txBody>
          <a:bodyPr/>
          <a:lstStyle/>
          <a:p>
            <a:fld id="{AD9B2928-446C-3B48-A726-6560FC2A4FC6}" type="datetimeFigureOut">
              <a:rPr lang="en-US" smtClean="0"/>
              <a:t>4/21/20</a:t>
            </a:fld>
            <a:endParaRPr lang="en-US"/>
          </a:p>
        </p:txBody>
      </p:sp>
      <p:sp>
        <p:nvSpPr>
          <p:cNvPr id="5" name="Footer Placeholder 4">
            <a:extLst>
              <a:ext uri="{FF2B5EF4-FFF2-40B4-BE49-F238E27FC236}">
                <a16:creationId xmlns:a16="http://schemas.microsoft.com/office/drawing/2014/main" xmlns="" id="{9F77998F-50B8-9748-8662-EFFCA51FFB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6F68EE8F-22D5-B54B-92D6-4AA66ED8A290}"/>
              </a:ext>
            </a:extLst>
          </p:cNvPr>
          <p:cNvSpPr>
            <a:spLocks noGrp="1"/>
          </p:cNvSpPr>
          <p:nvPr>
            <p:ph type="sldNum" sz="quarter" idx="12"/>
          </p:nvPr>
        </p:nvSpPr>
        <p:spPr/>
        <p:txBody>
          <a:bodyPr/>
          <a:lstStyle/>
          <a:p>
            <a:fld id="{31682EEA-9B73-8A40-93F7-AC30023B4A49}" type="slidenum">
              <a:rPr lang="en-US" smtClean="0"/>
              <a:t>‹#›</a:t>
            </a:fld>
            <a:endParaRPr lang="en-US"/>
          </a:p>
        </p:txBody>
      </p:sp>
    </p:spTree>
    <p:extLst>
      <p:ext uri="{BB962C8B-B14F-4D97-AF65-F5344CB8AC3E}">
        <p14:creationId xmlns:p14="http://schemas.microsoft.com/office/powerpoint/2010/main" val="7955874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06FC0FA-E213-7A4D-B51D-105EE37D388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84D88945-F072-3248-B07E-4232A8C791A5}"/>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2F797D47-ED12-F841-9ADC-BD2A19533229}"/>
              </a:ext>
            </a:extLst>
          </p:cNvPr>
          <p:cNvSpPr>
            <a:spLocks noGrp="1"/>
          </p:cNvSpPr>
          <p:nvPr>
            <p:ph type="dt" sz="half" idx="10"/>
          </p:nvPr>
        </p:nvSpPr>
        <p:spPr/>
        <p:txBody>
          <a:bodyPr/>
          <a:lstStyle/>
          <a:p>
            <a:fld id="{AD9B2928-446C-3B48-A726-6560FC2A4FC6}" type="datetimeFigureOut">
              <a:rPr lang="en-US" smtClean="0"/>
              <a:t>4/21/20</a:t>
            </a:fld>
            <a:endParaRPr lang="en-US"/>
          </a:p>
        </p:txBody>
      </p:sp>
      <p:sp>
        <p:nvSpPr>
          <p:cNvPr id="5" name="Footer Placeholder 4">
            <a:extLst>
              <a:ext uri="{FF2B5EF4-FFF2-40B4-BE49-F238E27FC236}">
                <a16:creationId xmlns:a16="http://schemas.microsoft.com/office/drawing/2014/main" xmlns="" id="{D3C4ACAB-34D1-0247-899F-EBE95B8D77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EAC26EAF-0E82-8D4E-ADD4-6EAE6AD9E5D3}"/>
              </a:ext>
            </a:extLst>
          </p:cNvPr>
          <p:cNvSpPr>
            <a:spLocks noGrp="1"/>
          </p:cNvSpPr>
          <p:nvPr>
            <p:ph type="sldNum" sz="quarter" idx="12"/>
          </p:nvPr>
        </p:nvSpPr>
        <p:spPr/>
        <p:txBody>
          <a:bodyPr/>
          <a:lstStyle/>
          <a:p>
            <a:fld id="{31682EEA-9B73-8A40-93F7-AC30023B4A49}" type="slidenum">
              <a:rPr lang="en-US" smtClean="0"/>
              <a:t>‹#›</a:t>
            </a:fld>
            <a:endParaRPr lang="en-US"/>
          </a:p>
        </p:txBody>
      </p:sp>
    </p:spTree>
    <p:extLst>
      <p:ext uri="{BB962C8B-B14F-4D97-AF65-F5344CB8AC3E}">
        <p14:creationId xmlns:p14="http://schemas.microsoft.com/office/powerpoint/2010/main" val="12188571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2869238-1ECE-774E-BDED-8677A7C3C66D}"/>
              </a:ext>
            </a:extLst>
          </p:cNvPr>
          <p:cNvSpPr>
            <a:spLocks noGrp="1"/>
          </p:cNvSpPr>
          <p:nvPr>
            <p:ph type="title"/>
          </p:nvPr>
        </p:nvSpPr>
        <p:spPr>
          <a:xfrm>
            <a:off x="623888" y="1282700"/>
            <a:ext cx="7886700" cy="2139950"/>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3ECBB1C6-D4C8-1A4F-95D7-7D564AD910BE}"/>
              </a:ext>
            </a:extLst>
          </p:cNvPr>
          <p:cNvSpPr>
            <a:spLocks noGrp="1"/>
          </p:cNvSpPr>
          <p:nvPr>
            <p:ph type="body" idx="1"/>
          </p:nvPr>
        </p:nvSpPr>
        <p:spPr>
          <a:xfrm>
            <a:off x="623888" y="3441700"/>
            <a:ext cx="7886700" cy="1125538"/>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xmlns="" id="{8547DBEC-CD6C-E94B-AA87-5DFD3113F1F7}"/>
              </a:ext>
            </a:extLst>
          </p:cNvPr>
          <p:cNvSpPr>
            <a:spLocks noGrp="1"/>
          </p:cNvSpPr>
          <p:nvPr>
            <p:ph type="dt" sz="half" idx="10"/>
          </p:nvPr>
        </p:nvSpPr>
        <p:spPr/>
        <p:txBody>
          <a:bodyPr/>
          <a:lstStyle/>
          <a:p>
            <a:fld id="{AD9B2928-446C-3B48-A726-6560FC2A4FC6}" type="datetimeFigureOut">
              <a:rPr lang="en-US" smtClean="0"/>
              <a:t>4/21/20</a:t>
            </a:fld>
            <a:endParaRPr lang="en-US"/>
          </a:p>
        </p:txBody>
      </p:sp>
      <p:sp>
        <p:nvSpPr>
          <p:cNvPr id="5" name="Footer Placeholder 4">
            <a:extLst>
              <a:ext uri="{FF2B5EF4-FFF2-40B4-BE49-F238E27FC236}">
                <a16:creationId xmlns:a16="http://schemas.microsoft.com/office/drawing/2014/main" xmlns="" id="{C8CF60AD-B2A3-5D46-9DAE-9F6BAFC424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644A5434-EA53-7543-B99C-6E132CDFB0FD}"/>
              </a:ext>
            </a:extLst>
          </p:cNvPr>
          <p:cNvSpPr>
            <a:spLocks noGrp="1"/>
          </p:cNvSpPr>
          <p:nvPr>
            <p:ph type="sldNum" sz="quarter" idx="12"/>
          </p:nvPr>
        </p:nvSpPr>
        <p:spPr/>
        <p:txBody>
          <a:bodyPr/>
          <a:lstStyle/>
          <a:p>
            <a:fld id="{31682EEA-9B73-8A40-93F7-AC30023B4A49}" type="slidenum">
              <a:rPr lang="en-US" smtClean="0"/>
              <a:t>‹#›</a:t>
            </a:fld>
            <a:endParaRPr lang="en-US"/>
          </a:p>
        </p:txBody>
      </p:sp>
    </p:spTree>
    <p:extLst>
      <p:ext uri="{BB962C8B-B14F-4D97-AF65-F5344CB8AC3E}">
        <p14:creationId xmlns:p14="http://schemas.microsoft.com/office/powerpoint/2010/main" val="26903544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27B196B-9B76-5044-9D41-D24553EB22E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7423F228-8EE6-454E-863B-D1E7A5233FA2}"/>
              </a:ext>
            </a:extLst>
          </p:cNvPr>
          <p:cNvSpPr>
            <a:spLocks noGrp="1"/>
          </p:cNvSpPr>
          <p:nvPr>
            <p:ph sz="half" idx="1"/>
          </p:nvPr>
        </p:nvSpPr>
        <p:spPr>
          <a:xfrm>
            <a:off x="628650" y="1370013"/>
            <a:ext cx="3867150" cy="326231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6D45743D-29AD-E54C-AC00-F895DEFD7AA5}"/>
              </a:ext>
            </a:extLst>
          </p:cNvPr>
          <p:cNvSpPr>
            <a:spLocks noGrp="1"/>
          </p:cNvSpPr>
          <p:nvPr>
            <p:ph sz="half" idx="2"/>
          </p:nvPr>
        </p:nvSpPr>
        <p:spPr>
          <a:xfrm>
            <a:off x="4648200" y="1370013"/>
            <a:ext cx="3867150" cy="326231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9383B4BA-0F31-9047-B147-3C2AB7FA2A31}"/>
              </a:ext>
            </a:extLst>
          </p:cNvPr>
          <p:cNvSpPr>
            <a:spLocks noGrp="1"/>
          </p:cNvSpPr>
          <p:nvPr>
            <p:ph type="dt" sz="half" idx="10"/>
          </p:nvPr>
        </p:nvSpPr>
        <p:spPr/>
        <p:txBody>
          <a:bodyPr/>
          <a:lstStyle/>
          <a:p>
            <a:fld id="{AD9B2928-446C-3B48-A726-6560FC2A4FC6}" type="datetimeFigureOut">
              <a:rPr lang="en-US" smtClean="0"/>
              <a:t>4/21/20</a:t>
            </a:fld>
            <a:endParaRPr lang="en-US"/>
          </a:p>
        </p:txBody>
      </p:sp>
      <p:sp>
        <p:nvSpPr>
          <p:cNvPr id="6" name="Footer Placeholder 5">
            <a:extLst>
              <a:ext uri="{FF2B5EF4-FFF2-40B4-BE49-F238E27FC236}">
                <a16:creationId xmlns:a16="http://schemas.microsoft.com/office/drawing/2014/main" xmlns="" id="{7E120F43-CD31-5E4D-90DA-196FABADE42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3BBD8393-5F2E-F540-89F9-A8CCBAB37740}"/>
              </a:ext>
            </a:extLst>
          </p:cNvPr>
          <p:cNvSpPr>
            <a:spLocks noGrp="1"/>
          </p:cNvSpPr>
          <p:nvPr>
            <p:ph type="sldNum" sz="quarter" idx="12"/>
          </p:nvPr>
        </p:nvSpPr>
        <p:spPr/>
        <p:txBody>
          <a:bodyPr/>
          <a:lstStyle/>
          <a:p>
            <a:fld id="{31682EEA-9B73-8A40-93F7-AC30023B4A49}" type="slidenum">
              <a:rPr lang="en-US" smtClean="0"/>
              <a:t>‹#›</a:t>
            </a:fld>
            <a:endParaRPr lang="en-US"/>
          </a:p>
        </p:txBody>
      </p:sp>
    </p:spTree>
    <p:extLst>
      <p:ext uri="{BB962C8B-B14F-4D97-AF65-F5344CB8AC3E}">
        <p14:creationId xmlns:p14="http://schemas.microsoft.com/office/powerpoint/2010/main" val="40238075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35EB00D-0679-684B-907A-159B834696B8}"/>
              </a:ext>
            </a:extLst>
          </p:cNvPr>
          <p:cNvSpPr>
            <a:spLocks noGrp="1"/>
          </p:cNvSpPr>
          <p:nvPr>
            <p:ph type="title"/>
          </p:nvPr>
        </p:nvSpPr>
        <p:spPr>
          <a:xfrm>
            <a:off x="630238" y="274638"/>
            <a:ext cx="7886700" cy="993775"/>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C60027B2-796D-9948-9BD8-7A76AC667569}"/>
              </a:ext>
            </a:extLst>
          </p:cNvPr>
          <p:cNvSpPr>
            <a:spLocks noGrp="1"/>
          </p:cNvSpPr>
          <p:nvPr>
            <p:ph type="body" idx="1"/>
          </p:nvPr>
        </p:nvSpPr>
        <p:spPr>
          <a:xfrm>
            <a:off x="630238" y="1260475"/>
            <a:ext cx="3868737" cy="6191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xmlns="" id="{6C506B11-65D6-3840-A3D8-23D8A9FFB4C7}"/>
              </a:ext>
            </a:extLst>
          </p:cNvPr>
          <p:cNvSpPr>
            <a:spLocks noGrp="1"/>
          </p:cNvSpPr>
          <p:nvPr>
            <p:ph sz="half" idx="2"/>
          </p:nvPr>
        </p:nvSpPr>
        <p:spPr>
          <a:xfrm>
            <a:off x="630238" y="1879600"/>
            <a:ext cx="3868737" cy="27622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B687E6B3-4D48-4A47-9374-5F1FAB06ABF4}"/>
              </a:ext>
            </a:extLst>
          </p:cNvPr>
          <p:cNvSpPr>
            <a:spLocks noGrp="1"/>
          </p:cNvSpPr>
          <p:nvPr>
            <p:ph type="body" sz="quarter" idx="3"/>
          </p:nvPr>
        </p:nvSpPr>
        <p:spPr>
          <a:xfrm>
            <a:off x="4629150" y="1260475"/>
            <a:ext cx="3887788" cy="6191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xmlns="" id="{31688951-666A-4343-9E05-3EB237D04352}"/>
              </a:ext>
            </a:extLst>
          </p:cNvPr>
          <p:cNvSpPr>
            <a:spLocks noGrp="1"/>
          </p:cNvSpPr>
          <p:nvPr>
            <p:ph sz="quarter" idx="4"/>
          </p:nvPr>
        </p:nvSpPr>
        <p:spPr>
          <a:xfrm>
            <a:off x="4629150" y="1879600"/>
            <a:ext cx="3887788" cy="27622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543C21F1-1757-4842-9E91-AD9EA1D9720F}"/>
              </a:ext>
            </a:extLst>
          </p:cNvPr>
          <p:cNvSpPr>
            <a:spLocks noGrp="1"/>
          </p:cNvSpPr>
          <p:nvPr>
            <p:ph type="dt" sz="half" idx="10"/>
          </p:nvPr>
        </p:nvSpPr>
        <p:spPr/>
        <p:txBody>
          <a:bodyPr/>
          <a:lstStyle/>
          <a:p>
            <a:fld id="{AD9B2928-446C-3B48-A726-6560FC2A4FC6}" type="datetimeFigureOut">
              <a:rPr lang="en-US" smtClean="0"/>
              <a:t>4/21/20</a:t>
            </a:fld>
            <a:endParaRPr lang="en-US"/>
          </a:p>
        </p:txBody>
      </p:sp>
      <p:sp>
        <p:nvSpPr>
          <p:cNvPr id="8" name="Footer Placeholder 7">
            <a:extLst>
              <a:ext uri="{FF2B5EF4-FFF2-40B4-BE49-F238E27FC236}">
                <a16:creationId xmlns:a16="http://schemas.microsoft.com/office/drawing/2014/main" xmlns="" id="{FE372BE1-8F3A-8A45-95E8-2E682CDE3BE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5702E421-7F10-E041-85A5-19D85A77B960}"/>
              </a:ext>
            </a:extLst>
          </p:cNvPr>
          <p:cNvSpPr>
            <a:spLocks noGrp="1"/>
          </p:cNvSpPr>
          <p:nvPr>
            <p:ph type="sldNum" sz="quarter" idx="12"/>
          </p:nvPr>
        </p:nvSpPr>
        <p:spPr/>
        <p:txBody>
          <a:bodyPr/>
          <a:lstStyle/>
          <a:p>
            <a:fld id="{31682EEA-9B73-8A40-93F7-AC30023B4A49}" type="slidenum">
              <a:rPr lang="en-US" smtClean="0"/>
              <a:t>‹#›</a:t>
            </a:fld>
            <a:endParaRPr lang="en-US"/>
          </a:p>
        </p:txBody>
      </p:sp>
    </p:spTree>
    <p:extLst>
      <p:ext uri="{BB962C8B-B14F-4D97-AF65-F5344CB8AC3E}">
        <p14:creationId xmlns:p14="http://schemas.microsoft.com/office/powerpoint/2010/main" val="28737468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55C7BFB-A6F5-A84D-88E6-702F4584A05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5F648A2E-10E6-7649-BFAB-A72685ED3EDF}"/>
              </a:ext>
            </a:extLst>
          </p:cNvPr>
          <p:cNvSpPr>
            <a:spLocks noGrp="1"/>
          </p:cNvSpPr>
          <p:nvPr>
            <p:ph type="dt" sz="half" idx="10"/>
          </p:nvPr>
        </p:nvSpPr>
        <p:spPr/>
        <p:txBody>
          <a:bodyPr/>
          <a:lstStyle/>
          <a:p>
            <a:fld id="{AD9B2928-446C-3B48-A726-6560FC2A4FC6}" type="datetimeFigureOut">
              <a:rPr lang="en-US" smtClean="0"/>
              <a:t>4/21/20</a:t>
            </a:fld>
            <a:endParaRPr lang="en-US"/>
          </a:p>
        </p:txBody>
      </p:sp>
      <p:sp>
        <p:nvSpPr>
          <p:cNvPr id="4" name="Footer Placeholder 3">
            <a:extLst>
              <a:ext uri="{FF2B5EF4-FFF2-40B4-BE49-F238E27FC236}">
                <a16:creationId xmlns:a16="http://schemas.microsoft.com/office/drawing/2014/main" xmlns="" id="{179723B2-84A0-A842-B690-84C13E21BEA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6D3D03D6-FE6F-D646-AE4C-5EC582E2CB8E}"/>
              </a:ext>
            </a:extLst>
          </p:cNvPr>
          <p:cNvSpPr>
            <a:spLocks noGrp="1"/>
          </p:cNvSpPr>
          <p:nvPr>
            <p:ph type="sldNum" sz="quarter" idx="12"/>
          </p:nvPr>
        </p:nvSpPr>
        <p:spPr/>
        <p:txBody>
          <a:bodyPr/>
          <a:lstStyle/>
          <a:p>
            <a:fld id="{31682EEA-9B73-8A40-93F7-AC30023B4A49}" type="slidenum">
              <a:rPr lang="en-US" smtClean="0"/>
              <a:t>‹#›</a:t>
            </a:fld>
            <a:endParaRPr lang="en-US"/>
          </a:p>
        </p:txBody>
      </p:sp>
    </p:spTree>
    <p:extLst>
      <p:ext uri="{BB962C8B-B14F-4D97-AF65-F5344CB8AC3E}">
        <p14:creationId xmlns:p14="http://schemas.microsoft.com/office/powerpoint/2010/main" val="386426331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theme" Target="../theme/theme1.xml"/><Relationship Id="rId5" Type="http://schemas.openxmlformats.org/officeDocument/2006/relationships/image" Target="../media/image1.jpeg"/><Relationship Id="rId6"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14.xml"/><Relationship Id="rId12" Type="http://schemas.openxmlformats.org/officeDocument/2006/relationships/theme" Target="../theme/theme2.xml"/><Relationship Id="rId1" Type="http://schemas.openxmlformats.org/officeDocument/2006/relationships/slideLayout" Target="../slideLayouts/slideLayout4.xml"/><Relationship Id="rId2" Type="http://schemas.openxmlformats.org/officeDocument/2006/relationships/slideLayout" Target="../slideLayouts/slideLayout5.xml"/><Relationship Id="rId3" Type="http://schemas.openxmlformats.org/officeDocument/2006/relationships/slideLayout" Target="../slideLayouts/slideLayout6.xml"/><Relationship Id="rId4" Type="http://schemas.openxmlformats.org/officeDocument/2006/relationships/slideLayout" Target="../slideLayouts/slideLayout7.xml"/><Relationship Id="rId5" Type="http://schemas.openxmlformats.org/officeDocument/2006/relationships/slideLayout" Target="../slideLayouts/slideLayout8.xml"/><Relationship Id="rId6" Type="http://schemas.openxmlformats.org/officeDocument/2006/relationships/slideLayout" Target="../slideLayouts/slideLayout9.xml"/><Relationship Id="rId7" Type="http://schemas.openxmlformats.org/officeDocument/2006/relationships/slideLayout" Target="../slideLayouts/slideLayout10.xml"/><Relationship Id="rId8" Type="http://schemas.openxmlformats.org/officeDocument/2006/relationships/slideLayout" Target="../slideLayouts/slideLayout11.xml"/><Relationship Id="rId9" Type="http://schemas.openxmlformats.org/officeDocument/2006/relationships/slideLayout" Target="../slideLayouts/slideLayout12.xml"/><Relationship Id="rId10" Type="http://schemas.openxmlformats.org/officeDocument/2006/relationships/slideLayout" Target="../slideLayouts/slideLayout13.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25.xml"/><Relationship Id="rId12" Type="http://schemas.openxmlformats.org/officeDocument/2006/relationships/theme" Target="../theme/theme3.xml"/><Relationship Id="rId1" Type="http://schemas.openxmlformats.org/officeDocument/2006/relationships/slideLayout" Target="../slideLayouts/slideLayout15.xml"/><Relationship Id="rId2" Type="http://schemas.openxmlformats.org/officeDocument/2006/relationships/slideLayout" Target="../slideLayouts/slideLayout16.xml"/><Relationship Id="rId3" Type="http://schemas.openxmlformats.org/officeDocument/2006/relationships/slideLayout" Target="../slideLayouts/slideLayout17.xml"/><Relationship Id="rId4" Type="http://schemas.openxmlformats.org/officeDocument/2006/relationships/slideLayout" Target="../slideLayouts/slideLayout18.xml"/><Relationship Id="rId5" Type="http://schemas.openxmlformats.org/officeDocument/2006/relationships/slideLayout" Target="../slideLayouts/slideLayout19.xml"/><Relationship Id="rId6" Type="http://schemas.openxmlformats.org/officeDocument/2006/relationships/slideLayout" Target="../slideLayouts/slideLayout20.xml"/><Relationship Id="rId7" Type="http://schemas.openxmlformats.org/officeDocument/2006/relationships/slideLayout" Target="../slideLayouts/slideLayout21.xml"/><Relationship Id="rId8" Type="http://schemas.openxmlformats.org/officeDocument/2006/relationships/slideLayout" Target="../slideLayouts/slideLayout22.xml"/><Relationship Id="rId9" Type="http://schemas.openxmlformats.org/officeDocument/2006/relationships/slideLayout" Target="../slideLayouts/slideLayout23.xml"/><Relationship Id="rId10" Type="http://schemas.openxmlformats.org/officeDocument/2006/relationships/slideLayout" Target="../slideLayouts/slideLayout2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000000">
            <a:alpha val="95000"/>
          </a:srgb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5900" y="205979"/>
            <a:ext cx="8229600" cy="857250"/>
          </a:xfrm>
          <a:prstGeom prst="rect">
            <a:avLst/>
          </a:prstGeom>
          <a:effectLst/>
        </p:spPr>
        <p:txBody>
          <a:bodyPr vert="horz" lIns="91322" tIns="45661" rIns="91322" bIns="45661" rtlCol="0" anchor="ctr">
            <a:normAutofit/>
          </a:bodyPr>
          <a:lstStyle/>
          <a:p>
            <a:r>
              <a:rPr lang="en-US" dirty="0"/>
              <a:t>Click to edit Master title style</a:t>
            </a:r>
          </a:p>
        </p:txBody>
      </p:sp>
      <p:sp>
        <p:nvSpPr>
          <p:cNvPr id="3" name="Text Placeholder 2"/>
          <p:cNvSpPr>
            <a:spLocks noGrp="1"/>
          </p:cNvSpPr>
          <p:nvPr>
            <p:ph type="body" idx="1"/>
          </p:nvPr>
        </p:nvSpPr>
        <p:spPr>
          <a:xfrm>
            <a:off x="457200" y="1200151"/>
            <a:ext cx="8229600" cy="3000374"/>
          </a:xfrm>
          <a:prstGeom prst="rect">
            <a:avLst/>
          </a:prstGeom>
        </p:spPr>
        <p:txBody>
          <a:bodyPr vert="horz" lIns="91322" tIns="45661" rIns="91322" bIns="45661"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13" name="Straight Connector 12"/>
          <p:cNvCxnSpPr/>
          <p:nvPr userDrawn="1"/>
        </p:nvCxnSpPr>
        <p:spPr>
          <a:xfrm>
            <a:off x="0" y="923607"/>
            <a:ext cx="1828800" cy="0"/>
          </a:xfrm>
          <a:prstGeom prst="line">
            <a:avLst/>
          </a:prstGeom>
          <a:ln w="19050"/>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xmlns="" id="{06C2E893-E85A-8445-AA14-2F6EC0E07AC5}"/>
              </a:ext>
            </a:extLst>
          </p:cNvPr>
          <p:cNvPicPr>
            <a:picLocks noChangeAspect="1"/>
          </p:cNvPicPr>
          <p:nvPr userDrawn="1"/>
        </p:nvPicPr>
        <p:blipFill rotWithShape="1">
          <a:blip r:embed="rId5">
            <a:extLst>
              <a:ext uri="{28A0092B-C50C-407E-A947-70E740481C1C}">
                <a14:useLocalDpi xmlns:a14="http://schemas.microsoft.com/office/drawing/2010/main"/>
              </a:ext>
            </a:extLst>
          </a:blip>
          <a:srcRect/>
          <a:stretch/>
        </p:blipFill>
        <p:spPr>
          <a:xfrm>
            <a:off x="8445500" y="4609724"/>
            <a:ext cx="264854" cy="320882"/>
          </a:xfrm>
          <a:prstGeom prst="rect">
            <a:avLst/>
          </a:prstGeom>
        </p:spPr>
      </p:pic>
      <p:pic>
        <p:nvPicPr>
          <p:cNvPr id="12" name="Picture 11">
            <a:extLst>
              <a:ext uri="{FF2B5EF4-FFF2-40B4-BE49-F238E27FC236}">
                <a16:creationId xmlns:a16="http://schemas.microsoft.com/office/drawing/2014/main" xmlns="" id="{72B4E232-B684-D242-BFFB-D4A9620F2EB0}"/>
              </a:ext>
            </a:extLst>
          </p:cNvPr>
          <p:cNvPicPr>
            <a:picLocks noChangeAspect="1"/>
          </p:cNvPicPr>
          <p:nvPr userDrawn="1"/>
        </p:nvPicPr>
        <p:blipFill>
          <a:blip r:embed="rId6" cstate="print">
            <a:extLst>
              <a:ext uri="{28A0092B-C50C-407E-A947-70E740481C1C}">
                <a14:useLocalDpi xmlns:a14="http://schemas.microsoft.com/office/drawing/2010/main"/>
              </a:ext>
            </a:extLst>
          </a:blip>
          <a:stretch>
            <a:fillRect/>
          </a:stretch>
        </p:blipFill>
        <p:spPr>
          <a:xfrm>
            <a:off x="7564667" y="205979"/>
            <a:ext cx="1358502" cy="424532"/>
          </a:xfrm>
          <a:prstGeom prst="rect">
            <a:avLst/>
          </a:prstGeom>
        </p:spPr>
      </p:pic>
    </p:spTree>
    <p:extLst>
      <p:ext uri="{BB962C8B-B14F-4D97-AF65-F5344CB8AC3E}">
        <p14:creationId xmlns:p14="http://schemas.microsoft.com/office/powerpoint/2010/main" val="916675230"/>
      </p:ext>
    </p:extLst>
  </p:cSld>
  <p:clrMap bg1="lt1" tx1="dk1" bg2="lt2" tx2="dk2" accent1="accent1" accent2="accent2" accent3="accent3" accent4="accent4" accent5="accent5" accent6="accent6" hlink="hlink" folHlink="folHlink"/>
  <p:sldLayoutIdLst>
    <p:sldLayoutId id="2147483668" r:id="rId1"/>
    <p:sldLayoutId id="2147484010" r:id="rId2"/>
    <p:sldLayoutId id="2147484014" r:id="rId3"/>
  </p:sldLayoutIdLst>
  <p:txStyles>
    <p:titleStyle>
      <a:lvl1pPr algn="l" defTabSz="913217" rtl="0" eaLnBrk="1" latinLnBrk="0" hangingPunct="1">
        <a:spcBef>
          <a:spcPct val="0"/>
        </a:spcBef>
        <a:buNone/>
        <a:defRPr sz="2400" b="1" kern="1200">
          <a:solidFill>
            <a:srgbClr val="FFCC00"/>
          </a:solidFill>
          <a:latin typeface="Helvetica" pitchFamily="2" charset="0"/>
          <a:ea typeface="+mj-ea"/>
          <a:cs typeface="Helvetica" pitchFamily="2" charset="0"/>
        </a:defRPr>
      </a:lvl1pPr>
    </p:titleStyle>
    <p:bodyStyle>
      <a:lvl1pPr marL="228600" indent="-228600" algn="l" defTabSz="913217" rtl="0" eaLnBrk="1" latinLnBrk="0" hangingPunct="1">
        <a:spcBef>
          <a:spcPct val="20000"/>
        </a:spcBef>
        <a:buClr>
          <a:srgbClr val="FFCC00"/>
        </a:buClr>
        <a:buFont typeface="Wingdings" pitchFamily="2" charset="2"/>
        <a:buChar char="§"/>
        <a:defRPr sz="2200" kern="1200">
          <a:solidFill>
            <a:schemeClr val="bg1"/>
          </a:solidFill>
          <a:latin typeface="Helvetica" pitchFamily="2" charset="0"/>
          <a:ea typeface="+mn-ea"/>
          <a:cs typeface="Helvetica" pitchFamily="2" charset="0"/>
        </a:defRPr>
      </a:lvl1pPr>
      <a:lvl2pPr marL="457200" indent="-228600" algn="l" defTabSz="913217" rtl="0" eaLnBrk="1" latinLnBrk="0" hangingPunct="1">
        <a:spcBef>
          <a:spcPct val="20000"/>
        </a:spcBef>
        <a:buClr>
          <a:srgbClr val="FFCC00"/>
        </a:buClr>
        <a:buFont typeface="Wingdings" pitchFamily="2" charset="2"/>
        <a:buChar char="§"/>
        <a:defRPr sz="2000" kern="1200">
          <a:solidFill>
            <a:schemeClr val="bg1"/>
          </a:solidFill>
          <a:latin typeface="Helvetica" pitchFamily="2" charset="0"/>
          <a:ea typeface="+mn-ea"/>
          <a:cs typeface="Helvetica" pitchFamily="2" charset="0"/>
        </a:defRPr>
      </a:lvl2pPr>
      <a:lvl3pPr marL="685800" indent="-228305" algn="l" defTabSz="913217" rtl="0" eaLnBrk="1" latinLnBrk="0" hangingPunct="1">
        <a:spcBef>
          <a:spcPct val="20000"/>
        </a:spcBef>
        <a:buClr>
          <a:srgbClr val="FFCC00"/>
        </a:buClr>
        <a:buFont typeface="Wingdings" pitchFamily="2" charset="2"/>
        <a:buChar char="§"/>
        <a:defRPr sz="1800" kern="1200">
          <a:solidFill>
            <a:schemeClr val="bg1"/>
          </a:solidFill>
          <a:latin typeface="Helvetica" pitchFamily="2" charset="0"/>
          <a:ea typeface="+mn-ea"/>
          <a:cs typeface="Helvetica" pitchFamily="2" charset="0"/>
        </a:defRPr>
      </a:lvl3pPr>
      <a:lvl4pPr marL="914400" indent="-228305" algn="l" defTabSz="913217" rtl="0" eaLnBrk="1" latinLnBrk="0" hangingPunct="1">
        <a:spcBef>
          <a:spcPct val="20000"/>
        </a:spcBef>
        <a:buClr>
          <a:srgbClr val="FFCC00"/>
        </a:buClr>
        <a:buFont typeface="Wingdings" pitchFamily="2" charset="2"/>
        <a:buChar char="§"/>
        <a:defRPr sz="1600" kern="1200">
          <a:solidFill>
            <a:schemeClr val="bg1"/>
          </a:solidFill>
          <a:latin typeface="Helvetica" pitchFamily="2" charset="0"/>
          <a:ea typeface="+mn-ea"/>
          <a:cs typeface="Helvetica" pitchFamily="2" charset="0"/>
        </a:defRPr>
      </a:lvl4pPr>
      <a:lvl5pPr marL="1143000" indent="-228305" algn="l" defTabSz="913217" rtl="0" eaLnBrk="1" latinLnBrk="0" hangingPunct="1">
        <a:spcBef>
          <a:spcPct val="20000"/>
        </a:spcBef>
        <a:buClr>
          <a:srgbClr val="FFCC00"/>
        </a:buClr>
        <a:buFont typeface="Wingdings" pitchFamily="2" charset="2"/>
        <a:buChar char="§"/>
        <a:defRPr sz="1400" kern="1200">
          <a:solidFill>
            <a:schemeClr val="bg1"/>
          </a:solidFill>
          <a:latin typeface="Helvetica" pitchFamily="2" charset="0"/>
          <a:ea typeface="+mn-ea"/>
          <a:cs typeface="Helvetica" pitchFamily="2" charset="0"/>
        </a:defRPr>
      </a:lvl5pPr>
      <a:lvl6pPr marL="2511347" indent="-228305" algn="l" defTabSz="913217" rtl="0" eaLnBrk="1" latinLnBrk="0" hangingPunct="1">
        <a:spcBef>
          <a:spcPct val="20000"/>
        </a:spcBef>
        <a:buClr>
          <a:srgbClr val="FFCC00"/>
        </a:buClr>
        <a:buFont typeface="Wingdings" pitchFamily="2" charset="2"/>
        <a:buChar char="§"/>
        <a:defRPr sz="1500" kern="1200">
          <a:solidFill>
            <a:schemeClr val="bg1"/>
          </a:solidFill>
          <a:latin typeface="National Book"/>
          <a:ea typeface="+mn-ea"/>
          <a:cs typeface="National Book"/>
        </a:defRPr>
      </a:lvl6pPr>
      <a:lvl7pPr marL="2967956" indent="-228305" algn="l" defTabSz="913217" rtl="0" eaLnBrk="1" latinLnBrk="0" hangingPunct="1">
        <a:spcBef>
          <a:spcPct val="20000"/>
        </a:spcBef>
        <a:buClr>
          <a:srgbClr val="FFCC00"/>
        </a:buClr>
        <a:buFont typeface="Wingdings" pitchFamily="2" charset="2"/>
        <a:buChar char="§"/>
        <a:defRPr sz="1500" kern="1200">
          <a:solidFill>
            <a:schemeClr val="bg1"/>
          </a:solidFill>
          <a:latin typeface="National Book"/>
          <a:ea typeface="+mn-ea"/>
          <a:cs typeface="National Book"/>
        </a:defRPr>
      </a:lvl7pPr>
      <a:lvl8pPr marL="3424565" indent="-228305" algn="l" defTabSz="913217" rtl="0" eaLnBrk="1" latinLnBrk="0" hangingPunct="1">
        <a:spcBef>
          <a:spcPct val="20000"/>
        </a:spcBef>
        <a:buClr>
          <a:srgbClr val="FFCC00"/>
        </a:buClr>
        <a:buFont typeface="Wingdings" pitchFamily="2" charset="2"/>
        <a:buChar char="§"/>
        <a:defRPr sz="1500" kern="1200">
          <a:solidFill>
            <a:schemeClr val="bg1"/>
          </a:solidFill>
          <a:latin typeface="National Book"/>
          <a:ea typeface="+mn-ea"/>
          <a:cs typeface="National Book"/>
        </a:defRPr>
      </a:lvl8pPr>
      <a:lvl9pPr marL="3881173" indent="-228305" algn="l" defTabSz="913217" rtl="0" eaLnBrk="1" latinLnBrk="0" hangingPunct="1">
        <a:spcBef>
          <a:spcPct val="20000"/>
        </a:spcBef>
        <a:buClr>
          <a:srgbClr val="FFCC00"/>
        </a:buClr>
        <a:buFont typeface="Wingdings" pitchFamily="2" charset="2"/>
        <a:buChar char="§"/>
        <a:defRPr sz="1500" kern="1200">
          <a:solidFill>
            <a:schemeClr val="bg1"/>
          </a:solidFill>
          <a:latin typeface="National Book"/>
          <a:ea typeface="+mn-ea"/>
          <a:cs typeface="National Book"/>
        </a:defRPr>
      </a:lvl9pPr>
    </p:bodyStyle>
    <p:otherStyle>
      <a:defPPr>
        <a:defRPr lang="en-US"/>
      </a:defPPr>
      <a:lvl1pPr marL="0" algn="l" defTabSz="913217" rtl="0" eaLnBrk="1" latinLnBrk="0" hangingPunct="1">
        <a:defRPr sz="1800" kern="1200">
          <a:solidFill>
            <a:schemeClr val="tx1"/>
          </a:solidFill>
          <a:latin typeface="+mn-lt"/>
          <a:ea typeface="+mn-ea"/>
          <a:cs typeface="+mn-cs"/>
        </a:defRPr>
      </a:lvl1pPr>
      <a:lvl2pPr marL="456608" algn="l" defTabSz="913217" rtl="0" eaLnBrk="1" latinLnBrk="0" hangingPunct="1">
        <a:defRPr sz="1800" kern="1200">
          <a:solidFill>
            <a:schemeClr val="tx1"/>
          </a:solidFill>
          <a:latin typeface="+mn-lt"/>
          <a:ea typeface="+mn-ea"/>
          <a:cs typeface="+mn-cs"/>
        </a:defRPr>
      </a:lvl2pPr>
      <a:lvl3pPr marL="913217" algn="l" defTabSz="913217" rtl="0" eaLnBrk="1" latinLnBrk="0" hangingPunct="1">
        <a:defRPr sz="1800" kern="1200">
          <a:solidFill>
            <a:schemeClr val="tx1"/>
          </a:solidFill>
          <a:latin typeface="+mn-lt"/>
          <a:ea typeface="+mn-ea"/>
          <a:cs typeface="+mn-cs"/>
        </a:defRPr>
      </a:lvl3pPr>
      <a:lvl4pPr marL="1369826" algn="l" defTabSz="913217" rtl="0" eaLnBrk="1" latinLnBrk="0" hangingPunct="1">
        <a:defRPr sz="1800" kern="1200">
          <a:solidFill>
            <a:schemeClr val="tx1"/>
          </a:solidFill>
          <a:latin typeface="+mn-lt"/>
          <a:ea typeface="+mn-ea"/>
          <a:cs typeface="+mn-cs"/>
        </a:defRPr>
      </a:lvl4pPr>
      <a:lvl5pPr marL="1826435" algn="l" defTabSz="913217" rtl="0" eaLnBrk="1" latinLnBrk="0" hangingPunct="1">
        <a:defRPr sz="1800" kern="1200">
          <a:solidFill>
            <a:schemeClr val="tx1"/>
          </a:solidFill>
          <a:latin typeface="+mn-lt"/>
          <a:ea typeface="+mn-ea"/>
          <a:cs typeface="+mn-cs"/>
        </a:defRPr>
      </a:lvl5pPr>
      <a:lvl6pPr marL="2283043" algn="l" defTabSz="913217" rtl="0" eaLnBrk="1" latinLnBrk="0" hangingPunct="1">
        <a:defRPr sz="1800" kern="1200">
          <a:solidFill>
            <a:schemeClr val="tx1"/>
          </a:solidFill>
          <a:latin typeface="+mn-lt"/>
          <a:ea typeface="+mn-ea"/>
          <a:cs typeface="+mn-cs"/>
        </a:defRPr>
      </a:lvl6pPr>
      <a:lvl7pPr marL="2739652" algn="l" defTabSz="913217" rtl="0" eaLnBrk="1" latinLnBrk="0" hangingPunct="1">
        <a:defRPr sz="1800" kern="1200">
          <a:solidFill>
            <a:schemeClr val="tx1"/>
          </a:solidFill>
          <a:latin typeface="+mn-lt"/>
          <a:ea typeface="+mn-ea"/>
          <a:cs typeface="+mn-cs"/>
        </a:defRPr>
      </a:lvl7pPr>
      <a:lvl8pPr marL="3196260" algn="l" defTabSz="913217" rtl="0" eaLnBrk="1" latinLnBrk="0" hangingPunct="1">
        <a:defRPr sz="1800" kern="1200">
          <a:solidFill>
            <a:schemeClr val="tx1"/>
          </a:solidFill>
          <a:latin typeface="+mn-lt"/>
          <a:ea typeface="+mn-ea"/>
          <a:cs typeface="+mn-cs"/>
        </a:defRPr>
      </a:lvl8pPr>
      <a:lvl9pPr marL="3652869" algn="l" defTabSz="913217"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2">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F207374F-C2FC-DB4D-A3A4-5054E71DA2E1}"/>
              </a:ext>
            </a:extLst>
          </p:cNvPr>
          <p:cNvSpPr>
            <a:spLocks noGrp="1"/>
          </p:cNvSpPr>
          <p:nvPr>
            <p:ph type="title"/>
          </p:nvPr>
        </p:nvSpPr>
        <p:spPr>
          <a:xfrm>
            <a:off x="628650" y="274638"/>
            <a:ext cx="7886700" cy="993775"/>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9D3AE76D-9F70-6044-8342-0E373A1CC567}"/>
              </a:ext>
            </a:extLst>
          </p:cNvPr>
          <p:cNvSpPr>
            <a:spLocks noGrp="1"/>
          </p:cNvSpPr>
          <p:nvPr>
            <p:ph type="body" idx="1"/>
          </p:nvPr>
        </p:nvSpPr>
        <p:spPr>
          <a:xfrm>
            <a:off x="628650" y="1370013"/>
            <a:ext cx="7886700" cy="326231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89EBFF6B-98A9-4743-B651-B9F26A440C06}"/>
              </a:ext>
            </a:extLst>
          </p:cNvPr>
          <p:cNvSpPr>
            <a:spLocks noGrp="1"/>
          </p:cNvSpPr>
          <p:nvPr>
            <p:ph type="dt" sz="half" idx="2"/>
          </p:nvPr>
        </p:nvSpPr>
        <p:spPr>
          <a:xfrm>
            <a:off x="628650" y="4767263"/>
            <a:ext cx="2057400" cy="274637"/>
          </a:xfrm>
          <a:prstGeom prst="rect">
            <a:avLst/>
          </a:prstGeom>
        </p:spPr>
        <p:txBody>
          <a:bodyPr vert="horz" lIns="91440" tIns="45720" rIns="91440" bIns="45720" rtlCol="0" anchor="ctr"/>
          <a:lstStyle>
            <a:lvl1pPr algn="l">
              <a:defRPr sz="1200">
                <a:solidFill>
                  <a:schemeClr val="tx1">
                    <a:tint val="75000"/>
                  </a:schemeClr>
                </a:solidFill>
              </a:defRPr>
            </a:lvl1pPr>
          </a:lstStyle>
          <a:p>
            <a:fld id="{AD9B2928-446C-3B48-A726-6560FC2A4FC6}" type="datetimeFigureOut">
              <a:rPr lang="en-US" smtClean="0"/>
              <a:t>4/21/20</a:t>
            </a:fld>
            <a:endParaRPr lang="en-US"/>
          </a:p>
        </p:txBody>
      </p:sp>
      <p:sp>
        <p:nvSpPr>
          <p:cNvPr id="5" name="Footer Placeholder 4">
            <a:extLst>
              <a:ext uri="{FF2B5EF4-FFF2-40B4-BE49-F238E27FC236}">
                <a16:creationId xmlns:a16="http://schemas.microsoft.com/office/drawing/2014/main" xmlns="" id="{6F715DCA-F894-754D-A695-8E6DA86FD2D0}"/>
              </a:ext>
            </a:extLst>
          </p:cNvPr>
          <p:cNvSpPr>
            <a:spLocks noGrp="1"/>
          </p:cNvSpPr>
          <p:nvPr>
            <p:ph type="ftr" sz="quarter" idx="3"/>
          </p:nvPr>
        </p:nvSpPr>
        <p:spPr>
          <a:xfrm>
            <a:off x="3028950" y="4767263"/>
            <a:ext cx="3086100" cy="274637"/>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845F0B99-B150-B34D-84ED-FE9B979E1F9E}"/>
              </a:ext>
            </a:extLst>
          </p:cNvPr>
          <p:cNvSpPr>
            <a:spLocks noGrp="1"/>
          </p:cNvSpPr>
          <p:nvPr>
            <p:ph type="sldNum" sz="quarter" idx="4"/>
          </p:nvPr>
        </p:nvSpPr>
        <p:spPr>
          <a:xfrm>
            <a:off x="6457950" y="4767263"/>
            <a:ext cx="2057400" cy="274637"/>
          </a:xfrm>
          <a:prstGeom prst="rect">
            <a:avLst/>
          </a:prstGeom>
        </p:spPr>
        <p:txBody>
          <a:bodyPr vert="horz" lIns="91440" tIns="45720" rIns="91440" bIns="45720" rtlCol="0" anchor="ctr"/>
          <a:lstStyle>
            <a:lvl1pPr algn="r">
              <a:defRPr sz="1200">
                <a:solidFill>
                  <a:schemeClr val="tx1">
                    <a:tint val="75000"/>
                  </a:schemeClr>
                </a:solidFill>
              </a:defRPr>
            </a:lvl1pPr>
          </a:lstStyle>
          <a:p>
            <a:fld id="{31682EEA-9B73-8A40-93F7-AC30023B4A49}" type="slidenum">
              <a:rPr lang="en-US" smtClean="0"/>
              <a:t>‹#›</a:t>
            </a:fld>
            <a:endParaRPr lang="en-US"/>
          </a:p>
        </p:txBody>
      </p:sp>
    </p:spTree>
    <p:extLst>
      <p:ext uri="{BB962C8B-B14F-4D97-AF65-F5344CB8AC3E}">
        <p14:creationId xmlns:p14="http://schemas.microsoft.com/office/powerpoint/2010/main" val="311655734"/>
      </p:ext>
    </p:extLst>
  </p:cSld>
  <p:clrMap bg1="dk1" tx1="lt1" bg2="dk2" tx2="lt2" accent1="accent1" accent2="accent2" accent3="accent3" accent4="accent4" accent5="accent5" accent6="accent6" hlink="hlink" folHlink="folHlink"/>
  <p:sldLayoutIdLst>
    <p:sldLayoutId id="2147484028" r:id="rId1"/>
    <p:sldLayoutId id="2147484029" r:id="rId2"/>
    <p:sldLayoutId id="2147484030" r:id="rId3"/>
    <p:sldLayoutId id="2147484031" r:id="rId4"/>
    <p:sldLayoutId id="2147484032" r:id="rId5"/>
    <p:sldLayoutId id="2147484033" r:id="rId6"/>
    <p:sldLayoutId id="2147484034" r:id="rId7"/>
    <p:sldLayoutId id="2147484035" r:id="rId8"/>
    <p:sldLayoutId id="2147484036" r:id="rId9"/>
    <p:sldLayoutId id="2147484037" r:id="rId10"/>
    <p:sldLayoutId id="214748403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F501E693-8E85-8641-8CF2-2C119F7100C8}"/>
              </a:ext>
            </a:extLst>
          </p:cNvPr>
          <p:cNvSpPr>
            <a:spLocks noGrp="1"/>
          </p:cNvSpPr>
          <p:nvPr>
            <p:ph type="title"/>
          </p:nvPr>
        </p:nvSpPr>
        <p:spPr>
          <a:xfrm>
            <a:off x="628650" y="274638"/>
            <a:ext cx="7886700" cy="993775"/>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5A8A9EDE-8F00-E54A-A1E3-6C66D73C8DB8}"/>
              </a:ext>
            </a:extLst>
          </p:cNvPr>
          <p:cNvSpPr>
            <a:spLocks noGrp="1"/>
          </p:cNvSpPr>
          <p:nvPr>
            <p:ph type="body" idx="1"/>
          </p:nvPr>
        </p:nvSpPr>
        <p:spPr>
          <a:xfrm>
            <a:off x="628650" y="1370013"/>
            <a:ext cx="7886700" cy="326231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9D082EF3-CEF4-4F4E-BB1B-42F5B09C7C29}"/>
              </a:ext>
            </a:extLst>
          </p:cNvPr>
          <p:cNvSpPr>
            <a:spLocks noGrp="1"/>
          </p:cNvSpPr>
          <p:nvPr>
            <p:ph type="dt" sz="half" idx="2"/>
          </p:nvPr>
        </p:nvSpPr>
        <p:spPr>
          <a:xfrm>
            <a:off x="628650" y="4767263"/>
            <a:ext cx="2057400" cy="274637"/>
          </a:xfrm>
          <a:prstGeom prst="rect">
            <a:avLst/>
          </a:prstGeom>
        </p:spPr>
        <p:txBody>
          <a:bodyPr vert="horz" lIns="91440" tIns="45720" rIns="91440" bIns="45720" rtlCol="0" anchor="ctr"/>
          <a:lstStyle>
            <a:lvl1pPr algn="l">
              <a:defRPr sz="1200">
                <a:solidFill>
                  <a:schemeClr val="tx1">
                    <a:tint val="75000"/>
                  </a:schemeClr>
                </a:solidFill>
              </a:defRPr>
            </a:lvl1pPr>
          </a:lstStyle>
          <a:p>
            <a:fld id="{22EB3791-E574-6146-BD04-EA6979E03AEC}" type="datetimeFigureOut">
              <a:rPr lang="en-US" smtClean="0"/>
              <a:t>4/21/20</a:t>
            </a:fld>
            <a:endParaRPr lang="en-US"/>
          </a:p>
        </p:txBody>
      </p:sp>
      <p:sp>
        <p:nvSpPr>
          <p:cNvPr id="5" name="Footer Placeholder 4">
            <a:extLst>
              <a:ext uri="{FF2B5EF4-FFF2-40B4-BE49-F238E27FC236}">
                <a16:creationId xmlns:a16="http://schemas.microsoft.com/office/drawing/2014/main" xmlns="" id="{7B939A28-066E-DF40-996D-252C26EAB064}"/>
              </a:ext>
            </a:extLst>
          </p:cNvPr>
          <p:cNvSpPr>
            <a:spLocks noGrp="1"/>
          </p:cNvSpPr>
          <p:nvPr>
            <p:ph type="ftr" sz="quarter" idx="3"/>
          </p:nvPr>
        </p:nvSpPr>
        <p:spPr>
          <a:xfrm>
            <a:off x="3028950" y="4767263"/>
            <a:ext cx="3086100" cy="274637"/>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BCF85F7D-A6A1-574E-9367-A7215816DB04}"/>
              </a:ext>
            </a:extLst>
          </p:cNvPr>
          <p:cNvSpPr>
            <a:spLocks noGrp="1"/>
          </p:cNvSpPr>
          <p:nvPr>
            <p:ph type="sldNum" sz="quarter" idx="4"/>
          </p:nvPr>
        </p:nvSpPr>
        <p:spPr>
          <a:xfrm>
            <a:off x="6457950" y="4767263"/>
            <a:ext cx="2057400" cy="274637"/>
          </a:xfrm>
          <a:prstGeom prst="rect">
            <a:avLst/>
          </a:prstGeom>
        </p:spPr>
        <p:txBody>
          <a:bodyPr vert="horz" lIns="91440" tIns="45720" rIns="91440" bIns="45720" rtlCol="0" anchor="ctr"/>
          <a:lstStyle>
            <a:lvl1pPr algn="r">
              <a:defRPr sz="1200">
                <a:solidFill>
                  <a:schemeClr val="tx1">
                    <a:tint val="75000"/>
                  </a:schemeClr>
                </a:solidFill>
              </a:defRPr>
            </a:lvl1pPr>
          </a:lstStyle>
          <a:p>
            <a:fld id="{7CEEB6F4-EDC0-0B4A-BC4C-9349FF7F75F6}" type="slidenum">
              <a:rPr lang="en-US" smtClean="0"/>
              <a:t>‹#›</a:t>
            </a:fld>
            <a:endParaRPr lang="en-US"/>
          </a:p>
        </p:txBody>
      </p:sp>
    </p:spTree>
    <p:extLst>
      <p:ext uri="{BB962C8B-B14F-4D97-AF65-F5344CB8AC3E}">
        <p14:creationId xmlns:p14="http://schemas.microsoft.com/office/powerpoint/2010/main" val="3655698711"/>
      </p:ext>
    </p:extLst>
  </p:cSld>
  <p:clrMap bg1="lt1" tx1="dk1" bg2="lt2" tx2="dk2" accent1="accent1" accent2="accent2" accent3="accent3" accent4="accent4" accent5="accent5" accent6="accent6" hlink="hlink" folHlink="folHlink"/>
  <p:sldLayoutIdLst>
    <p:sldLayoutId id="2147484016" r:id="rId1"/>
    <p:sldLayoutId id="2147484017" r:id="rId2"/>
    <p:sldLayoutId id="2147484018" r:id="rId3"/>
    <p:sldLayoutId id="2147484019" r:id="rId4"/>
    <p:sldLayoutId id="2147484020" r:id="rId5"/>
    <p:sldLayoutId id="2147484021" r:id="rId6"/>
    <p:sldLayoutId id="2147484022" r:id="rId7"/>
    <p:sldLayoutId id="2147484023" r:id="rId8"/>
    <p:sldLayoutId id="2147484024" r:id="rId9"/>
    <p:sldLayoutId id="2147484025" r:id="rId10"/>
    <p:sldLayoutId id="2147484026"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microsoft.com/office/2007/relationships/hdphoto" Target="../media/hdphoto1.wdp"/><Relationship Id="rId6" Type="http://schemas.openxmlformats.org/officeDocument/2006/relationships/image" Target="../media/image4.png"/><Relationship Id="rId7" Type="http://schemas.openxmlformats.org/officeDocument/2006/relationships/image" Target="../media/image1.jpeg"/><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emf"/><Relationship Id="rId3" Type="http://schemas.openxmlformats.org/officeDocument/2006/relationships/chart" Target="../charts/char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2527461" y="487379"/>
            <a:ext cx="3036192" cy="948810"/>
          </a:xfrm>
          <a:prstGeom prst="rect">
            <a:avLst/>
          </a:prstGeom>
        </p:spPr>
      </p:pic>
      <p:pic>
        <p:nvPicPr>
          <p:cNvPr id="10" name="Picture 9" descr="ICT4_HDR.jpg"/>
          <p:cNvPicPr>
            <a:picLocks noChangeAspect="1"/>
          </p:cNvPicPr>
          <p:nvPr/>
        </p:nvPicPr>
        <p:blipFill rotWithShape="1">
          <a:blip r:embed="rId4" cstate="print">
            <a:extLst>
              <a:ext uri="{BEBA8EAE-BF5A-486C-A8C5-ECC9F3942E4B}">
                <a14:imgProps xmlns:a14="http://schemas.microsoft.com/office/drawing/2010/main">
                  <a14:imgLayer r:embed="rId5">
                    <a14:imgEffect>
                      <a14:sharpenSoften amount="18000"/>
                    </a14:imgEffect>
                    <a14:imgEffect>
                      <a14:brightnessContrast bright="2000" contrast="9000"/>
                    </a14:imgEffect>
                  </a14:imgLayer>
                </a14:imgProps>
              </a:ext>
              <a:ext uri="{28A0092B-C50C-407E-A947-70E740481C1C}">
                <a14:useLocalDpi xmlns:a14="http://schemas.microsoft.com/office/drawing/2010/main"/>
              </a:ext>
            </a:extLst>
          </a:blip>
          <a:srcRect/>
          <a:stretch/>
        </p:blipFill>
        <p:spPr bwMode="auto">
          <a:xfrm>
            <a:off x="0" y="0"/>
            <a:ext cx="2145059" cy="51435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9" name="TextBox 8"/>
          <p:cNvSpPr txBox="1">
            <a:spLocks noChangeArrowheads="1"/>
          </p:cNvSpPr>
          <p:nvPr/>
        </p:nvSpPr>
        <p:spPr bwMode="auto">
          <a:xfrm>
            <a:off x="2463925" y="4581422"/>
            <a:ext cx="5047934" cy="46163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1409" tIns="45705" rIns="91409" bIns="45705">
            <a:spAutoFit/>
          </a:bodyPr>
          <a:lstStyle>
            <a:lvl1pPr>
              <a:defRPr sz="2400">
                <a:solidFill>
                  <a:schemeClr val="tx1"/>
                </a:solidFill>
                <a:latin typeface="Arial" charset="0"/>
                <a:ea typeface="ＭＳ Ｐゴシック" pitchFamily="-65" charset="-128"/>
              </a:defRPr>
            </a:lvl1pPr>
            <a:lvl2pPr marL="742950" indent="-285750">
              <a:defRPr sz="2400">
                <a:solidFill>
                  <a:schemeClr val="tx1"/>
                </a:solidFill>
                <a:latin typeface="Arial" charset="0"/>
                <a:ea typeface="ＭＳ Ｐゴシック" pitchFamily="-65" charset="-128"/>
              </a:defRPr>
            </a:lvl2pPr>
            <a:lvl3pPr marL="1143000" indent="-228600">
              <a:defRPr sz="2400">
                <a:solidFill>
                  <a:schemeClr val="tx1"/>
                </a:solidFill>
                <a:latin typeface="Arial" charset="0"/>
                <a:ea typeface="ＭＳ Ｐゴシック" pitchFamily="-65" charset="-128"/>
              </a:defRPr>
            </a:lvl3pPr>
            <a:lvl4pPr marL="1600200" indent="-228600">
              <a:defRPr sz="2400">
                <a:solidFill>
                  <a:schemeClr val="tx1"/>
                </a:solidFill>
                <a:latin typeface="Arial" charset="0"/>
                <a:ea typeface="ＭＳ Ｐゴシック" pitchFamily="-65" charset="-128"/>
              </a:defRPr>
            </a:lvl4pPr>
            <a:lvl5pPr marL="2057400" indent="-228600">
              <a:defRPr sz="2400">
                <a:solidFill>
                  <a:schemeClr val="tx1"/>
                </a:solidFill>
                <a:latin typeface="Arial" charset="0"/>
                <a:ea typeface="ＭＳ Ｐゴシック" pitchFamily="-65"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65"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65"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65"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65" charset="-128"/>
              </a:defRPr>
            </a:lvl9pPr>
          </a:lstStyle>
          <a:p>
            <a:pPr defTabSz="457048">
              <a:defRPr/>
            </a:pPr>
            <a:r>
              <a:rPr lang="en-US" sz="800" dirty="0">
                <a:solidFill>
                  <a:srgbClr val="FFFFFF"/>
                </a:solidFill>
                <a:latin typeface="Helvetica" pitchFamily="2" charset="0"/>
                <a:ea typeface="National Book" charset="0"/>
                <a:cs typeface="National Book" charset="0"/>
              </a:rPr>
              <a:t>The work depicted here was sponsored by the U.S. Army. Statements and opinions expressed do not necessarily reflect the position or the policy of the United States Government, and no official endorsement should be inferred.</a:t>
            </a:r>
          </a:p>
        </p:txBody>
      </p:sp>
      <p:pic>
        <p:nvPicPr>
          <p:cNvPr id="4" name="Picture 3"/>
          <p:cNvPicPr>
            <a:picLocks noChangeAspect="1"/>
          </p:cNvPicPr>
          <p:nvPr/>
        </p:nvPicPr>
        <p:blipFill>
          <a:blip r:embed="rId6">
            <a:extLst>
              <a:ext uri="{28A0092B-C50C-407E-A947-70E740481C1C}">
                <a14:useLocalDpi xmlns:a14="http://schemas.microsoft.com/office/drawing/2010/main"/>
              </a:ext>
            </a:extLst>
          </a:blip>
          <a:stretch>
            <a:fillRect/>
          </a:stretch>
        </p:blipFill>
        <p:spPr>
          <a:xfrm>
            <a:off x="7355159" y="320254"/>
            <a:ext cx="1550550" cy="334250"/>
          </a:xfrm>
          <a:prstGeom prst="rect">
            <a:avLst/>
          </a:prstGeom>
        </p:spPr>
      </p:pic>
      <p:cxnSp>
        <p:nvCxnSpPr>
          <p:cNvPr id="13" name="Straight Connector 12"/>
          <p:cNvCxnSpPr/>
          <p:nvPr/>
        </p:nvCxnSpPr>
        <p:spPr>
          <a:xfrm>
            <a:off x="2143925" y="0"/>
            <a:ext cx="0" cy="5143500"/>
          </a:xfrm>
          <a:prstGeom prst="line">
            <a:avLst/>
          </a:prstGeom>
          <a:ln w="38100">
            <a:solidFill>
              <a:srgbClr val="AB1500"/>
            </a:solidFill>
          </a:ln>
        </p:spPr>
        <p:style>
          <a:lnRef idx="1">
            <a:schemeClr val="accent1"/>
          </a:lnRef>
          <a:fillRef idx="0">
            <a:schemeClr val="accent1"/>
          </a:fillRef>
          <a:effectRef idx="0">
            <a:schemeClr val="accent1"/>
          </a:effectRef>
          <a:fontRef idx="minor">
            <a:schemeClr val="tx1"/>
          </a:fontRef>
        </p:style>
      </p:cxnSp>
      <p:sp>
        <p:nvSpPr>
          <p:cNvPr id="12" name="Title 1"/>
          <p:cNvSpPr txBox="1">
            <a:spLocks/>
          </p:cNvSpPr>
          <p:nvPr/>
        </p:nvSpPr>
        <p:spPr>
          <a:xfrm>
            <a:off x="2527461" y="1845431"/>
            <a:ext cx="6191250" cy="2465312"/>
          </a:xfrm>
          <a:prstGeom prst="rect">
            <a:avLst/>
          </a:prstGeom>
        </p:spPr>
        <p:txBody>
          <a:bodyPr lIns="91438" tIns="45719" rIns="91438" bIns="45719">
            <a:noAutofit/>
          </a:bodyPr>
          <a:lstStyle>
            <a:lvl1pPr algn="ctr" defTabSz="913240" rtl="0" eaLnBrk="1" latinLnBrk="0" hangingPunct="1">
              <a:spcBef>
                <a:spcPct val="0"/>
              </a:spcBef>
              <a:buNone/>
              <a:defRPr sz="4400" kern="1200">
                <a:solidFill>
                  <a:schemeClr val="tx1"/>
                </a:solidFill>
                <a:latin typeface="+mj-lt"/>
                <a:ea typeface="+mj-ea"/>
                <a:cs typeface="+mj-cs"/>
              </a:defRPr>
            </a:lvl1pPr>
          </a:lstStyle>
          <a:p>
            <a:pPr algn="l">
              <a:lnSpc>
                <a:spcPct val="90000"/>
              </a:lnSpc>
              <a:spcAft>
                <a:spcPts val="1200"/>
              </a:spcAft>
            </a:pPr>
            <a:r>
              <a:rPr lang="en-US" sz="3000" b="1" dirty="0">
                <a:solidFill>
                  <a:srgbClr val="FFC000"/>
                </a:solidFill>
                <a:latin typeface="Helvetica" pitchFamily="2" charset="0"/>
                <a:ea typeface="National Book" panose="02000503000000020004" pitchFamily="2" charset="77"/>
                <a:cs typeface="National" charset="0"/>
              </a:rPr>
              <a:t>Human swarm interaction using plays, </a:t>
            </a:r>
            <a:r>
              <a:rPr lang="en-US" sz="3000" b="1" dirty="0" err="1" smtClean="0">
                <a:solidFill>
                  <a:srgbClr val="FFC000"/>
                </a:solidFill>
                <a:latin typeface="Helvetica" pitchFamily="2" charset="0"/>
                <a:ea typeface="National Book" panose="02000503000000020004" pitchFamily="2" charset="77"/>
                <a:cs typeface="National" charset="0"/>
              </a:rPr>
              <a:t>audibles</a:t>
            </a:r>
            <a:r>
              <a:rPr lang="en-US" sz="3000" b="1" dirty="0">
                <a:solidFill>
                  <a:srgbClr val="FFC000"/>
                </a:solidFill>
                <a:latin typeface="Helvetica" pitchFamily="2" charset="0"/>
                <a:ea typeface="National Book" panose="02000503000000020004" pitchFamily="2" charset="77"/>
                <a:cs typeface="National" charset="0"/>
              </a:rPr>
              <a:t>, and a virtual spokesperson</a:t>
            </a:r>
          </a:p>
          <a:p>
            <a:pPr algn="l">
              <a:lnSpc>
                <a:spcPct val="90000"/>
              </a:lnSpc>
              <a:spcAft>
                <a:spcPts val="1200"/>
              </a:spcAft>
            </a:pPr>
            <a:r>
              <a:rPr lang="en-US" sz="2200" dirty="0" smtClean="0">
                <a:solidFill>
                  <a:schemeClr val="bg1"/>
                </a:solidFill>
                <a:latin typeface="Helvetica" pitchFamily="2" charset="0"/>
                <a:ea typeface="National Book" panose="02000503000000020004" pitchFamily="2" charset="77"/>
                <a:cs typeface="National Book" charset="0"/>
              </a:rPr>
              <a:t>Patricia Chaffey, Ron Artstein, </a:t>
            </a:r>
            <a:r>
              <a:rPr lang="en-US" sz="2200" dirty="0" err="1" smtClean="0">
                <a:solidFill>
                  <a:schemeClr val="bg1"/>
                </a:solidFill>
                <a:latin typeface="Helvetica" pitchFamily="2" charset="0"/>
                <a:ea typeface="National Book" panose="02000503000000020004" pitchFamily="2" charset="77"/>
                <a:cs typeface="National Book" charset="0"/>
              </a:rPr>
              <a:t>Setareh</a:t>
            </a:r>
            <a:r>
              <a:rPr lang="en-US" sz="2200" dirty="0" smtClean="0">
                <a:solidFill>
                  <a:schemeClr val="bg1"/>
                </a:solidFill>
                <a:latin typeface="Helvetica" pitchFamily="2" charset="0"/>
                <a:ea typeface="National Book" panose="02000503000000020004" pitchFamily="2" charset="77"/>
                <a:cs typeface="National Book" charset="0"/>
              </a:rPr>
              <a:t> </a:t>
            </a:r>
            <a:r>
              <a:rPr lang="en-US" sz="2200" dirty="0" err="1" smtClean="0">
                <a:solidFill>
                  <a:schemeClr val="bg1"/>
                </a:solidFill>
                <a:latin typeface="Helvetica" pitchFamily="2" charset="0"/>
                <a:ea typeface="National Book" panose="02000503000000020004" pitchFamily="2" charset="77"/>
                <a:cs typeface="National Book" charset="0"/>
              </a:rPr>
              <a:t>Nasihati</a:t>
            </a:r>
            <a:r>
              <a:rPr lang="en-US" sz="2200" dirty="0" smtClean="0">
                <a:solidFill>
                  <a:schemeClr val="bg1"/>
                </a:solidFill>
                <a:latin typeface="Helvetica" pitchFamily="2" charset="0"/>
                <a:ea typeface="National Book" panose="02000503000000020004" pitchFamily="2" charset="77"/>
                <a:cs typeface="National Book" charset="0"/>
              </a:rPr>
              <a:t> Gilani, and others</a:t>
            </a:r>
            <a:r>
              <a:rPr lang="en-US" sz="3600" b="1" dirty="0">
                <a:solidFill>
                  <a:srgbClr val="FFC000"/>
                </a:solidFill>
                <a:latin typeface="Helvetica" pitchFamily="2" charset="0"/>
                <a:ea typeface="National Book" panose="02000503000000020004" pitchFamily="2" charset="77"/>
                <a:cs typeface="National Book" charset="0"/>
              </a:rPr>
              <a:t/>
            </a:r>
            <a:br>
              <a:rPr lang="en-US" sz="3600" b="1" dirty="0">
                <a:solidFill>
                  <a:srgbClr val="FFC000"/>
                </a:solidFill>
                <a:latin typeface="Helvetica" pitchFamily="2" charset="0"/>
                <a:ea typeface="National Book" panose="02000503000000020004" pitchFamily="2" charset="77"/>
                <a:cs typeface="National Book" charset="0"/>
              </a:rPr>
            </a:br>
            <a:r>
              <a:rPr lang="en-US" sz="1000" b="1" dirty="0">
                <a:solidFill>
                  <a:srgbClr val="FFC000"/>
                </a:solidFill>
                <a:latin typeface="Helvetica" pitchFamily="2" charset="0"/>
                <a:ea typeface="National Book" panose="02000503000000020004" pitchFamily="2" charset="77"/>
                <a:cs typeface="National Book" charset="0"/>
              </a:rPr>
              <a:t/>
            </a:r>
            <a:br>
              <a:rPr lang="en-US" sz="1000" b="1" dirty="0">
                <a:solidFill>
                  <a:srgbClr val="FFC000"/>
                </a:solidFill>
                <a:latin typeface="Helvetica" pitchFamily="2" charset="0"/>
                <a:ea typeface="National Book" panose="02000503000000020004" pitchFamily="2" charset="77"/>
                <a:cs typeface="National Book" charset="0"/>
              </a:rPr>
            </a:br>
            <a:r>
              <a:rPr lang="en-US" sz="1400" b="1" i="1" dirty="0">
                <a:solidFill>
                  <a:srgbClr val="FFC000"/>
                </a:solidFill>
                <a:latin typeface="Helvetica" pitchFamily="2" charset="0"/>
                <a:ea typeface="National Book" panose="02000503000000020004" pitchFamily="2" charset="77"/>
                <a:cs typeface="National Light" charset="0"/>
              </a:rPr>
              <a:t/>
            </a:r>
            <a:br>
              <a:rPr lang="en-US" sz="1400" b="1" i="1" dirty="0">
                <a:solidFill>
                  <a:srgbClr val="FFC000"/>
                </a:solidFill>
                <a:latin typeface="Helvetica" pitchFamily="2" charset="0"/>
                <a:ea typeface="National Book" panose="02000503000000020004" pitchFamily="2" charset="77"/>
                <a:cs typeface="National Light" charset="0"/>
              </a:rPr>
            </a:br>
            <a:endParaRPr lang="en-US" sz="1100" b="1" dirty="0">
              <a:solidFill>
                <a:srgbClr val="FFC000"/>
              </a:solidFill>
              <a:latin typeface="Helvetica" pitchFamily="2" charset="0"/>
              <a:ea typeface="National Book" panose="02000503000000020004" pitchFamily="2" charset="77"/>
              <a:cs typeface="National Book" charset="0"/>
            </a:endParaRPr>
          </a:p>
        </p:txBody>
      </p:sp>
      <p:sp>
        <p:nvSpPr>
          <p:cNvPr id="5" name="TextBox 4"/>
          <p:cNvSpPr txBox="1"/>
          <p:nvPr/>
        </p:nvSpPr>
        <p:spPr>
          <a:xfrm>
            <a:off x="2527461" y="1251523"/>
            <a:ext cx="6028766" cy="369332"/>
          </a:xfrm>
          <a:prstGeom prst="rect">
            <a:avLst/>
          </a:prstGeom>
          <a:noFill/>
        </p:spPr>
        <p:txBody>
          <a:bodyPr wrap="none" rtlCol="0">
            <a:spAutoFit/>
          </a:bodyPr>
          <a:lstStyle/>
          <a:p>
            <a:r>
              <a:rPr lang="en-US" i="1" dirty="0">
                <a:solidFill>
                  <a:schemeClr val="bg1"/>
                </a:solidFill>
                <a:latin typeface="Helvetica" pitchFamily="2" charset="0"/>
                <a:cs typeface="National book"/>
              </a:rPr>
              <a:t>An Army-sponsored University Affiliated Research Center</a:t>
            </a:r>
          </a:p>
        </p:txBody>
      </p:sp>
      <p:pic>
        <p:nvPicPr>
          <p:cNvPr id="18" name="Picture 17"/>
          <p:cNvPicPr>
            <a:picLocks noChangeAspect="1"/>
          </p:cNvPicPr>
          <p:nvPr/>
        </p:nvPicPr>
        <p:blipFill rotWithShape="1">
          <a:blip r:embed="rId7">
            <a:extLst>
              <a:ext uri="{28A0092B-C50C-407E-A947-70E740481C1C}">
                <a14:useLocalDpi xmlns:a14="http://schemas.microsoft.com/office/drawing/2010/main"/>
              </a:ext>
            </a:extLst>
          </a:blip>
          <a:srcRect/>
          <a:stretch/>
        </p:blipFill>
        <p:spPr>
          <a:xfrm>
            <a:off x="8640855" y="4581422"/>
            <a:ext cx="264854" cy="320882"/>
          </a:xfrm>
          <a:prstGeom prst="rect">
            <a:avLst/>
          </a:prstGeom>
        </p:spPr>
      </p:pic>
    </p:spTree>
    <p:extLst>
      <p:ext uri="{BB962C8B-B14F-4D97-AF65-F5344CB8AC3E}">
        <p14:creationId xmlns:p14="http://schemas.microsoft.com/office/powerpoint/2010/main" val="176525561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collection</a:t>
            </a:r>
            <a:endParaRPr lang="en-US" dirty="0"/>
          </a:p>
        </p:txBody>
      </p:sp>
      <p:sp>
        <p:nvSpPr>
          <p:cNvPr id="5" name="Content Placeholder 4"/>
          <p:cNvSpPr>
            <a:spLocks noGrp="1"/>
          </p:cNvSpPr>
          <p:nvPr>
            <p:ph idx="1"/>
          </p:nvPr>
        </p:nvSpPr>
        <p:spPr/>
        <p:txBody>
          <a:bodyPr/>
          <a:lstStyle/>
          <a:p>
            <a:r>
              <a:rPr lang="en-US" dirty="0" smtClean="0"/>
              <a:t>Identify communication strategies</a:t>
            </a:r>
          </a:p>
          <a:p>
            <a:r>
              <a:rPr lang="en-US" dirty="0" smtClean="0"/>
              <a:t>Collect training data for automation</a:t>
            </a:r>
          </a:p>
          <a:p>
            <a:endParaRPr lang="en-US" dirty="0" smtClean="0"/>
          </a:p>
          <a:p>
            <a:r>
              <a:rPr lang="en-US" dirty="0" smtClean="0"/>
              <a:t>31 participants</a:t>
            </a:r>
          </a:p>
          <a:p>
            <a:r>
              <a:rPr lang="en-US" dirty="0" smtClean="0"/>
              <a:t>2 trials each</a:t>
            </a:r>
          </a:p>
          <a:p>
            <a:endParaRPr lang="en-US" dirty="0"/>
          </a:p>
        </p:txBody>
      </p:sp>
    </p:spTree>
    <p:extLst>
      <p:ext uri="{BB962C8B-B14F-4D97-AF65-F5344CB8AC3E}">
        <p14:creationId xmlns:p14="http://schemas.microsoft.com/office/powerpoint/2010/main" val="62351365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Lives saved</a:t>
            </a:r>
            <a:endParaRPr lang="en-US" dirty="0"/>
          </a:p>
        </p:txBody>
      </p:sp>
      <p:sp>
        <p:nvSpPr>
          <p:cNvPr id="5" name="TextBox 4"/>
          <p:cNvSpPr txBox="1"/>
          <p:nvPr/>
        </p:nvSpPr>
        <p:spPr>
          <a:xfrm>
            <a:off x="4861197" y="3644843"/>
            <a:ext cx="3170695" cy="646331"/>
          </a:xfrm>
          <a:prstGeom prst="rect">
            <a:avLst/>
          </a:prstGeom>
          <a:noFill/>
        </p:spPr>
        <p:txBody>
          <a:bodyPr wrap="square" rtlCol="0">
            <a:spAutoFit/>
          </a:bodyPr>
          <a:lstStyle/>
          <a:p>
            <a:r>
              <a:rPr lang="en-US" dirty="0" smtClean="0">
                <a:solidFill>
                  <a:schemeClr val="bg1"/>
                </a:solidFill>
              </a:rPr>
              <a:t>Strong correlation between first and second trials (r = 0.45)</a:t>
            </a:r>
          </a:p>
        </p:txBody>
      </p:sp>
      <p:sp>
        <p:nvSpPr>
          <p:cNvPr id="10" name="TextBox 9"/>
          <p:cNvSpPr txBox="1"/>
          <p:nvPr/>
        </p:nvSpPr>
        <p:spPr>
          <a:xfrm>
            <a:off x="684639" y="3644843"/>
            <a:ext cx="3354398" cy="646331"/>
          </a:xfrm>
          <a:prstGeom prst="rect">
            <a:avLst/>
          </a:prstGeom>
          <a:noFill/>
        </p:spPr>
        <p:txBody>
          <a:bodyPr wrap="square" rtlCol="0">
            <a:spAutoFit/>
          </a:bodyPr>
          <a:lstStyle/>
          <a:p>
            <a:r>
              <a:rPr lang="en-US" dirty="0" smtClean="0">
                <a:solidFill>
                  <a:schemeClr val="bg1"/>
                </a:solidFill>
              </a:rPr>
              <a:t>Improve from first trial (median 2) to second (median 3)</a:t>
            </a:r>
          </a:p>
        </p:txBody>
      </p:sp>
      <p:pic>
        <p:nvPicPr>
          <p:cNvPr id="12" name="Content Placeholder 11"/>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278144" y="1342324"/>
            <a:ext cx="2336800" cy="2336800"/>
          </a:xfrm>
        </p:spPr>
      </p:pic>
      <p:graphicFrame>
        <p:nvGraphicFramePr>
          <p:cNvPr id="13" name="Chart 12"/>
          <p:cNvGraphicFramePr/>
          <p:nvPr>
            <p:extLst>
              <p:ext uri="{D42A27DB-BD31-4B8C-83A1-F6EECF244321}">
                <p14:modId xmlns:p14="http://schemas.microsoft.com/office/powerpoint/2010/main" val="1453227634"/>
              </p:ext>
            </p:extLst>
          </p:nvPr>
        </p:nvGraphicFramePr>
        <p:xfrm>
          <a:off x="1079040" y="1376606"/>
          <a:ext cx="2565596" cy="2268237"/>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6346912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Communication strategies</a:t>
            </a:r>
            <a:endParaRPr lang="en-US" dirty="0"/>
          </a:p>
        </p:txBody>
      </p:sp>
      <p:sp>
        <p:nvSpPr>
          <p:cNvPr id="3" name="Content Placeholder 2"/>
          <p:cNvSpPr>
            <a:spLocks noGrp="1"/>
          </p:cNvSpPr>
          <p:nvPr>
            <p:ph idx="1"/>
          </p:nvPr>
        </p:nvSpPr>
        <p:spPr/>
        <p:txBody>
          <a:bodyPr/>
          <a:lstStyle/>
          <a:p>
            <a:r>
              <a:rPr lang="en-US" dirty="0" smtClean="0"/>
              <a:t>Micro-managing the drones is too slow</a:t>
            </a:r>
          </a:p>
          <a:p>
            <a:r>
              <a:rPr lang="en-US" dirty="0" smtClean="0"/>
              <a:t>Utilizing the spokesperson helps outcomes</a:t>
            </a:r>
          </a:p>
          <a:p>
            <a:r>
              <a:rPr lang="en-US" dirty="0" smtClean="0"/>
              <a:t>Variation in language: grid coordinates vs descriptions</a:t>
            </a:r>
            <a:endParaRPr lang="en-US" dirty="0"/>
          </a:p>
        </p:txBody>
      </p:sp>
    </p:spTree>
    <p:extLst>
      <p:ext uri="{BB962C8B-B14F-4D97-AF65-F5344CB8AC3E}">
        <p14:creationId xmlns:p14="http://schemas.microsoft.com/office/powerpoint/2010/main" val="36299962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Conclusions</a:t>
            </a:r>
            <a:endParaRPr lang="en-US" dirty="0"/>
          </a:p>
        </p:txBody>
      </p:sp>
      <p:sp>
        <p:nvSpPr>
          <p:cNvPr id="3" name="Content Placeholder 2"/>
          <p:cNvSpPr>
            <a:spLocks noGrp="1"/>
          </p:cNvSpPr>
          <p:nvPr>
            <p:ph idx="1"/>
          </p:nvPr>
        </p:nvSpPr>
        <p:spPr/>
        <p:txBody>
          <a:bodyPr/>
          <a:lstStyle/>
          <a:p>
            <a:r>
              <a:rPr lang="en-US" dirty="0" smtClean="0"/>
              <a:t>People can communicate verbally with robot swarms</a:t>
            </a:r>
          </a:p>
          <a:p>
            <a:r>
              <a:rPr lang="en-US" dirty="0" smtClean="0"/>
              <a:t>Predefined plays and a personified spokesperson are helpful</a:t>
            </a:r>
          </a:p>
          <a:p>
            <a:r>
              <a:rPr lang="en-US" dirty="0" smtClean="0"/>
              <a:t>Next steps:</a:t>
            </a:r>
          </a:p>
          <a:p>
            <a:pPr lvl="1"/>
            <a:r>
              <a:rPr lang="en-US" dirty="0" smtClean="0"/>
              <a:t>Transcribe, align, analyze the recordings</a:t>
            </a:r>
          </a:p>
          <a:p>
            <a:pPr lvl="1"/>
            <a:r>
              <a:rPr lang="en-US" dirty="0" smtClean="0"/>
              <a:t>Automate language understanding</a:t>
            </a:r>
          </a:p>
          <a:p>
            <a:pPr lvl="1"/>
            <a:r>
              <a:rPr lang="en-US" dirty="0" smtClean="0"/>
              <a:t>Learn dialogue strategies</a:t>
            </a:r>
          </a:p>
          <a:p>
            <a:pPr lvl="1"/>
            <a:r>
              <a:rPr lang="en-US" dirty="0" smtClean="0"/>
              <a:t>Extend the simulation</a:t>
            </a:r>
            <a:endParaRPr lang="en-US" dirty="0"/>
          </a:p>
        </p:txBody>
      </p:sp>
    </p:spTree>
    <p:extLst>
      <p:ext uri="{BB962C8B-B14F-4D97-AF65-F5344CB8AC3E}">
        <p14:creationId xmlns:p14="http://schemas.microsoft.com/office/powerpoint/2010/main" val="29895727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Our team</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837675649"/>
              </p:ext>
            </p:extLst>
          </p:nvPr>
        </p:nvGraphicFramePr>
        <p:xfrm>
          <a:off x="457200" y="1200150"/>
          <a:ext cx="8229600" cy="1854200"/>
        </p:xfrm>
        <a:graphic>
          <a:graphicData uri="http://schemas.openxmlformats.org/drawingml/2006/table">
            <a:tbl>
              <a:tblPr>
                <a:tableStyleId>{E929F9F4-4A8F-4326-A1B4-22849713DDAB}</a:tableStyleId>
              </a:tblPr>
              <a:tblGrid>
                <a:gridCol w="2743200"/>
                <a:gridCol w="2743200"/>
                <a:gridCol w="2743200"/>
              </a:tblGrid>
              <a:tr h="370840">
                <a:tc>
                  <a:txBody>
                    <a:bodyPr/>
                    <a:lstStyle/>
                    <a:p>
                      <a:r>
                        <a:rPr lang="en-US" b="1" dirty="0" smtClean="0"/>
                        <a:t>Patricia Chaffey</a:t>
                      </a:r>
                      <a:endParaRPr lang="en-US" b="1" dirty="0"/>
                    </a:p>
                  </a:txBody>
                  <a:tcPr>
                    <a:lnL>
                      <a:noFill/>
                    </a:lnL>
                    <a:lnR>
                      <a:noFill/>
                    </a:lnR>
                    <a:lnT>
                      <a:noFill/>
                    </a:lnT>
                    <a:lnB>
                      <a:noFill/>
                    </a:lnB>
                    <a:lnTlToBr w="12700" cmpd="sng">
                      <a:noFill/>
                      <a:prstDash val="solid"/>
                    </a:lnTlToBr>
                    <a:lnBlToTr w="12700" cmpd="sng">
                      <a:noFill/>
                      <a:prstDash val="solid"/>
                    </a:lnBlToTr>
                    <a:noFill/>
                  </a:tcPr>
                </a:tc>
                <a:tc>
                  <a:txBody>
                    <a:bodyPr/>
                    <a:lstStyle/>
                    <a:p>
                      <a:r>
                        <a:rPr lang="en-US" b="1" dirty="0" smtClean="0"/>
                        <a:t>David M. Krum</a:t>
                      </a:r>
                      <a:endParaRPr lang="en-US" b="1" dirty="0"/>
                    </a:p>
                  </a:txBody>
                  <a:tcPr>
                    <a:lnL>
                      <a:noFill/>
                    </a:lnL>
                    <a:lnR>
                      <a:noFill/>
                    </a:lnR>
                    <a:lnT>
                      <a:noFill/>
                    </a:lnT>
                    <a:lnB>
                      <a:noFill/>
                    </a:lnB>
                    <a:lnTlToBr w="12700" cmpd="sng">
                      <a:noFill/>
                      <a:prstDash val="solid"/>
                    </a:lnTlToBr>
                    <a:lnBlToTr w="12700" cmpd="sng">
                      <a:noFill/>
                      <a:prstDash val="solid"/>
                    </a:lnBlToTr>
                    <a:noFill/>
                  </a:tcPr>
                </a:tc>
                <a:tc>
                  <a:txBody>
                    <a:bodyPr/>
                    <a:lstStyle/>
                    <a:p>
                      <a:r>
                        <a:rPr lang="en-US" b="1" dirty="0" smtClean="0"/>
                        <a:t>Rhys Yahata</a:t>
                      </a:r>
                      <a:endParaRPr lang="en-US" b="1" dirty="0"/>
                    </a:p>
                  </a:txBody>
                  <a:tcPr>
                    <a:lnL>
                      <a:noFill/>
                    </a:lnL>
                    <a:lnR>
                      <a:noFill/>
                    </a:lnR>
                    <a:lnT>
                      <a:noFill/>
                    </a:lnT>
                    <a:lnB>
                      <a:noFill/>
                    </a:lnB>
                    <a:lnTlToBr w="12700" cmpd="sng">
                      <a:noFill/>
                      <a:prstDash val="solid"/>
                    </a:lnTlToBr>
                    <a:lnBlToTr w="12700" cmpd="sng">
                      <a:noFill/>
                      <a:prstDash val="solid"/>
                    </a:lnBlToTr>
                    <a:noFill/>
                  </a:tcPr>
                </a:tc>
              </a:tr>
              <a:tr h="370840">
                <a:tc>
                  <a:txBody>
                    <a:bodyPr/>
                    <a:lstStyle/>
                    <a:p>
                      <a:r>
                        <a:rPr lang="en-US" b="1" dirty="0" smtClean="0"/>
                        <a:t>Ron Artstein</a:t>
                      </a:r>
                      <a:endParaRPr lang="en-US" b="1" dirty="0"/>
                    </a:p>
                  </a:txBody>
                  <a:tcPr>
                    <a:lnL>
                      <a:noFill/>
                    </a:lnL>
                    <a:lnR>
                      <a:noFill/>
                    </a:lnR>
                    <a:lnT>
                      <a:noFill/>
                    </a:lnT>
                    <a:lnB>
                      <a:noFill/>
                    </a:lnB>
                    <a:lnTlToBr w="12700" cmpd="sng">
                      <a:noFill/>
                      <a:prstDash val="solid"/>
                    </a:lnTlToBr>
                    <a:lnBlToTr w="12700" cmpd="sng">
                      <a:noFill/>
                      <a:prstDash val="solid"/>
                    </a:lnBlToTr>
                    <a:noFill/>
                  </a:tcPr>
                </a:tc>
                <a:tc>
                  <a:txBody>
                    <a:bodyPr/>
                    <a:lstStyle/>
                    <a:p>
                      <a:r>
                        <a:rPr lang="en-US" b="1" dirty="0" smtClean="0"/>
                        <a:t>David Nelson</a:t>
                      </a:r>
                      <a:endParaRPr lang="en-US" b="1" dirty="0"/>
                    </a:p>
                  </a:txBody>
                  <a:tcPr>
                    <a:lnL>
                      <a:noFill/>
                    </a:lnL>
                    <a:lnR>
                      <a:noFill/>
                    </a:lnR>
                    <a:lnT>
                      <a:noFill/>
                    </a:lnT>
                    <a:lnB>
                      <a:noFill/>
                    </a:lnB>
                    <a:lnTlToBr w="12700" cmpd="sng">
                      <a:noFill/>
                      <a:prstDash val="solid"/>
                    </a:lnTlToBr>
                    <a:lnBlToTr w="12700" cmpd="sng">
                      <a:noFill/>
                      <a:prstDash val="solid"/>
                    </a:lnBlToTr>
                    <a:noFill/>
                  </a:tcPr>
                </a:tc>
                <a:tc>
                  <a:txBody>
                    <a:bodyPr/>
                    <a:lstStyle/>
                    <a:p>
                      <a:r>
                        <a:rPr lang="en-US" b="1" dirty="0" smtClean="0"/>
                        <a:t>Anton </a:t>
                      </a:r>
                      <a:r>
                        <a:rPr lang="en-US" b="1" dirty="0" err="1" smtClean="0"/>
                        <a:t>Leuski</a:t>
                      </a:r>
                      <a:endParaRPr lang="en-US" b="1" dirty="0"/>
                    </a:p>
                  </a:txBody>
                  <a:tcPr>
                    <a:lnL>
                      <a:noFill/>
                    </a:lnL>
                    <a:lnR>
                      <a:noFill/>
                    </a:lnR>
                    <a:lnT>
                      <a:noFill/>
                    </a:lnT>
                    <a:lnB>
                      <a:noFill/>
                    </a:lnB>
                    <a:lnTlToBr w="12700" cmpd="sng">
                      <a:noFill/>
                      <a:prstDash val="solid"/>
                    </a:lnTlToBr>
                    <a:lnBlToTr w="12700" cmpd="sng">
                      <a:noFill/>
                      <a:prstDash val="solid"/>
                    </a:lnBlToTr>
                    <a:noFill/>
                  </a:tcPr>
                </a:tc>
              </a:tr>
              <a:tr h="370840">
                <a:tc>
                  <a:txBody>
                    <a:bodyPr/>
                    <a:lstStyle/>
                    <a:p>
                      <a:r>
                        <a:rPr lang="en-US" b="1" dirty="0" err="1" smtClean="0"/>
                        <a:t>Kallirroi</a:t>
                      </a:r>
                      <a:r>
                        <a:rPr lang="en-US" b="1" dirty="0" smtClean="0"/>
                        <a:t> </a:t>
                      </a:r>
                      <a:r>
                        <a:rPr lang="en-US" b="1" dirty="0" err="1" smtClean="0"/>
                        <a:t>Georgila</a:t>
                      </a:r>
                      <a:endParaRPr lang="en-US" b="1" dirty="0"/>
                    </a:p>
                  </a:txBody>
                  <a:tcPr>
                    <a:lnL>
                      <a:noFill/>
                    </a:lnL>
                    <a:lnR>
                      <a:noFill/>
                    </a:lnR>
                    <a:lnT>
                      <a:noFill/>
                    </a:lnT>
                    <a:lnB>
                      <a:noFill/>
                    </a:lnB>
                    <a:lnTlToBr w="12700" cmpd="sng">
                      <a:noFill/>
                      <a:prstDash val="solid"/>
                    </a:lnTlToBr>
                    <a:lnBlToTr w="12700" cmpd="sng">
                      <a:noFill/>
                      <a:prstDash val="solid"/>
                    </a:lnBlToTr>
                    <a:noFill/>
                  </a:tcPr>
                </a:tc>
                <a:tc>
                  <a:txBody>
                    <a:bodyPr/>
                    <a:lstStyle/>
                    <a:p>
                      <a:r>
                        <a:rPr lang="en-US" b="1" dirty="0" smtClean="0"/>
                        <a:t>Kevin Huynh</a:t>
                      </a:r>
                      <a:endParaRPr lang="en-US" b="1" dirty="0"/>
                    </a:p>
                  </a:txBody>
                  <a:tcPr>
                    <a:lnL>
                      <a:noFill/>
                    </a:lnL>
                    <a:lnR>
                      <a:noFill/>
                    </a:lnR>
                    <a:lnT>
                      <a:noFill/>
                    </a:lnT>
                    <a:lnB>
                      <a:noFill/>
                    </a:lnB>
                    <a:lnTlToBr w="12700" cmpd="sng">
                      <a:noFill/>
                      <a:prstDash val="solid"/>
                    </a:lnTlToBr>
                    <a:lnBlToTr w="12700" cmpd="sng">
                      <a:noFill/>
                      <a:prstDash val="solid"/>
                    </a:lnBlToTr>
                    <a:noFill/>
                  </a:tcPr>
                </a:tc>
                <a:tc>
                  <a:txBody>
                    <a:bodyPr/>
                    <a:lstStyle/>
                    <a:p>
                      <a:r>
                        <a:rPr lang="en-US" b="1" dirty="0" err="1" smtClean="0"/>
                        <a:t>Volodymyr</a:t>
                      </a:r>
                      <a:r>
                        <a:rPr lang="en-US" b="1" dirty="0" smtClean="0"/>
                        <a:t> </a:t>
                      </a:r>
                      <a:r>
                        <a:rPr lang="en-US" b="1" dirty="0" err="1" smtClean="0"/>
                        <a:t>Yanov</a:t>
                      </a:r>
                      <a:endParaRPr lang="en-US" b="1" dirty="0"/>
                    </a:p>
                  </a:txBody>
                  <a:tcPr>
                    <a:lnL>
                      <a:noFill/>
                    </a:lnL>
                    <a:lnR>
                      <a:noFill/>
                    </a:lnR>
                    <a:lnT>
                      <a:noFill/>
                    </a:lnT>
                    <a:lnB>
                      <a:noFill/>
                    </a:lnB>
                    <a:lnTlToBr w="12700" cmpd="sng">
                      <a:noFill/>
                      <a:prstDash val="solid"/>
                    </a:lnTlToBr>
                    <a:lnBlToTr w="12700" cmpd="sng">
                      <a:noFill/>
                      <a:prstDash val="solid"/>
                    </a:lnBlToTr>
                    <a:noFill/>
                  </a:tcPr>
                </a:tc>
              </a:tr>
              <a:tr h="370840">
                <a:tc>
                  <a:txBody>
                    <a:bodyPr/>
                    <a:lstStyle/>
                    <a:p>
                      <a:r>
                        <a:rPr lang="en-US" b="1" dirty="0" smtClean="0"/>
                        <a:t>Kimberly A. Pollard</a:t>
                      </a:r>
                      <a:endParaRPr lang="en-US" b="1" dirty="0"/>
                    </a:p>
                  </a:txBody>
                  <a:tcPr>
                    <a:lnL>
                      <a:noFill/>
                    </a:lnL>
                    <a:lnR>
                      <a:noFill/>
                    </a:lnR>
                    <a:lnT>
                      <a:noFill/>
                    </a:lnT>
                    <a:lnB>
                      <a:noFill/>
                    </a:lnB>
                    <a:lnTlToBr w="12700" cmpd="sng">
                      <a:noFill/>
                      <a:prstDash val="solid"/>
                    </a:lnTlToBr>
                    <a:lnBlToTr w="12700" cmpd="sng">
                      <a:noFill/>
                      <a:prstDash val="solid"/>
                    </a:lnBlToTr>
                    <a:noFill/>
                  </a:tcPr>
                </a:tc>
                <a:tc>
                  <a:txBody>
                    <a:bodyPr/>
                    <a:lstStyle/>
                    <a:p>
                      <a:r>
                        <a:rPr lang="en-US" b="1" dirty="0" smtClean="0"/>
                        <a:t>Alesia Gainer</a:t>
                      </a:r>
                      <a:endParaRPr lang="en-US" b="1" dirty="0"/>
                    </a:p>
                  </a:txBody>
                  <a:tcPr>
                    <a:lnL>
                      <a:noFill/>
                    </a:lnL>
                    <a:lnR>
                      <a:noFill/>
                    </a:lnR>
                    <a:lnT>
                      <a:noFill/>
                    </a:lnT>
                    <a:lnB>
                      <a:noFill/>
                    </a:lnB>
                    <a:lnTlToBr w="12700" cmpd="sng">
                      <a:noFill/>
                      <a:prstDash val="solid"/>
                    </a:lnTlToBr>
                    <a:lnBlToTr w="12700" cmpd="sng">
                      <a:noFill/>
                      <a:prstDash val="solid"/>
                    </a:lnBlToTr>
                    <a:noFill/>
                  </a:tcPr>
                </a:tc>
                <a:tc>
                  <a:txBody>
                    <a:bodyPr/>
                    <a:lstStyle/>
                    <a:p>
                      <a:r>
                        <a:rPr lang="en-US" b="1" dirty="0" smtClean="0"/>
                        <a:t>David </a:t>
                      </a:r>
                      <a:r>
                        <a:rPr lang="en-US" b="1" dirty="0" err="1" smtClean="0"/>
                        <a:t>Traum</a:t>
                      </a:r>
                      <a:endParaRPr lang="en-US" b="1" dirty="0"/>
                    </a:p>
                  </a:txBody>
                  <a:tcPr>
                    <a:lnL>
                      <a:noFill/>
                    </a:lnL>
                    <a:lnR>
                      <a:noFill/>
                    </a:lnR>
                    <a:lnT>
                      <a:noFill/>
                    </a:lnT>
                    <a:lnB>
                      <a:noFill/>
                    </a:lnB>
                    <a:lnTlToBr w="12700" cmpd="sng">
                      <a:noFill/>
                      <a:prstDash val="solid"/>
                    </a:lnTlToBr>
                    <a:lnBlToTr w="12700" cmpd="sng">
                      <a:noFill/>
                      <a:prstDash val="solid"/>
                    </a:lnBlToTr>
                    <a:noFill/>
                  </a:tcPr>
                </a:tc>
              </a:tr>
              <a:tr h="370840">
                <a:tc>
                  <a:txBody>
                    <a:bodyPr/>
                    <a:lstStyle/>
                    <a:p>
                      <a:r>
                        <a:rPr lang="en-US" b="1" dirty="0" err="1" smtClean="0"/>
                        <a:t>Setareh</a:t>
                      </a:r>
                      <a:r>
                        <a:rPr lang="en-US" b="1" dirty="0" smtClean="0"/>
                        <a:t> </a:t>
                      </a:r>
                      <a:r>
                        <a:rPr lang="en-US" b="1" dirty="0" err="1" smtClean="0"/>
                        <a:t>Nasihati</a:t>
                      </a:r>
                      <a:r>
                        <a:rPr lang="en-US" b="1" dirty="0" smtClean="0"/>
                        <a:t> Gilani</a:t>
                      </a:r>
                      <a:endParaRPr lang="en-US" b="1" dirty="0"/>
                    </a:p>
                  </a:txBody>
                  <a:tcPr>
                    <a:lnL>
                      <a:noFill/>
                    </a:lnL>
                    <a:lnR>
                      <a:noFill/>
                    </a:lnR>
                    <a:lnT>
                      <a:noFill/>
                    </a:lnT>
                    <a:lnB>
                      <a:noFill/>
                    </a:lnB>
                    <a:lnTlToBr w="12700" cmpd="sng">
                      <a:noFill/>
                      <a:prstDash val="solid"/>
                    </a:lnTlToBr>
                    <a:lnBlToTr w="12700" cmpd="sng">
                      <a:noFill/>
                      <a:prstDash val="solid"/>
                    </a:lnBlToTr>
                    <a:noFill/>
                  </a:tcPr>
                </a:tc>
                <a:tc>
                  <a:txBody>
                    <a:bodyPr/>
                    <a:lstStyle/>
                    <a:p>
                      <a:r>
                        <a:rPr lang="en-US" b="1" dirty="0" err="1" smtClean="0"/>
                        <a:t>Seyed</a:t>
                      </a:r>
                      <a:r>
                        <a:rPr lang="en-US" b="1" dirty="0" smtClean="0"/>
                        <a:t> Hossein </a:t>
                      </a:r>
                      <a:r>
                        <a:rPr lang="en-US" b="1" dirty="0" err="1" smtClean="0"/>
                        <a:t>Alavi</a:t>
                      </a:r>
                      <a:endParaRPr lang="en-US" b="1" dirty="0"/>
                    </a:p>
                  </a:txBody>
                  <a:tcPr>
                    <a:lnL>
                      <a:noFill/>
                    </a:lnL>
                    <a:lnR>
                      <a:noFill/>
                    </a:lnR>
                    <a:lnT>
                      <a:noFill/>
                    </a:lnT>
                    <a:lnB>
                      <a:noFill/>
                    </a:lnB>
                    <a:lnTlToBr w="12700" cmpd="sng">
                      <a:noFill/>
                      <a:prstDash val="solid"/>
                    </a:lnTlToBr>
                    <a:lnBlToTr w="12700" cmpd="sng">
                      <a:noFill/>
                      <a:prstDash val="solid"/>
                    </a:lnBlToTr>
                    <a:noFill/>
                  </a:tcPr>
                </a:tc>
                <a:tc>
                  <a:txBody>
                    <a:bodyPr/>
                    <a:lstStyle/>
                    <a:p>
                      <a:endParaRPr lang="en-US" b="1" dirty="0"/>
                    </a:p>
                  </a:txBody>
                  <a:tcPr>
                    <a:lnL>
                      <a:noFill/>
                    </a:lnL>
                    <a:lnR>
                      <a:noFill/>
                    </a:lnR>
                    <a:lnT>
                      <a:noFill/>
                    </a:lnT>
                    <a:lnB>
                      <a:noFill/>
                    </a:lnB>
                    <a:lnTlToBr w="12700" cmpd="sng">
                      <a:noFill/>
                      <a:prstDash val="solid"/>
                    </a:lnTlToBr>
                    <a:lnBlToTr w="12700" cmpd="sng">
                      <a:noFill/>
                      <a:prstDash val="solid"/>
                    </a:lnBlToTr>
                    <a:noFill/>
                  </a:tcPr>
                </a:tc>
              </a:tr>
            </a:tbl>
          </a:graphicData>
        </a:graphic>
      </p:graphicFrame>
    </p:spTree>
    <p:extLst>
      <p:ext uri="{BB962C8B-B14F-4D97-AF65-F5344CB8AC3E}">
        <p14:creationId xmlns:p14="http://schemas.microsoft.com/office/powerpoint/2010/main" val="9124271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Motivation</a:t>
            </a:r>
            <a:endParaRPr lang="en-US" dirty="0"/>
          </a:p>
        </p:txBody>
      </p:sp>
      <p:sp>
        <p:nvSpPr>
          <p:cNvPr id="3" name="Content Placeholder 2"/>
          <p:cNvSpPr>
            <a:spLocks noGrp="1"/>
          </p:cNvSpPr>
          <p:nvPr>
            <p:ph idx="1"/>
          </p:nvPr>
        </p:nvSpPr>
        <p:spPr/>
        <p:txBody>
          <a:bodyPr/>
          <a:lstStyle/>
          <a:p>
            <a:r>
              <a:rPr lang="en-US" dirty="0" smtClean="0"/>
              <a:t>Robotic swarms = multiple robots that act as a team</a:t>
            </a:r>
          </a:p>
          <a:p>
            <a:r>
              <a:rPr lang="en-US" dirty="0" smtClean="0"/>
              <a:t>People need to interact with the swarm</a:t>
            </a:r>
          </a:p>
          <a:p>
            <a:r>
              <a:rPr lang="en-US" dirty="0" smtClean="0"/>
              <a:t>Interacting with each member = high cognitive load</a:t>
            </a:r>
          </a:p>
          <a:p>
            <a:r>
              <a:rPr lang="en-US" dirty="0" smtClean="0"/>
              <a:t>Methods for controlling the swarm</a:t>
            </a:r>
          </a:p>
          <a:p>
            <a:r>
              <a:rPr lang="en-US" dirty="0" smtClean="0"/>
              <a:t>Our contribution: </a:t>
            </a:r>
            <a:r>
              <a:rPr lang="en-US" b="1" dirty="0" smtClean="0">
                <a:solidFill>
                  <a:schemeClr val="accent1"/>
                </a:solidFill>
              </a:rPr>
              <a:t>verbal interaction</a:t>
            </a:r>
            <a:endParaRPr lang="en-US" b="1" dirty="0">
              <a:solidFill>
                <a:schemeClr val="accent1"/>
              </a:solidFill>
            </a:endParaRPr>
          </a:p>
        </p:txBody>
      </p:sp>
    </p:spTree>
    <p:extLst>
      <p:ext uri="{BB962C8B-B14F-4D97-AF65-F5344CB8AC3E}">
        <p14:creationId xmlns:p14="http://schemas.microsoft.com/office/powerpoint/2010/main" val="92723542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a:t>
            </a:r>
            <a:endParaRPr lang="en-US" dirty="0"/>
          </a:p>
        </p:txBody>
      </p:sp>
      <p:sp>
        <p:nvSpPr>
          <p:cNvPr id="3" name="Content Placeholder 2"/>
          <p:cNvSpPr>
            <a:spLocks noGrp="1"/>
          </p:cNvSpPr>
          <p:nvPr>
            <p:ph idx="1"/>
          </p:nvPr>
        </p:nvSpPr>
        <p:spPr>
          <a:xfrm>
            <a:off x="457200" y="1200151"/>
            <a:ext cx="6579326" cy="3000374"/>
          </a:xfrm>
        </p:spPr>
        <p:txBody>
          <a:bodyPr/>
          <a:lstStyle/>
          <a:p>
            <a:pPr>
              <a:spcAft>
                <a:spcPts val="1800"/>
              </a:spcAft>
            </a:pPr>
            <a:r>
              <a:rPr lang="en-US" dirty="0" smtClean="0"/>
              <a:t>Two paradigms facilitate interaction</a:t>
            </a:r>
          </a:p>
          <a:p>
            <a:pPr marL="228600" lvl="1" indent="0">
              <a:spcAft>
                <a:spcPts val="1800"/>
              </a:spcAft>
              <a:buNone/>
            </a:pPr>
            <a:r>
              <a:rPr lang="en-US" b="1" dirty="0" smtClean="0">
                <a:solidFill>
                  <a:schemeClr val="accent1"/>
                </a:solidFill>
              </a:rPr>
              <a:t>Plays and </a:t>
            </a:r>
            <a:r>
              <a:rPr lang="en-US" b="1" dirty="0" err="1" smtClean="0">
                <a:solidFill>
                  <a:schemeClr val="accent1"/>
                </a:solidFill>
              </a:rPr>
              <a:t>audibles</a:t>
            </a:r>
            <a:r>
              <a:rPr lang="en-US" dirty="0" smtClean="0"/>
              <a:t>: predefined, flexible sequences for multi-robot coordination</a:t>
            </a:r>
          </a:p>
          <a:p>
            <a:pPr marL="228600" lvl="1" indent="0">
              <a:spcAft>
                <a:spcPts val="1800"/>
              </a:spcAft>
              <a:buNone/>
            </a:pPr>
            <a:r>
              <a:rPr lang="en-US" b="1" dirty="0" smtClean="0">
                <a:solidFill>
                  <a:schemeClr val="accent1"/>
                </a:solidFill>
              </a:rPr>
              <a:t>Spokesperson</a:t>
            </a:r>
            <a:r>
              <a:rPr lang="en-US" dirty="0" smtClean="0"/>
              <a:t>: virtual human character as a verbal interface to the swarm</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18509" y="2679289"/>
            <a:ext cx="999973" cy="1521236"/>
          </a:xfrm>
          <a:prstGeom prst="rect">
            <a:avLst/>
          </a:prstGeom>
        </p:spPr>
      </p:pic>
    </p:spTree>
    <p:extLst>
      <p:ext uri="{BB962C8B-B14F-4D97-AF65-F5344CB8AC3E}">
        <p14:creationId xmlns:p14="http://schemas.microsoft.com/office/powerpoint/2010/main" val="138284320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lstStyle/>
          <a:p>
            <a:r>
              <a:rPr lang="en-US" dirty="0" smtClean="0"/>
              <a:t>Simulation environment</a:t>
            </a:r>
          </a:p>
          <a:p>
            <a:pPr lvl="1"/>
            <a:r>
              <a:rPr lang="en-US" dirty="0" smtClean="0"/>
              <a:t>Wildfire evacuation scenario</a:t>
            </a:r>
          </a:p>
          <a:p>
            <a:r>
              <a:rPr lang="en-US" dirty="0" smtClean="0"/>
              <a:t>Collection of interaction data</a:t>
            </a:r>
            <a:endParaRPr lang="en-US" dirty="0"/>
          </a:p>
        </p:txBody>
      </p:sp>
    </p:spTree>
    <p:extLst>
      <p:ext uri="{BB962C8B-B14F-4D97-AF65-F5344CB8AC3E}">
        <p14:creationId xmlns:p14="http://schemas.microsoft.com/office/powerpoint/2010/main" val="134101308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5910" y="130629"/>
            <a:ext cx="8644622" cy="4876799"/>
          </a:xfrm>
          <a:prstGeom prst="rect">
            <a:avLst/>
          </a:prstGeom>
        </p:spPr>
      </p:pic>
    </p:spTree>
    <p:extLst>
      <p:ext uri="{BB962C8B-B14F-4D97-AF65-F5344CB8AC3E}">
        <p14:creationId xmlns:p14="http://schemas.microsoft.com/office/powerpoint/2010/main" val="116688971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8926276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Plays</a:t>
            </a:r>
            <a:endParaRPr lang="en-US" dirty="0"/>
          </a:p>
        </p:txBody>
      </p:sp>
      <p:sp>
        <p:nvSpPr>
          <p:cNvPr id="3" name="Content Placeholder 2"/>
          <p:cNvSpPr>
            <a:spLocks noGrp="1"/>
          </p:cNvSpPr>
          <p:nvPr>
            <p:ph idx="1"/>
          </p:nvPr>
        </p:nvSpPr>
        <p:spPr/>
        <p:txBody>
          <a:bodyPr/>
          <a:lstStyle/>
          <a:p>
            <a:r>
              <a:rPr lang="en-US" b="1" dirty="0" err="1">
                <a:solidFill>
                  <a:schemeClr val="accent1"/>
                </a:solidFill>
              </a:rPr>
              <a:t>Overwatch</a:t>
            </a:r>
            <a:r>
              <a:rPr lang="en-US" dirty="0"/>
              <a:t>: O</a:t>
            </a:r>
            <a:r>
              <a:rPr lang="en-US" dirty="0" smtClean="0"/>
              <a:t>ne </a:t>
            </a:r>
            <a:r>
              <a:rPr lang="en-US" dirty="0"/>
              <a:t>or more drones </a:t>
            </a:r>
            <a:r>
              <a:rPr lang="en-US" dirty="0" smtClean="0"/>
              <a:t>monitor </a:t>
            </a:r>
            <a:r>
              <a:rPr lang="en-US" dirty="0"/>
              <a:t>the </a:t>
            </a:r>
            <a:r>
              <a:rPr lang="en-US" dirty="0" smtClean="0"/>
              <a:t>fire’s spread</a:t>
            </a:r>
          </a:p>
          <a:p>
            <a:r>
              <a:rPr lang="en-US" b="1" dirty="0">
                <a:solidFill>
                  <a:schemeClr val="accent1"/>
                </a:solidFill>
              </a:rPr>
              <a:t>Search</a:t>
            </a:r>
            <a:r>
              <a:rPr lang="en-US" dirty="0"/>
              <a:t>: </a:t>
            </a:r>
            <a:r>
              <a:rPr lang="en-US" dirty="0" smtClean="0"/>
              <a:t>One </a:t>
            </a:r>
            <a:r>
              <a:rPr lang="en-US" dirty="0"/>
              <a:t>or more drones to search for </a:t>
            </a:r>
            <a:r>
              <a:rPr lang="en-US" dirty="0" smtClean="0"/>
              <a:t>residents in </a:t>
            </a:r>
            <a:r>
              <a:rPr lang="en-US" dirty="0"/>
              <a:t>a designated area</a:t>
            </a:r>
            <a:endParaRPr lang="en-US" dirty="0" smtClean="0"/>
          </a:p>
          <a:p>
            <a:r>
              <a:rPr lang="en-US" b="1" dirty="0" smtClean="0">
                <a:solidFill>
                  <a:schemeClr val="accent1"/>
                </a:solidFill>
              </a:rPr>
              <a:t>Warning</a:t>
            </a:r>
            <a:r>
              <a:rPr lang="en-US" dirty="0" smtClean="0"/>
              <a:t>: Broadcast evacuation warning to nearby residents</a:t>
            </a:r>
          </a:p>
          <a:p>
            <a:r>
              <a:rPr lang="en-US" b="1" dirty="0">
                <a:solidFill>
                  <a:schemeClr val="accent1"/>
                </a:solidFill>
              </a:rPr>
              <a:t>Monitor</a:t>
            </a:r>
            <a:r>
              <a:rPr lang="en-US" dirty="0"/>
              <a:t>: </a:t>
            </a:r>
            <a:r>
              <a:rPr lang="en-US" dirty="0" smtClean="0"/>
              <a:t>Follow </a:t>
            </a:r>
            <a:r>
              <a:rPr lang="en-US" dirty="0"/>
              <a:t>the location of </a:t>
            </a:r>
            <a:r>
              <a:rPr lang="en-US" dirty="0" smtClean="0"/>
              <a:t>an </a:t>
            </a:r>
            <a:r>
              <a:rPr lang="en-US" dirty="0"/>
              <a:t>identified resident</a:t>
            </a:r>
            <a:endParaRPr lang="en-US" dirty="0" smtClean="0"/>
          </a:p>
          <a:p>
            <a:r>
              <a:rPr lang="en-US" b="1" dirty="0">
                <a:solidFill>
                  <a:schemeClr val="accent1"/>
                </a:solidFill>
              </a:rPr>
              <a:t>Guide</a:t>
            </a:r>
            <a:r>
              <a:rPr lang="en-US" dirty="0"/>
              <a:t>: </a:t>
            </a:r>
            <a:r>
              <a:rPr lang="en-US" dirty="0" smtClean="0"/>
              <a:t>Guide </a:t>
            </a:r>
            <a:r>
              <a:rPr lang="en-US" dirty="0"/>
              <a:t>a resident to safety</a:t>
            </a:r>
          </a:p>
        </p:txBody>
      </p:sp>
    </p:spTree>
    <p:extLst>
      <p:ext uri="{BB962C8B-B14F-4D97-AF65-F5344CB8AC3E}">
        <p14:creationId xmlns:p14="http://schemas.microsoft.com/office/powerpoint/2010/main" val="50536629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Wizard of Oz</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15869" y="1174024"/>
            <a:ext cx="6319520" cy="3554730"/>
          </a:xfrm>
        </p:spPr>
      </p:pic>
    </p:spTree>
    <p:extLst>
      <p:ext uri="{BB962C8B-B14F-4D97-AF65-F5344CB8AC3E}">
        <p14:creationId xmlns:p14="http://schemas.microsoft.com/office/powerpoint/2010/main" val="187486427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Agent control interface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39212" y="1063229"/>
            <a:ext cx="5382976" cy="3737252"/>
          </a:xfrm>
        </p:spPr>
      </p:pic>
    </p:spTree>
    <p:extLst>
      <p:ext uri="{BB962C8B-B14F-4D97-AF65-F5344CB8AC3E}">
        <p14:creationId xmlns:p14="http://schemas.microsoft.com/office/powerpoint/2010/main" val="122853811"/>
      </p:ext>
    </p:extLst>
  </p:cSld>
  <p:clrMapOvr>
    <a:masterClrMapping/>
  </p:clrMapOvr>
  <p:timing>
    <p:tnLst>
      <p:par>
        <p:cTn id="1" dur="indefinite" restart="never" nodeType="tmRoot"/>
      </p:par>
    </p:tnLst>
  </p:timing>
</p:sld>
</file>

<file path=ppt/theme/theme1.xml><?xml version="1.0" encoding="utf-8"?>
<a:theme xmlns:a="http://schemas.openxmlformats.org/drawingml/2006/main" name="Grey_ICT">
  <a:themeElements>
    <a:clrScheme name="ICT Colors">
      <a:dk1>
        <a:srgbClr val="3F3F3F"/>
      </a:dk1>
      <a:lt1>
        <a:srgbClr val="FFFFFF"/>
      </a:lt1>
      <a:dk2>
        <a:srgbClr val="3F3F3F"/>
      </a:dk2>
      <a:lt2>
        <a:srgbClr val="FFFFFF"/>
      </a:lt2>
      <a:accent1>
        <a:srgbClr val="FFCC00"/>
      </a:accent1>
      <a:accent2>
        <a:srgbClr val="88C200"/>
      </a:accent2>
      <a:accent3>
        <a:srgbClr val="FF783D"/>
      </a:accent3>
      <a:accent4>
        <a:srgbClr val="969696"/>
      </a:accent4>
      <a:accent5>
        <a:srgbClr val="FFCC00"/>
      </a:accent5>
      <a:accent6>
        <a:srgbClr val="FFFFFF"/>
      </a:accent6>
      <a:hlink>
        <a:srgbClr val="FFCC00"/>
      </a:hlink>
      <a:folHlink>
        <a:srgbClr val="FFCC0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2019 ICT Basic Template v2" id="{A404BE2B-9526-4842-9C39-D70D11ADDE62}" vid="{76A895A4-2F97-244B-AABB-BF7FB748D446}"/>
    </a:ext>
  </a:extLst>
</a:theme>
</file>

<file path=ppt/theme/theme2.xml><?xml version="1.0" encoding="utf-8"?>
<a:theme xmlns:a="http://schemas.openxmlformats.org/drawingml/2006/main" name="1_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Media Asset Document" ma:contentTypeID="0x0101007EB061E03F1D32468CE058431685855800ED09E3B6A4141246834EAD67086E62EF" ma:contentTypeVersion="5" ma:contentTypeDescription="" ma:contentTypeScope="" ma:versionID="26bd650e0431fd7d9e5b2cb1241cb75b">
  <xsd:schema xmlns:xsd="http://www.w3.org/2001/XMLSchema" xmlns:xs="http://www.w3.org/2001/XMLSchema" xmlns:p="http://schemas.microsoft.com/office/2006/metadata/properties" xmlns:ns2="http://schemas.microsoft.com/sharepoint.v3" xmlns:ns3="f08c70a4-1606-4378-9090-19e3ea45b122" targetNamespace="http://schemas.microsoft.com/office/2006/metadata/properties" ma:root="true" ma:fieldsID="7459c1681b787d4b52bf491dc675c9b5" ns2:_="" ns3:_="">
    <xsd:import namespace="http://schemas.microsoft.com/sharepoint.v3"/>
    <xsd:import namespace="f08c70a4-1606-4378-9090-19e3ea45b122"/>
    <xsd:element name="properties">
      <xsd:complexType>
        <xsd:sequence>
          <xsd:element name="documentManagement">
            <xsd:complexType>
              <xsd:all>
                <xsd:element ref="ns2:CategoryDescription" minOccurs="0"/>
                <xsd:element ref="ns3:l68d2113b6fb4ce2a455168974164563" minOccurs="0"/>
                <xsd:element ref="ns3:TaxCatchAll" minOccurs="0"/>
                <xsd:element ref="ns3:TaxCatchAllLabe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CategoryDescription" ma:index="2" nillable="true" ma:displayName="Descriptions" ma:internalName="CategoryDescription" ma:readOnly="fals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08c70a4-1606-4378-9090-19e3ea45b122" elementFormDefault="qualified">
    <xsd:import namespace="http://schemas.microsoft.com/office/2006/documentManagement/types"/>
    <xsd:import namespace="http://schemas.microsoft.com/office/infopath/2007/PartnerControls"/>
    <xsd:element name="l68d2113b6fb4ce2a455168974164563" ma:index="8" nillable="true" ma:taxonomy="true" ma:internalName="l68d2113b6fb4ce2a455168974164563" ma:taxonomyFieldName="Asset_x0020_Category" ma:displayName="Asset Category" ma:default="" ma:fieldId="{568d2113-b6fb-4ce2-a455-168974164563}" ma:taxonomyMulti="true" ma:sspId="4a3f7624-f3ce-42c6-b1dc-031a20ec580e" ma:termSetId="c7ab0ae9-1064-46b8-bc78-3aeb237afb79" ma:anchorId="97ebf628-9030-4bb0-8944-d0187d193e89" ma:open="false" ma:isKeyword="false">
      <xsd:complexType>
        <xsd:sequence>
          <xsd:element ref="pc:Terms" minOccurs="0" maxOccurs="1"/>
        </xsd:sequence>
      </xsd:complexType>
    </xsd:element>
    <xsd:element name="TaxCatchAll" ma:index="9" nillable="true" ma:displayName="Taxonomy Catch All Column" ma:hidden="true" ma:list="{adbac8d4-f373-4ebb-957d-18709828d2e1}" ma:internalName="TaxCatchAll" ma:showField="CatchAllData" ma:web="f08c70a4-1606-4378-9090-19e3ea45b122">
      <xsd:complexType>
        <xsd:complexContent>
          <xsd:extension base="dms:MultiChoiceLookup">
            <xsd:sequence>
              <xsd:element name="Value" type="dms:Lookup" maxOccurs="unbounded" minOccurs="0" nillable="true"/>
            </xsd:sequence>
          </xsd:extension>
        </xsd:complexContent>
      </xsd:complexType>
    </xsd:element>
    <xsd:element name="TaxCatchAllLabel" ma:index="10" nillable="true" ma:displayName="Taxonomy Catch All Column1" ma:hidden="true" ma:list="{adbac8d4-f373-4ebb-957d-18709828d2e1}" ma:internalName="TaxCatchAllLabel" ma:readOnly="true" ma:showField="CatchAllDataLabel" ma:web="f08c70a4-1606-4378-9090-19e3ea45b122">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12"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f08c70a4-1606-4378-9090-19e3ea45b122">
      <Value>7</Value>
      <Value>3</Value>
    </TaxCatchAll>
    <CategoryDescription xmlns="http://schemas.microsoft.com/sharepoint.v3" xsi:nil="true"/>
    <l68d2113b6fb4ce2a455168974164563 xmlns="f08c70a4-1606-4378-9090-19e3ea45b122">
      <Terms xmlns="http://schemas.microsoft.com/office/infopath/2007/PartnerControls">
        <TermInfo xmlns="http://schemas.microsoft.com/office/infopath/2007/PartnerControls">
          <TermName xmlns="http://schemas.microsoft.com/office/infopath/2007/PartnerControls">Forms ＆ Templates</TermName>
          <TermId xmlns="http://schemas.microsoft.com/office/infopath/2007/PartnerControls">2b1b2c69-e82b-44e5-b01f-b76a6f66d8a4</TermId>
        </TermInfo>
        <TermInfo xmlns="http://schemas.microsoft.com/office/infopath/2007/PartnerControls">
          <TermName xmlns="http://schemas.microsoft.com/office/infopath/2007/PartnerControls">ICT Presentations ＆ Lecture Materials</TermName>
          <TermId xmlns="http://schemas.microsoft.com/office/infopath/2007/PartnerControls">faf3201a-e3ae-4cfa-ab93-fda533744b93</TermId>
        </TermInfo>
      </Terms>
    </l68d2113b6fb4ce2a455168974164563>
  </documentManagement>
</p:properties>
</file>

<file path=customXml/itemProps1.xml><?xml version="1.0" encoding="utf-8"?>
<ds:datastoreItem xmlns:ds="http://schemas.openxmlformats.org/officeDocument/2006/customXml" ds:itemID="{2B353DA6-65A4-4CF9-B514-4C56FD74A5B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f08c70a4-1606-4378-9090-19e3ea45b12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B2B198B-0EA8-4659-808F-8C2548AD4484}">
  <ds:schemaRefs>
    <ds:schemaRef ds:uri="http://schemas.microsoft.com/sharepoint/v3/contenttype/forms"/>
  </ds:schemaRefs>
</ds:datastoreItem>
</file>

<file path=customXml/itemProps3.xml><?xml version="1.0" encoding="utf-8"?>
<ds:datastoreItem xmlns:ds="http://schemas.openxmlformats.org/officeDocument/2006/customXml" ds:itemID="{2E9A1FA5-3E50-4930-ABF0-27B6D89082ED}">
  <ds:schemaRefs>
    <ds:schemaRef ds:uri="http://schemas.microsoft.com/office/2006/metadata/properties"/>
    <ds:schemaRef ds:uri="http://schemas.microsoft.com/office/infopath/2007/PartnerControls"/>
    <ds:schemaRef ds:uri="f08c70a4-1606-4378-9090-19e3ea45b122"/>
    <ds:schemaRef ds:uri="http://schemas.microsoft.com/sharepoint.v3"/>
  </ds:schemaRefs>
</ds:datastoreItem>
</file>

<file path=docProps/app.xml><?xml version="1.0" encoding="utf-8"?>
<Properties xmlns="http://schemas.openxmlformats.org/officeDocument/2006/extended-properties" xmlns:vt="http://schemas.openxmlformats.org/officeDocument/2006/docPropsVTypes">
  <Template/>
  <TotalTime>786</TotalTime>
  <Words>334</Words>
  <Application>Microsoft Macintosh PowerPoint</Application>
  <PresentationFormat>On-screen Show (16:9)</PresentationFormat>
  <Paragraphs>63</Paragraphs>
  <Slides>14</Slides>
  <Notes>1</Notes>
  <HiddenSlides>0</HiddenSlides>
  <MMClips>0</MMClips>
  <ScaleCrop>false</ScaleCrop>
  <HeadingPairs>
    <vt:vector size="6" baseType="variant">
      <vt:variant>
        <vt:lpstr>Fonts Used</vt:lpstr>
      </vt:variant>
      <vt:variant>
        <vt:i4>9</vt:i4>
      </vt:variant>
      <vt:variant>
        <vt:lpstr>Theme</vt:lpstr>
      </vt:variant>
      <vt:variant>
        <vt:i4>3</vt:i4>
      </vt:variant>
      <vt:variant>
        <vt:lpstr>Slide Titles</vt:lpstr>
      </vt:variant>
      <vt:variant>
        <vt:i4>14</vt:i4>
      </vt:variant>
    </vt:vector>
  </HeadingPairs>
  <TitlesOfParts>
    <vt:vector size="26" baseType="lpstr">
      <vt:lpstr>Arial</vt:lpstr>
      <vt:lpstr>Calibri</vt:lpstr>
      <vt:lpstr>Calibri Light</vt:lpstr>
      <vt:lpstr>Helvetica</vt:lpstr>
      <vt:lpstr>National</vt:lpstr>
      <vt:lpstr>National Book</vt:lpstr>
      <vt:lpstr>National Book</vt:lpstr>
      <vt:lpstr>National Light</vt:lpstr>
      <vt:lpstr>Wingdings</vt:lpstr>
      <vt:lpstr>Grey_ICT</vt:lpstr>
      <vt:lpstr>1_Custom Design</vt:lpstr>
      <vt:lpstr>Custom Design</vt:lpstr>
      <vt:lpstr>PowerPoint Presentation</vt:lpstr>
      <vt:lpstr>Motivation</vt:lpstr>
      <vt:lpstr>Model</vt:lpstr>
      <vt:lpstr>Outline</vt:lpstr>
      <vt:lpstr>PowerPoint Presentation</vt:lpstr>
      <vt:lpstr>PowerPoint Presentation</vt:lpstr>
      <vt:lpstr>Plays</vt:lpstr>
      <vt:lpstr>Wizard of Oz</vt:lpstr>
      <vt:lpstr>Agent control interface</vt:lpstr>
      <vt:lpstr>Data collection</vt:lpstr>
      <vt:lpstr>Lives saved</vt:lpstr>
      <vt:lpstr>Communication strategies</vt:lpstr>
      <vt:lpstr>Conclusions</vt:lpstr>
      <vt:lpstr>Our team</vt:lpstr>
    </vt:vector>
  </TitlesOfParts>
  <Company/>
  <LinksUpToDate>false</LinksUpToDate>
  <SharedDoc>false</SharedDoc>
  <HyperlinksChanged>false</HyperlinksChanged>
  <AppVersion>15.0032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2019 ICT Basic Template Widescreen</dc:title>
  <dc:creator>Microsoft Office User</dc:creator>
  <cp:lastModifiedBy>Ron Artstein</cp:lastModifiedBy>
  <cp:revision>82</cp:revision>
  <cp:lastPrinted>2012-02-07T18:57:58Z</cp:lastPrinted>
  <dcterms:created xsi:type="dcterms:W3CDTF">2019-02-05T17:32:38Z</dcterms:created>
  <dcterms:modified xsi:type="dcterms:W3CDTF">2020-04-21T19:14:12Z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0x0101007EB061E03F1D32468CE058431685855800ED09E3B6A4141246834EAD67086E62EF</vt:lpwstr>
  </property>
  <property fmtid="{D5CDD505-2E9C-101B-9397-08002B2CF9AE}" pid="3" name="Asset Category">
    <vt:lpwstr>7;#Forms ＆ Templates|2b1b2c69-e82b-44e5-b01f-b76a6f66d8a4;#3;#ICT Presentations ＆ Lecture Materials|faf3201a-e3ae-4cfa-ab93-fda533744b93</vt:lpwstr>
  </property>
</Properties>
</file>