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tacritic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F7E0-563F-4ADA-A85E-58A9C05C02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0687B-A0DF-4941-8612-E9DE74B21E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Video games sales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3EC41-A758-4A6A-9AA8-DD83FF7F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Games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3752D-B6F5-4E8E-B145-5268AF8A4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 Business</a:t>
            </a:r>
          </a:p>
          <a:p>
            <a:r>
              <a:rPr lang="en-US" dirty="0"/>
              <a:t>10,000 games released in 2020 on Steam alone</a:t>
            </a:r>
          </a:p>
          <a:p>
            <a:r>
              <a:rPr lang="en-US" dirty="0"/>
              <a:t>Heavy investment, games with 50 million budget are not uncommon</a:t>
            </a:r>
          </a:p>
          <a:p>
            <a:r>
              <a:rPr lang="en-US" dirty="0"/>
              <a:t>In this project, explore factors to affect game sales by knowledge learned from this course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86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07074-DE07-42C0-86D6-6C32F4E1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D2571-67CE-4FAC-A1B4-84BCEA8D8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from Kaggle</a:t>
            </a:r>
          </a:p>
          <a:p>
            <a:pPr lvl="1"/>
            <a:r>
              <a:rPr lang="en-US" dirty="0"/>
              <a:t>Data was merged by contributor with game sales data from VGCharts.com and Review Data from </a:t>
            </a:r>
            <a:r>
              <a:rPr lang="en-US" dirty="0">
                <a:hlinkClick r:id="rId2"/>
              </a:rPr>
              <a:t>https://www.metacritic.com/</a:t>
            </a:r>
            <a:endParaRPr lang="en-US" dirty="0"/>
          </a:p>
          <a:p>
            <a:r>
              <a:rPr lang="en-US" dirty="0"/>
              <a:t>Data is not up to date, up to year 2016</a:t>
            </a:r>
          </a:p>
          <a:p>
            <a:r>
              <a:rPr lang="en-US" dirty="0"/>
              <a:t>Missing data on current gen consoles (PS5 and Xbox Series X/S)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9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D59E-0179-45CD-9818-D0E7C162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77B6F-9104-49F6-8311-1E0B0FA55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16000 row of data, but many missing info</a:t>
            </a:r>
          </a:p>
          <a:p>
            <a:r>
              <a:rPr lang="en-US" dirty="0"/>
              <a:t>Drop columns that is not important for game sale analysis</a:t>
            </a:r>
          </a:p>
          <a:p>
            <a:r>
              <a:rPr lang="en-US" dirty="0"/>
              <a:t>Covert Rating column</a:t>
            </a:r>
          </a:p>
          <a:p>
            <a:pPr lvl="1"/>
            <a:r>
              <a:rPr lang="en-US" dirty="0"/>
              <a:t>GTA 4 is the only Adult Only rating game, but sold extremely well. This will skew the data, set it to Mature rating, as this was what it rated when it released</a:t>
            </a:r>
          </a:p>
          <a:p>
            <a:r>
              <a:rPr lang="en-US" dirty="0"/>
              <a:t>Fill Null review score with mean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3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5C79-BC5D-4EE3-B389-F697EA795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54100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299C0-528F-41AB-ABC9-083C1EEEA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45513"/>
            <a:ext cx="8596668" cy="4895850"/>
          </a:xfrm>
        </p:spPr>
        <p:txBody>
          <a:bodyPr/>
          <a:lstStyle/>
          <a:p>
            <a:r>
              <a:rPr lang="en-US" dirty="0"/>
              <a:t>Heat Map show that review score doesn’t affect sales much, but region sales have close relationship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3BFF0-EA3A-4146-8A3F-69B4E5D99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762" y="1962150"/>
            <a:ext cx="62388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98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84CD3-B862-406D-8B7B-B14F722D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8500"/>
          </a:xfrm>
        </p:spPr>
        <p:txBody>
          <a:bodyPr/>
          <a:lstStyle/>
          <a:p>
            <a:r>
              <a:rPr lang="en-US" dirty="0"/>
              <a:t>Process – Important feature affect sales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B8A669-C0EA-4EBE-A154-41115AE98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454" y="1308100"/>
            <a:ext cx="7863129" cy="4733925"/>
          </a:xfrm>
        </p:spPr>
      </p:pic>
    </p:spTree>
    <p:extLst>
      <p:ext uri="{BB962C8B-B14F-4D97-AF65-F5344CB8AC3E}">
        <p14:creationId xmlns:p14="http://schemas.microsoft.com/office/powerpoint/2010/main" val="1201737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06F76-DA61-4AD7-A85E-35C575C3A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5500"/>
          </a:xfrm>
        </p:spPr>
        <p:txBody>
          <a:bodyPr/>
          <a:lstStyle/>
          <a:p>
            <a:r>
              <a:rPr lang="en-US" dirty="0"/>
              <a:t>Model Predict Sale from NA to EU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B1D52-86F5-4E46-962F-FDFDCA4BA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5101"/>
            <a:ext cx="8596668" cy="4606262"/>
          </a:xfrm>
        </p:spPr>
        <p:txBody>
          <a:bodyPr/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Factorized category feature</a:t>
            </a:r>
          </a:p>
          <a:p>
            <a:r>
              <a:rPr lang="en-US" dirty="0"/>
              <a:t>Split train test data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874C06-4CF0-4039-9594-F1DDF124E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50" y="3429000"/>
            <a:ext cx="43053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44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49FF0-0B1A-42D2-8623-6E0F6AC33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– Predict Euro Sales from NA sales by Platform and Genre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49E4-E9A8-4669-AED3-6A736930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https://tian-final-project-2021.herokuapp.com/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13596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37DA1-C15D-466D-B89B-1881CD90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ECB65-6B19-455C-914C-5FE0D1622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21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</TotalTime>
  <Words>235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DS Capstone Project</vt:lpstr>
      <vt:lpstr>Video Games Industry</vt:lpstr>
      <vt:lpstr>Data Preparation</vt:lpstr>
      <vt:lpstr>Data Preparation</vt:lpstr>
      <vt:lpstr>Analysis</vt:lpstr>
      <vt:lpstr>Process – Important feature affect sales</vt:lpstr>
      <vt:lpstr>Model Predict Sale from NA to EU</vt:lpstr>
      <vt:lpstr>App – Predict Euro Sales from NA sales by Platform and Genre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Capstone Project</dc:title>
  <dc:creator>TJG</dc:creator>
  <cp:lastModifiedBy>TJG</cp:lastModifiedBy>
  <cp:revision>9</cp:revision>
  <dcterms:created xsi:type="dcterms:W3CDTF">2021-06-22T00:12:29Z</dcterms:created>
  <dcterms:modified xsi:type="dcterms:W3CDTF">2021-06-22T02:04:49Z</dcterms:modified>
</cp:coreProperties>
</file>