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Schnelleinstieg in die Python Programmierung für Anfänger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Nunito Sans</vt:lpstr>
      <vt:lpstr>Calibri</vt:lpstr>
      <vt:lpstr>Ulysses template</vt:lpstr>
      <vt:lpstr>Schnelleinstieg in die Python Programmierung für Anfänger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56</cp:revision>
  <dcterms:modified xsi:type="dcterms:W3CDTF">2020-10-17T12:51:00Z</dcterms:modified>
</cp:coreProperties>
</file>