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84" r:id="rId3"/>
    <p:sldId id="283" r:id="rId4"/>
    <p:sldId id="285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8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9934" y="2387250"/>
            <a:ext cx="4472065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/>
              <a:t>Schnelleinstieg in die Python Programmierung für Anfänger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10E3-3F5F-420D-A541-78AA3D754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und </a:t>
            </a:r>
            <a:r>
              <a:rPr lang="de-DE" dirty="0" err="1"/>
              <a:t>Anaconda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E590922-FD61-46FC-83B9-303E908C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25" y="2250946"/>
            <a:ext cx="4104816" cy="239530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F120CF3-B9FE-4813-AE9A-A08740DD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78" y="594610"/>
            <a:ext cx="4499322" cy="13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Python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Python ist eine höhere Programmiersprache</a:t>
            </a:r>
          </a:p>
          <a:p>
            <a:pPr marL="76200" lvl="0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Gut lesbaren und knappen Code-Style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Erscheinungsjahr der ersten Version im Jahr 1991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Python3 erschien im Jahr 2008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aktuelle Version ist Python 3.9 (Oktober 2020)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Anaconda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Für unsere Python Distribution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Einfaches Installieren von Paketen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Einfaches Managen von Python Versionen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5053659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Bildschirmpräsentation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Nunito Sans</vt:lpstr>
      <vt:lpstr>Arial</vt:lpstr>
      <vt:lpstr>Georgia</vt:lpstr>
      <vt:lpstr>Ulysses template</vt:lpstr>
      <vt:lpstr>Schnelleinstieg in die Python Programmierung für Anfänger</vt:lpstr>
      <vt:lpstr>Python und Anaconda</vt:lpstr>
      <vt:lpstr>Python</vt:lpstr>
      <vt:lpstr>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50</cp:revision>
  <dcterms:modified xsi:type="dcterms:W3CDTF">2020-10-17T12:43:14Z</dcterms:modified>
</cp:coreProperties>
</file>