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1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Schnelleinstieg in die Python Programmierung für Anfänger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FD9BD02-CAD0-4A1E-89E3-F09AD68B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73" y="1489352"/>
            <a:ext cx="4963071" cy="34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50744" y="312833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Python </a:t>
            </a:r>
            <a:r>
              <a:rPr lang="de-DE" sz="5400" b="1" dirty="0" err="1"/>
              <a:t>Introduction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Python und </a:t>
            </a:r>
            <a:r>
              <a:rPr lang="de-DE" dirty="0" err="1"/>
              <a:t>Anaconda</a:t>
            </a:r>
            <a:r>
              <a:rPr lang="de-DE" dirty="0"/>
              <a:t> Installation</a:t>
            </a:r>
          </a:p>
          <a:p>
            <a:endParaRPr lang="de-DE" sz="1000" dirty="0"/>
          </a:p>
          <a:p>
            <a:r>
              <a:rPr lang="de-DE" dirty="0"/>
              <a:t>Verwendung der IDE: Visual Studio Code</a:t>
            </a:r>
            <a:endParaRPr lang="de-DE" sz="1000" dirty="0"/>
          </a:p>
          <a:p>
            <a:r>
              <a:rPr lang="de-DE" dirty="0"/>
              <a:t>Die Grundlagen der Python Programmierung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Grundkenntnisse mit Windows, Linux oder MacOS</a:t>
            </a:r>
          </a:p>
          <a:p>
            <a:endParaRPr lang="de-DE" dirty="0"/>
          </a:p>
          <a:p>
            <a:r>
              <a:rPr lang="de-DE" dirty="0"/>
              <a:t>Programmier-Erfahrung nicht benötigt, aber von Vorteil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Bildschirmpräsentation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Nunito Sans</vt:lpstr>
      <vt:lpstr>Arial</vt:lpstr>
      <vt:lpstr>Georgia</vt:lpstr>
      <vt:lpstr>Ulysses template</vt:lpstr>
      <vt:lpstr>Schnelleinstieg in die Python Programmierung für Anfänger</vt:lpstr>
      <vt:lpstr>JAN SCHAFFRANEK</vt:lpstr>
      <vt:lpstr>Wer bin ich?</vt:lpstr>
      <vt:lpstr>Python Introduction</vt:lpstr>
      <vt:lpstr>Kursgliederung</vt:lpstr>
      <vt:lpstr>Welches Vorwissen wird benötigt?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60</cp:revision>
  <dcterms:modified xsi:type="dcterms:W3CDTF">2020-10-17T12:42:44Z</dcterms:modified>
</cp:coreProperties>
</file>