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19" r:id="rId2"/>
    <p:sldId id="1118" r:id="rId3"/>
    <p:sldId id="1120" r:id="rId4"/>
    <p:sldId id="1121" r:id="rId5"/>
    <p:sldId id="1119" r:id="rId6"/>
    <p:sldId id="1122" r:id="rId7"/>
    <p:sldId id="1123" r:id="rId8"/>
    <p:sldId id="1124" r:id="rId9"/>
    <p:sldId id="1126" r:id="rId10"/>
    <p:sldId id="1128" r:id="rId11"/>
    <p:sldId id="1129" r:id="rId12"/>
    <p:sldId id="1130" r:id="rId13"/>
    <p:sldId id="1131" r:id="rId14"/>
    <p:sldId id="1127" r:id="rId15"/>
    <p:sldId id="1132" r:id="rId16"/>
    <p:sldId id="1133" r:id="rId17"/>
    <p:sldId id="1134" r:id="rId18"/>
    <p:sldId id="1135" r:id="rId19"/>
    <p:sldId id="1136" r:id="rId20"/>
    <p:sldId id="1137" r:id="rId21"/>
    <p:sldId id="1138" r:id="rId22"/>
    <p:sldId id="1139" r:id="rId23"/>
    <p:sldId id="1140" r:id="rId24"/>
    <p:sldId id="1208" r:id="rId25"/>
    <p:sldId id="1209" r:id="rId26"/>
    <p:sldId id="1247" r:id="rId27"/>
    <p:sldId id="1248" r:id="rId28"/>
    <p:sldId id="1249" r:id="rId29"/>
    <p:sldId id="1252" r:id="rId30"/>
    <p:sldId id="1253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72D647-BC1E-4EA3-81CA-459713612F8B}">
          <p14:sldIdLst>
            <p14:sldId id="1219"/>
            <p14:sldId id="1118"/>
            <p14:sldId id="1120"/>
            <p14:sldId id="1121"/>
            <p14:sldId id="1119"/>
            <p14:sldId id="1122"/>
            <p14:sldId id="1123"/>
            <p14:sldId id="1124"/>
            <p14:sldId id="1126"/>
            <p14:sldId id="1128"/>
            <p14:sldId id="1129"/>
            <p14:sldId id="1130"/>
            <p14:sldId id="1131"/>
            <p14:sldId id="1127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208"/>
            <p14:sldId id="1209"/>
            <p14:sldId id="1247"/>
            <p14:sldId id="1248"/>
            <p14:sldId id="1249"/>
            <p14:sldId id="1252"/>
            <p14:sldId id="1253"/>
          </p14:sldIdLst>
        </p14:section>
        <p14:section name="Untitled Section" id="{AE2648A6-00E8-4FE8-8C12-EE017A71BC2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8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EAEFF7"/>
    <a:srgbClr val="DAD9D5"/>
    <a:srgbClr val="DEDDD9"/>
    <a:srgbClr val="DCDBD7"/>
    <a:srgbClr val="9F9E9C"/>
    <a:srgbClr val="FFFFFF"/>
    <a:srgbClr val="773E5E"/>
    <a:srgbClr val="51618F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1716833" y="2295328"/>
            <a:ext cx="3480319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2255378" y="2409684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914203" y="231437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1153508" y="242873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1226841" y="330398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1226841" y="404892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1226841" y="479386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F14EE6-7431-3857-6ED0-79C6634CE1F4}"/>
              </a:ext>
            </a:extLst>
          </p:cNvPr>
          <p:cNvSpPr txBox="1"/>
          <p:nvPr/>
        </p:nvSpPr>
        <p:spPr>
          <a:xfrm>
            <a:off x="5718092" y="217462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develop monolithic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easier to test them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7A711C6-EF96-3E59-2626-DA42100A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671" y="2258983"/>
            <a:ext cx="662269" cy="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914203" y="231437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1153508" y="242873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1226841" y="330398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1226841" y="404892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1226841" y="479386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F14EE6-7431-3857-6ED0-79C6634CE1F4}"/>
              </a:ext>
            </a:extLst>
          </p:cNvPr>
          <p:cNvSpPr txBox="1"/>
          <p:nvPr/>
        </p:nvSpPr>
        <p:spPr>
          <a:xfrm>
            <a:off x="5718092" y="217462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develop monolithic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easier to test them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7A711C6-EF96-3E59-2626-DA42100A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671" y="2258983"/>
            <a:ext cx="662269" cy="662269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A3160C21-ACF3-CF7F-A1F5-70891EC1D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3229513"/>
            <a:ext cx="662269" cy="662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C0A38F-A383-5373-E378-CF3EB0703AE1}"/>
              </a:ext>
            </a:extLst>
          </p:cNvPr>
          <p:cNvSpPr txBox="1"/>
          <p:nvPr/>
        </p:nvSpPr>
        <p:spPr>
          <a:xfrm>
            <a:off x="5718092" y="314848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fails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it’s components fail</a:t>
            </a:r>
          </a:p>
        </p:txBody>
      </p:sp>
    </p:spTree>
    <p:extLst>
      <p:ext uri="{BB962C8B-B14F-4D97-AF65-F5344CB8AC3E}">
        <p14:creationId xmlns:p14="http://schemas.microsoft.com/office/powerpoint/2010/main" val="40875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914203" y="231437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1153508" y="242873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1226841" y="330398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1226841" y="404892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1226841" y="479386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F14EE6-7431-3857-6ED0-79C6634CE1F4}"/>
              </a:ext>
            </a:extLst>
          </p:cNvPr>
          <p:cNvSpPr txBox="1"/>
          <p:nvPr/>
        </p:nvSpPr>
        <p:spPr>
          <a:xfrm>
            <a:off x="5718092" y="217462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develop monolithic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easier to test them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7A711C6-EF96-3E59-2626-DA42100A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671" y="2258983"/>
            <a:ext cx="662269" cy="662269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A3160C21-ACF3-CF7F-A1F5-70891EC1D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3229513"/>
            <a:ext cx="662269" cy="662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C0A38F-A383-5373-E378-CF3EB0703AE1}"/>
              </a:ext>
            </a:extLst>
          </p:cNvPr>
          <p:cNvSpPr txBox="1"/>
          <p:nvPr/>
        </p:nvSpPr>
        <p:spPr>
          <a:xfrm>
            <a:off x="5718092" y="314848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fails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it’s components fail</a:t>
            </a:r>
          </a:p>
        </p:txBody>
      </p:sp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B783C50D-A048-EC61-339A-96A380E1B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4151147"/>
            <a:ext cx="662269" cy="6622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A1FB3A-A5A1-2015-9EEC-641FD1BCF446}"/>
              </a:ext>
            </a:extLst>
          </p:cNvPr>
          <p:cNvSpPr txBox="1"/>
          <p:nvPr/>
        </p:nvSpPr>
        <p:spPr>
          <a:xfrm>
            <a:off x="5718092" y="4050858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recompile the whole project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(build) and have to deploy again</a:t>
            </a:r>
          </a:p>
        </p:txBody>
      </p:sp>
    </p:spTree>
    <p:extLst>
      <p:ext uri="{BB962C8B-B14F-4D97-AF65-F5344CB8AC3E}">
        <p14:creationId xmlns:p14="http://schemas.microsoft.com/office/powerpoint/2010/main" val="32121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914203" y="231437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1153508" y="242873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1226841" y="330398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1226841" y="404892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1226841" y="479386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F14EE6-7431-3857-6ED0-79C6634CE1F4}"/>
              </a:ext>
            </a:extLst>
          </p:cNvPr>
          <p:cNvSpPr txBox="1"/>
          <p:nvPr/>
        </p:nvSpPr>
        <p:spPr>
          <a:xfrm>
            <a:off x="5718092" y="217462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to develop monolithic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easier to test them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7A711C6-EF96-3E59-2626-DA42100A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671" y="2258983"/>
            <a:ext cx="662269" cy="662269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A3160C21-ACF3-CF7F-A1F5-70891EC1D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3229513"/>
            <a:ext cx="662269" cy="662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C0A38F-A383-5373-E378-CF3EB0703AE1}"/>
              </a:ext>
            </a:extLst>
          </p:cNvPr>
          <p:cNvSpPr txBox="1"/>
          <p:nvPr/>
        </p:nvSpPr>
        <p:spPr>
          <a:xfrm>
            <a:off x="5718092" y="314848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fails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it’s components fail</a:t>
            </a:r>
          </a:p>
        </p:txBody>
      </p:sp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B783C50D-A048-EC61-339A-96A380E1B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4151147"/>
            <a:ext cx="662269" cy="6622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A1FB3A-A5A1-2015-9EEC-641FD1BCF446}"/>
              </a:ext>
            </a:extLst>
          </p:cNvPr>
          <p:cNvSpPr txBox="1"/>
          <p:nvPr/>
        </p:nvSpPr>
        <p:spPr>
          <a:xfrm>
            <a:off x="5718092" y="4050858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recompile the whole project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(build) and have to deploy again</a:t>
            </a:r>
          </a:p>
        </p:txBody>
      </p:sp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5ADB8B8F-D675-D850-511B-2ED8560F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5151" y="5047043"/>
            <a:ext cx="662269" cy="6622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94999C-DE9B-C658-79DB-23367507FA64}"/>
              </a:ext>
            </a:extLst>
          </p:cNvPr>
          <p:cNvSpPr txBox="1"/>
          <p:nvPr/>
        </p:nvSpPr>
        <p:spPr>
          <a:xfrm>
            <a:off x="5718092" y="5104193"/>
            <a:ext cx="626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24337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C90201-64ED-815C-057F-8B7B2C9E70F2}"/>
              </a:ext>
            </a:extLst>
          </p:cNvPr>
          <p:cNvSpPr/>
          <p:nvPr/>
        </p:nvSpPr>
        <p:spPr>
          <a:xfrm>
            <a:off x="5060294" y="1592062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66855-A104-8DF0-5EEF-1A93ED3496CC}"/>
              </a:ext>
            </a:extLst>
          </p:cNvPr>
          <p:cNvSpPr/>
          <p:nvPr/>
        </p:nvSpPr>
        <p:spPr>
          <a:xfrm>
            <a:off x="5577790" y="2303616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3720-D424-4DB9-FA0D-0F05DB6F4772}"/>
              </a:ext>
            </a:extLst>
          </p:cNvPr>
          <p:cNvSpPr txBox="1"/>
          <p:nvPr/>
        </p:nvSpPr>
        <p:spPr>
          <a:xfrm>
            <a:off x="5634204" y="1632911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SHIPPING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E1F9E3-0725-81B0-F05D-353DB8128175}"/>
              </a:ext>
            </a:extLst>
          </p:cNvPr>
          <p:cNvCxnSpPr>
            <a:cxnSpLocks/>
          </p:cNvCxnSpPr>
          <p:nvPr/>
        </p:nvCxnSpPr>
        <p:spPr>
          <a:xfrm>
            <a:off x="3690833" y="4029875"/>
            <a:ext cx="1179740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0F739E-64D0-1D1C-472F-146E67D7A78F}"/>
              </a:ext>
            </a:extLst>
          </p:cNvPr>
          <p:cNvCxnSpPr>
            <a:cxnSpLocks/>
          </p:cNvCxnSpPr>
          <p:nvPr/>
        </p:nvCxnSpPr>
        <p:spPr>
          <a:xfrm>
            <a:off x="3690833" y="4029875"/>
            <a:ext cx="1179740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C90201-64ED-815C-057F-8B7B2C9E70F2}"/>
              </a:ext>
            </a:extLst>
          </p:cNvPr>
          <p:cNvSpPr/>
          <p:nvPr/>
        </p:nvSpPr>
        <p:spPr>
          <a:xfrm>
            <a:off x="5060294" y="1592062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66855-A104-8DF0-5EEF-1A93ED3496CC}"/>
              </a:ext>
            </a:extLst>
          </p:cNvPr>
          <p:cNvSpPr/>
          <p:nvPr/>
        </p:nvSpPr>
        <p:spPr>
          <a:xfrm>
            <a:off x="5577790" y="2303616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3720-D424-4DB9-FA0D-0F05DB6F4772}"/>
              </a:ext>
            </a:extLst>
          </p:cNvPr>
          <p:cNvSpPr txBox="1"/>
          <p:nvPr/>
        </p:nvSpPr>
        <p:spPr>
          <a:xfrm>
            <a:off x="5634204" y="1632911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SHIPPING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373BA-7274-D091-CC15-8154053EC2E5}"/>
              </a:ext>
            </a:extLst>
          </p:cNvPr>
          <p:cNvSpPr/>
          <p:nvPr/>
        </p:nvSpPr>
        <p:spPr>
          <a:xfrm>
            <a:off x="5060294" y="3394793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5824FA-930A-9F2E-C070-3579A48B8248}"/>
              </a:ext>
            </a:extLst>
          </p:cNvPr>
          <p:cNvSpPr/>
          <p:nvPr/>
        </p:nvSpPr>
        <p:spPr>
          <a:xfrm>
            <a:off x="5577790" y="4106347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8948E-1B68-306F-E67E-E8AC5765A861}"/>
              </a:ext>
            </a:extLst>
          </p:cNvPr>
          <p:cNvSpPr txBox="1"/>
          <p:nvPr/>
        </p:nvSpPr>
        <p:spPr>
          <a:xfrm>
            <a:off x="5634204" y="3435642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INVENTORY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0F739E-64D0-1D1C-472F-146E67D7A78F}"/>
              </a:ext>
            </a:extLst>
          </p:cNvPr>
          <p:cNvCxnSpPr>
            <a:cxnSpLocks/>
          </p:cNvCxnSpPr>
          <p:nvPr/>
        </p:nvCxnSpPr>
        <p:spPr>
          <a:xfrm>
            <a:off x="3690833" y="4029875"/>
            <a:ext cx="1179740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C90201-64ED-815C-057F-8B7B2C9E70F2}"/>
              </a:ext>
            </a:extLst>
          </p:cNvPr>
          <p:cNvSpPr/>
          <p:nvPr/>
        </p:nvSpPr>
        <p:spPr>
          <a:xfrm>
            <a:off x="5060294" y="1592062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66855-A104-8DF0-5EEF-1A93ED3496CC}"/>
              </a:ext>
            </a:extLst>
          </p:cNvPr>
          <p:cNvSpPr/>
          <p:nvPr/>
        </p:nvSpPr>
        <p:spPr>
          <a:xfrm>
            <a:off x="5577790" y="2303616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3720-D424-4DB9-FA0D-0F05DB6F4772}"/>
              </a:ext>
            </a:extLst>
          </p:cNvPr>
          <p:cNvSpPr txBox="1"/>
          <p:nvPr/>
        </p:nvSpPr>
        <p:spPr>
          <a:xfrm>
            <a:off x="5634204" y="1632911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SHIPPING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373BA-7274-D091-CC15-8154053EC2E5}"/>
              </a:ext>
            </a:extLst>
          </p:cNvPr>
          <p:cNvSpPr/>
          <p:nvPr/>
        </p:nvSpPr>
        <p:spPr>
          <a:xfrm>
            <a:off x="5060294" y="3394793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5824FA-930A-9F2E-C070-3579A48B8248}"/>
              </a:ext>
            </a:extLst>
          </p:cNvPr>
          <p:cNvSpPr/>
          <p:nvPr/>
        </p:nvSpPr>
        <p:spPr>
          <a:xfrm>
            <a:off x="5577790" y="4106347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8948E-1B68-306F-E67E-E8AC5765A861}"/>
              </a:ext>
            </a:extLst>
          </p:cNvPr>
          <p:cNvSpPr txBox="1"/>
          <p:nvPr/>
        </p:nvSpPr>
        <p:spPr>
          <a:xfrm>
            <a:off x="5634204" y="3435642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INVENTORY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ECC449-D210-2E18-D70C-9FA8F43A82BB}"/>
              </a:ext>
            </a:extLst>
          </p:cNvPr>
          <p:cNvSpPr/>
          <p:nvPr/>
        </p:nvSpPr>
        <p:spPr>
          <a:xfrm>
            <a:off x="5060294" y="5197524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EDBF08-0F11-B268-C921-0A2CA65E5F1E}"/>
              </a:ext>
            </a:extLst>
          </p:cNvPr>
          <p:cNvSpPr/>
          <p:nvPr/>
        </p:nvSpPr>
        <p:spPr>
          <a:xfrm>
            <a:off x="5577790" y="5909078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F12E-8C66-FE5F-644E-3F1B8531F31D}"/>
              </a:ext>
            </a:extLst>
          </p:cNvPr>
          <p:cNvSpPr txBox="1"/>
          <p:nvPr/>
        </p:nvSpPr>
        <p:spPr>
          <a:xfrm>
            <a:off x="5634204" y="5238373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LOGIN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466528" y="229532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705833" y="240968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779166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779166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779166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0F739E-64D0-1D1C-472F-146E67D7A78F}"/>
              </a:ext>
            </a:extLst>
          </p:cNvPr>
          <p:cNvCxnSpPr>
            <a:cxnSpLocks/>
          </p:cNvCxnSpPr>
          <p:nvPr/>
        </p:nvCxnSpPr>
        <p:spPr>
          <a:xfrm>
            <a:off x="3690833" y="4029875"/>
            <a:ext cx="1179740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C90201-64ED-815C-057F-8B7B2C9E70F2}"/>
              </a:ext>
            </a:extLst>
          </p:cNvPr>
          <p:cNvSpPr/>
          <p:nvPr/>
        </p:nvSpPr>
        <p:spPr>
          <a:xfrm>
            <a:off x="5060294" y="1592062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66855-A104-8DF0-5EEF-1A93ED3496CC}"/>
              </a:ext>
            </a:extLst>
          </p:cNvPr>
          <p:cNvSpPr/>
          <p:nvPr/>
        </p:nvSpPr>
        <p:spPr>
          <a:xfrm>
            <a:off x="5577790" y="2303616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3720-D424-4DB9-FA0D-0F05DB6F4772}"/>
              </a:ext>
            </a:extLst>
          </p:cNvPr>
          <p:cNvSpPr txBox="1"/>
          <p:nvPr/>
        </p:nvSpPr>
        <p:spPr>
          <a:xfrm>
            <a:off x="5634204" y="1632911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SHIPPING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373BA-7274-D091-CC15-8154053EC2E5}"/>
              </a:ext>
            </a:extLst>
          </p:cNvPr>
          <p:cNvSpPr/>
          <p:nvPr/>
        </p:nvSpPr>
        <p:spPr>
          <a:xfrm>
            <a:off x="5060294" y="3394793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5824FA-930A-9F2E-C070-3579A48B8248}"/>
              </a:ext>
            </a:extLst>
          </p:cNvPr>
          <p:cNvSpPr/>
          <p:nvPr/>
        </p:nvSpPr>
        <p:spPr>
          <a:xfrm>
            <a:off x="5577790" y="4106347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8948E-1B68-306F-E67E-E8AC5765A861}"/>
              </a:ext>
            </a:extLst>
          </p:cNvPr>
          <p:cNvSpPr txBox="1"/>
          <p:nvPr/>
        </p:nvSpPr>
        <p:spPr>
          <a:xfrm>
            <a:off x="5634204" y="3435642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INVENTORY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ECC449-D210-2E18-D70C-9FA8F43A82BB}"/>
              </a:ext>
            </a:extLst>
          </p:cNvPr>
          <p:cNvSpPr/>
          <p:nvPr/>
        </p:nvSpPr>
        <p:spPr>
          <a:xfrm>
            <a:off x="5060294" y="5197524"/>
            <a:ext cx="3480319" cy="1257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EDBF08-0F11-B268-C921-0A2CA65E5F1E}"/>
              </a:ext>
            </a:extLst>
          </p:cNvPr>
          <p:cNvSpPr/>
          <p:nvPr/>
        </p:nvSpPr>
        <p:spPr>
          <a:xfrm>
            <a:off x="5577790" y="5909078"/>
            <a:ext cx="2445326" cy="429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F12E-8C66-FE5F-644E-3F1B8531F31D}"/>
              </a:ext>
            </a:extLst>
          </p:cNvPr>
          <p:cNvSpPr txBox="1"/>
          <p:nvPr/>
        </p:nvSpPr>
        <p:spPr>
          <a:xfrm>
            <a:off x="5634204" y="5238373"/>
            <a:ext cx="233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LOGIN SERVICE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3B0DF-5430-0193-9E5F-3C081114F06F}"/>
              </a:ext>
            </a:extLst>
          </p:cNvPr>
          <p:cNvCxnSpPr>
            <a:cxnSpLocks/>
          </p:cNvCxnSpPr>
          <p:nvPr/>
        </p:nvCxnSpPr>
        <p:spPr>
          <a:xfrm>
            <a:off x="8721005" y="2250667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8D8D1C8-0E68-37A2-6DA6-1389869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1663768"/>
            <a:ext cx="1167563" cy="116756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21477E-C450-8FF7-7713-5432F080CAFC}"/>
              </a:ext>
            </a:extLst>
          </p:cNvPr>
          <p:cNvCxnSpPr>
            <a:cxnSpLocks/>
          </p:cNvCxnSpPr>
          <p:nvPr/>
        </p:nvCxnSpPr>
        <p:spPr>
          <a:xfrm>
            <a:off x="8721005" y="4006233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26AB64-31DE-8CB8-C420-E9255B06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3419334"/>
            <a:ext cx="1167563" cy="11675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375332-D69E-8D31-6E2C-CEF81DD4D4C1}"/>
              </a:ext>
            </a:extLst>
          </p:cNvPr>
          <p:cNvCxnSpPr>
            <a:cxnSpLocks/>
          </p:cNvCxnSpPr>
          <p:nvPr/>
        </p:nvCxnSpPr>
        <p:spPr>
          <a:xfrm>
            <a:off x="8721005" y="5872897"/>
            <a:ext cx="851620" cy="0"/>
          </a:xfrm>
          <a:prstGeom prst="straightConnector1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95F30-19A2-527C-F9CA-1BE6525C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5285998"/>
            <a:ext cx="1167563" cy="11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6ABE-AFC3-6379-4814-85D585FC7427}"/>
              </a:ext>
            </a:extLst>
          </p:cNvPr>
          <p:cNvSpPr txBox="1"/>
          <p:nvPr/>
        </p:nvSpPr>
        <p:spPr>
          <a:xfrm>
            <a:off x="3414730" y="2047299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develop microservice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harder to test them</a:t>
            </a:r>
          </a:p>
        </p:txBody>
      </p:sp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4CFD2E9D-A063-5F24-64DF-B44BB7B5F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8" y="2148755"/>
            <a:ext cx="662269" cy="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1716833" y="2295328"/>
            <a:ext cx="3480319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2255378" y="2409684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2225414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6ABE-AFC3-6379-4814-85D585FC7427}"/>
              </a:ext>
            </a:extLst>
          </p:cNvPr>
          <p:cNvSpPr txBox="1"/>
          <p:nvPr/>
        </p:nvSpPr>
        <p:spPr>
          <a:xfrm>
            <a:off x="3414730" y="2047299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develop microservice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harder to test them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32C3755-8158-06EE-2FE6-2D9FD587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3107801"/>
            <a:ext cx="662269" cy="662269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4CFD2E9D-A063-5F24-64DF-B44BB7B5F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1788" y="2148755"/>
            <a:ext cx="662269" cy="662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56A169-D79D-B536-B7FC-292363BDF847}"/>
              </a:ext>
            </a:extLst>
          </p:cNvPr>
          <p:cNvSpPr txBox="1"/>
          <p:nvPr/>
        </p:nvSpPr>
        <p:spPr>
          <a:xfrm>
            <a:off x="3414730" y="2992946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may fail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parts of the  application can work fine</a:t>
            </a:r>
          </a:p>
        </p:txBody>
      </p:sp>
    </p:spTree>
    <p:extLst>
      <p:ext uri="{BB962C8B-B14F-4D97-AF65-F5344CB8AC3E}">
        <p14:creationId xmlns:p14="http://schemas.microsoft.com/office/powerpoint/2010/main" val="16124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6ABE-AFC3-6379-4814-85D585FC7427}"/>
              </a:ext>
            </a:extLst>
          </p:cNvPr>
          <p:cNvSpPr txBox="1"/>
          <p:nvPr/>
        </p:nvSpPr>
        <p:spPr>
          <a:xfrm>
            <a:off x="3414730" y="2047299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develop microservice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harder to test them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32C3755-8158-06EE-2FE6-2D9FD587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3107801"/>
            <a:ext cx="662269" cy="662269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4CFD2E9D-A063-5F24-64DF-B44BB7B5F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1788" y="2148755"/>
            <a:ext cx="662269" cy="662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56A169-D79D-B536-B7FC-292363BDF847}"/>
              </a:ext>
            </a:extLst>
          </p:cNvPr>
          <p:cNvSpPr txBox="1"/>
          <p:nvPr/>
        </p:nvSpPr>
        <p:spPr>
          <a:xfrm>
            <a:off x="3414730" y="2992946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may fail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parts of the  application can work fine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BF163-C0DA-0E63-1520-76AA9E77197C}"/>
              </a:ext>
            </a:extLst>
          </p:cNvPr>
          <p:cNvSpPr txBox="1"/>
          <p:nvPr/>
        </p:nvSpPr>
        <p:spPr>
          <a:xfrm>
            <a:off x="3414730" y="3923537"/>
            <a:ext cx="626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just the service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 the whole application itself) + services can be implemented in different programming languages</a:t>
            </a:r>
          </a:p>
        </p:txBody>
      </p: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00DFCBBA-A3B5-5F34-1D0D-ABF807FA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4007900"/>
            <a:ext cx="662269" cy="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6ABE-AFC3-6379-4814-85D585FC7427}"/>
              </a:ext>
            </a:extLst>
          </p:cNvPr>
          <p:cNvSpPr txBox="1"/>
          <p:nvPr/>
        </p:nvSpPr>
        <p:spPr>
          <a:xfrm>
            <a:off x="3414730" y="2047299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develop microservice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harder to test them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32C3755-8158-06EE-2FE6-2D9FD587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3107801"/>
            <a:ext cx="662269" cy="662269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4CFD2E9D-A063-5F24-64DF-B44BB7B5F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1788" y="2148755"/>
            <a:ext cx="662269" cy="662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56A169-D79D-B536-B7FC-292363BDF847}"/>
              </a:ext>
            </a:extLst>
          </p:cNvPr>
          <p:cNvSpPr txBox="1"/>
          <p:nvPr/>
        </p:nvSpPr>
        <p:spPr>
          <a:xfrm>
            <a:off x="3414730" y="2992946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may fail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parts of the  application can work fine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BF163-C0DA-0E63-1520-76AA9E77197C}"/>
              </a:ext>
            </a:extLst>
          </p:cNvPr>
          <p:cNvSpPr txBox="1"/>
          <p:nvPr/>
        </p:nvSpPr>
        <p:spPr>
          <a:xfrm>
            <a:off x="3414730" y="3923537"/>
            <a:ext cx="626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just the service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 the whole application itself) + services can be implemented in different programming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EDDC-2471-562A-E31F-2E66B57C2044}"/>
              </a:ext>
            </a:extLst>
          </p:cNvPr>
          <p:cNvSpPr txBox="1"/>
          <p:nvPr/>
        </p:nvSpPr>
        <p:spPr>
          <a:xfrm>
            <a:off x="3414730" y="522346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scale the services independently (decoupled software architecture)</a:t>
            </a:r>
          </a:p>
        </p:txBody>
      </p: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00DFCBBA-A3B5-5F34-1D0D-ABF807FA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4007900"/>
            <a:ext cx="662269" cy="662269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A073B220-B2AA-1043-E07A-1FA54BA7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6" y="5223460"/>
            <a:ext cx="662269" cy="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6ABE-AFC3-6379-4814-85D585FC7427}"/>
              </a:ext>
            </a:extLst>
          </p:cNvPr>
          <p:cNvSpPr txBox="1"/>
          <p:nvPr/>
        </p:nvSpPr>
        <p:spPr>
          <a:xfrm>
            <a:off x="3414730" y="2047299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develop microservice applications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harder to test them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32C3755-8158-06EE-2FE6-2D9FD587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3107801"/>
            <a:ext cx="662269" cy="662269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4CFD2E9D-A063-5F24-64DF-B44BB7B5F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1788" y="2148755"/>
            <a:ext cx="662269" cy="662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56A169-D79D-B536-B7FC-292363BDF847}"/>
              </a:ext>
            </a:extLst>
          </p:cNvPr>
          <p:cNvSpPr txBox="1"/>
          <p:nvPr/>
        </p:nvSpPr>
        <p:spPr>
          <a:xfrm>
            <a:off x="3414730" y="2992946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may fail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parts of the  application can work fine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BF163-C0DA-0E63-1520-76AA9E77197C}"/>
              </a:ext>
            </a:extLst>
          </p:cNvPr>
          <p:cNvSpPr txBox="1"/>
          <p:nvPr/>
        </p:nvSpPr>
        <p:spPr>
          <a:xfrm>
            <a:off x="3414730" y="3923537"/>
            <a:ext cx="626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just the service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 the whole application itself) + services can be implemented in different programming languages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EDDC-2471-562A-E31F-2E66B57C2044}"/>
              </a:ext>
            </a:extLst>
          </p:cNvPr>
          <p:cNvSpPr txBox="1"/>
          <p:nvPr/>
        </p:nvSpPr>
        <p:spPr>
          <a:xfrm>
            <a:off x="3414730" y="5223460"/>
            <a:ext cx="626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scale the services independently (decoupled software architecture)</a:t>
            </a:r>
          </a:p>
        </p:txBody>
      </p: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00DFCBBA-A3B5-5F34-1D0D-ABF807FA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7" y="4007900"/>
            <a:ext cx="662269" cy="662269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A073B220-B2AA-1043-E07A-1FA54BA7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786" y="5223460"/>
            <a:ext cx="662269" cy="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6CB81D-FE85-AE4F-2E0F-65E1AFA287EA}"/>
              </a:ext>
            </a:extLst>
          </p:cNvPr>
          <p:cNvSpPr/>
          <p:nvPr/>
        </p:nvSpPr>
        <p:spPr>
          <a:xfrm>
            <a:off x="2368110" y="3161567"/>
            <a:ext cx="1706050" cy="17060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B411149C-D7AC-703A-1F75-FA745A2B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756" y="3298433"/>
            <a:ext cx="830964" cy="830964"/>
          </a:xfrm>
          <a:prstGeom prst="rect">
            <a:avLst/>
          </a:prstGeom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2E23C98-D79D-C9D2-219E-1978E415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484" y="3768605"/>
            <a:ext cx="830964" cy="830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4DFBE-49A2-7567-DA8D-B74BFD9B9920}"/>
              </a:ext>
            </a:extLst>
          </p:cNvPr>
          <p:cNvSpPr txBox="1"/>
          <p:nvPr/>
        </p:nvSpPr>
        <p:spPr>
          <a:xfrm>
            <a:off x="835810" y="252003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574350" y="180953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4996" y="1946403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724" y="2416575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374530" y="1352387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893D99-A589-565B-C8C8-A75E05911CC6}"/>
              </a:ext>
            </a:extLst>
          </p:cNvPr>
          <p:cNvSpPr/>
          <p:nvPr/>
        </p:nvSpPr>
        <p:spPr>
          <a:xfrm>
            <a:off x="5726674" y="4654708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EA73A9BF-582D-D75C-FE53-22395CE55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320" y="4791574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0CF50630-D26C-A1CD-85F7-497BD7B32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1048" y="5261746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318BD-B343-942D-7433-E2A120888A2B}"/>
              </a:ext>
            </a:extLst>
          </p:cNvPr>
          <p:cNvSpPr txBox="1"/>
          <p:nvPr/>
        </p:nvSpPr>
        <p:spPr>
          <a:xfrm>
            <a:off x="7603370" y="443362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#3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</p:spTree>
    <p:extLst>
      <p:ext uri="{BB962C8B-B14F-4D97-AF65-F5344CB8AC3E}">
        <p14:creationId xmlns:p14="http://schemas.microsoft.com/office/powerpoint/2010/main" val="2182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4" grpId="0" animBg="1"/>
      <p:bldP spid="27" grpId="0"/>
      <p:bldP spid="28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6CB81D-FE85-AE4F-2E0F-65E1AFA287EA}"/>
              </a:ext>
            </a:extLst>
          </p:cNvPr>
          <p:cNvSpPr/>
          <p:nvPr/>
        </p:nvSpPr>
        <p:spPr>
          <a:xfrm>
            <a:off x="2368110" y="3161567"/>
            <a:ext cx="1706050" cy="17060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B411149C-D7AC-703A-1F75-FA745A2B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8756" y="3298433"/>
            <a:ext cx="830964" cy="830964"/>
          </a:xfrm>
          <a:prstGeom prst="rect">
            <a:avLst/>
          </a:prstGeom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2E23C98-D79D-C9D2-219E-1978E415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484" y="3768605"/>
            <a:ext cx="830964" cy="830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4DFBE-49A2-7567-DA8D-B74BFD9B9920}"/>
              </a:ext>
            </a:extLst>
          </p:cNvPr>
          <p:cNvSpPr txBox="1"/>
          <p:nvPr/>
        </p:nvSpPr>
        <p:spPr>
          <a:xfrm>
            <a:off x="835810" y="252003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574350" y="180953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6530" y="195145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0258" y="242162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374530" y="1352387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893D99-A589-565B-C8C8-A75E05911CC6}"/>
              </a:ext>
            </a:extLst>
          </p:cNvPr>
          <p:cNvSpPr/>
          <p:nvPr/>
        </p:nvSpPr>
        <p:spPr>
          <a:xfrm>
            <a:off x="5726674" y="4654708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EA73A9BF-582D-D75C-FE53-22395CE55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320" y="4791574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0CF50630-D26C-A1CD-85F7-497BD7B32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1048" y="5261746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318BD-B343-942D-7433-E2A120888A2B}"/>
              </a:ext>
            </a:extLst>
          </p:cNvPr>
          <p:cNvSpPr txBox="1"/>
          <p:nvPr/>
        </p:nvSpPr>
        <p:spPr>
          <a:xfrm>
            <a:off x="7603370" y="4433625"/>
            <a:ext cx="184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#3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45EC0-AEED-3DDE-4A47-FC8DA575ED31}"/>
              </a:ext>
            </a:extLst>
          </p:cNvPr>
          <p:cNvCxnSpPr/>
          <p:nvPr/>
        </p:nvCxnSpPr>
        <p:spPr>
          <a:xfrm flipV="1">
            <a:off x="4488595" y="2994385"/>
            <a:ext cx="1610360" cy="42445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E2C7C7-6A4D-C7D0-218A-EAD71926B872}"/>
              </a:ext>
            </a:extLst>
          </p:cNvPr>
          <p:cNvCxnSpPr>
            <a:cxnSpLocks/>
          </p:cNvCxnSpPr>
          <p:nvPr/>
        </p:nvCxnSpPr>
        <p:spPr>
          <a:xfrm>
            <a:off x="4359804" y="4624228"/>
            <a:ext cx="1006815" cy="40366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525B60-0D8A-CBE7-0A30-60057F216AAC}"/>
              </a:ext>
            </a:extLst>
          </p:cNvPr>
          <p:cNvCxnSpPr>
            <a:cxnSpLocks/>
          </p:cNvCxnSpPr>
          <p:nvPr/>
        </p:nvCxnSpPr>
        <p:spPr>
          <a:xfrm flipV="1">
            <a:off x="6848130" y="3679570"/>
            <a:ext cx="271956" cy="79367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3E2283-C1A7-E239-C7EE-1C64A51EB94E}"/>
              </a:ext>
            </a:extLst>
          </p:cNvPr>
          <p:cNvSpPr txBox="1"/>
          <p:nvPr/>
        </p:nvSpPr>
        <p:spPr>
          <a:xfrm>
            <a:off x="4811500" y="2692962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77292-AE08-407A-0A02-BF629CF5B4AE}"/>
              </a:ext>
            </a:extLst>
          </p:cNvPr>
          <p:cNvSpPr txBox="1"/>
          <p:nvPr/>
        </p:nvSpPr>
        <p:spPr>
          <a:xfrm>
            <a:off x="4855443" y="4351446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58E5D2-9D15-4FE1-E72C-A8FE1C72EE91}"/>
              </a:ext>
            </a:extLst>
          </p:cNvPr>
          <p:cNvSpPr txBox="1"/>
          <p:nvPr/>
        </p:nvSpPr>
        <p:spPr>
          <a:xfrm>
            <a:off x="5999074" y="3799554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</a:t>
            </a:r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19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300030" y="178921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210" y="193113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938" y="240130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251369" y="1484052"/>
            <a:ext cx="183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75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300030" y="178921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210" y="193113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938" y="240130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251369" y="1484052"/>
            <a:ext cx="183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893D99-A589-565B-C8C8-A75E05911CC6}"/>
              </a:ext>
            </a:extLst>
          </p:cNvPr>
          <p:cNvSpPr/>
          <p:nvPr/>
        </p:nvSpPr>
        <p:spPr>
          <a:xfrm>
            <a:off x="6300030" y="4564806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EA73A9BF-582D-D75C-FE53-22395CE55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0676" y="4701672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0CF50630-D26C-A1CD-85F7-497BD7B32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4404" y="5171844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318BD-B343-942D-7433-E2A120888A2B}"/>
              </a:ext>
            </a:extLst>
          </p:cNvPr>
          <p:cNvSpPr txBox="1"/>
          <p:nvPr/>
        </p:nvSpPr>
        <p:spPr>
          <a:xfrm>
            <a:off x="8176726" y="4004493"/>
            <a:ext cx="2231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(car-rental service)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5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0A25C-D711-6FCF-6A9E-0DD99E86B130}"/>
              </a:ext>
            </a:extLst>
          </p:cNvPr>
          <p:cNvSpPr/>
          <p:nvPr/>
        </p:nvSpPr>
        <p:spPr>
          <a:xfrm>
            <a:off x="6300030" y="1789217"/>
            <a:ext cx="1706050" cy="1706050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A7784D80-9F6F-E630-4153-6EB86659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210" y="1931135"/>
            <a:ext cx="830964" cy="830964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4404E1E7-C1D1-D0CE-C101-5A6A4F4CF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938" y="2401307"/>
            <a:ext cx="830964" cy="830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230D36-6018-52EA-3121-D785181DAD8B}"/>
              </a:ext>
            </a:extLst>
          </p:cNvPr>
          <p:cNvSpPr txBox="1"/>
          <p:nvPr/>
        </p:nvSpPr>
        <p:spPr>
          <a:xfrm>
            <a:off x="8251369" y="1484052"/>
            <a:ext cx="183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893D99-A589-565B-C8C8-A75E05911CC6}"/>
              </a:ext>
            </a:extLst>
          </p:cNvPr>
          <p:cNvSpPr/>
          <p:nvPr/>
        </p:nvSpPr>
        <p:spPr>
          <a:xfrm>
            <a:off x="6300030" y="4564806"/>
            <a:ext cx="1706050" cy="17060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EA73A9BF-582D-D75C-FE53-22395CE55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0676" y="4701672"/>
            <a:ext cx="830964" cy="830964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0CF50630-D26C-A1CD-85F7-497BD7B32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4404" y="5171844"/>
            <a:ext cx="830964" cy="83096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318BD-B343-942D-7433-E2A120888A2B}"/>
              </a:ext>
            </a:extLst>
          </p:cNvPr>
          <p:cNvSpPr txBox="1"/>
          <p:nvPr/>
        </p:nvSpPr>
        <p:spPr>
          <a:xfrm>
            <a:off x="8176726" y="4004493"/>
            <a:ext cx="2231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MICROSERVICE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(car-rental service)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52620-CCE8-5308-64B7-1CF2C7A15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6465" y="3121085"/>
            <a:ext cx="1766815" cy="17668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F4F075-AFDB-0307-4A24-93A26B9D98A1}"/>
              </a:ext>
            </a:extLst>
          </p:cNvPr>
          <p:cNvCxnSpPr/>
          <p:nvPr/>
        </p:nvCxnSpPr>
        <p:spPr>
          <a:xfrm flipV="1">
            <a:off x="4011075" y="3197585"/>
            <a:ext cx="1610360" cy="42445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327F95-8641-96E0-3D93-8AF23F7317C2}"/>
              </a:ext>
            </a:extLst>
          </p:cNvPr>
          <p:cNvSpPr txBox="1"/>
          <p:nvPr/>
        </p:nvSpPr>
        <p:spPr>
          <a:xfrm>
            <a:off x="4333980" y="2896162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B322EF-5DF8-CEE4-7736-D9DB2E39901D}"/>
              </a:ext>
            </a:extLst>
          </p:cNvPr>
          <p:cNvCxnSpPr>
            <a:cxnSpLocks/>
          </p:cNvCxnSpPr>
          <p:nvPr/>
        </p:nvCxnSpPr>
        <p:spPr>
          <a:xfrm>
            <a:off x="3922924" y="4593748"/>
            <a:ext cx="1431396" cy="42640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ED1672-5F05-27F2-F1E2-BDD421FD82D5}"/>
              </a:ext>
            </a:extLst>
          </p:cNvPr>
          <p:cNvSpPr txBox="1"/>
          <p:nvPr/>
        </p:nvSpPr>
        <p:spPr>
          <a:xfrm>
            <a:off x="4583978" y="4312269"/>
            <a:ext cx="73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75000"/>
                  </a:schemeClr>
                </a:solidFill>
              </a:rPr>
              <a:t>HTTP</a:t>
            </a:r>
            <a:endParaRPr lang="en-GB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1716833" y="2295328"/>
            <a:ext cx="3480319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2255378" y="2409684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2225414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2225414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AB3938-811C-FB6F-BDA3-84DD77FBE1FB}"/>
              </a:ext>
            </a:extLst>
          </p:cNvPr>
          <p:cNvSpPr/>
          <p:nvPr/>
        </p:nvSpPr>
        <p:spPr>
          <a:xfrm>
            <a:off x="3965695" y="1524000"/>
            <a:ext cx="7606546" cy="48056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</a:t>
            </a:r>
            <a:r>
              <a:rPr lang="en-GB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icroservices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52620-CCE8-5308-64B7-1CF2C7A1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9" y="2970471"/>
            <a:ext cx="1766815" cy="17668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8739DE-E572-DDE3-685C-4B8D08DD4336}"/>
              </a:ext>
            </a:extLst>
          </p:cNvPr>
          <p:cNvSpPr/>
          <p:nvPr/>
        </p:nvSpPr>
        <p:spPr>
          <a:xfrm>
            <a:off x="4381426" y="1952227"/>
            <a:ext cx="876879" cy="3748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4FE1EE-159B-7316-27B4-08DFCAAD2D23}"/>
              </a:ext>
            </a:extLst>
          </p:cNvPr>
          <p:cNvSpPr/>
          <p:nvPr/>
        </p:nvSpPr>
        <p:spPr>
          <a:xfrm>
            <a:off x="6214488" y="3045464"/>
            <a:ext cx="1449454" cy="1660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A4E5BF-10E2-BCBC-A6EE-F3DA0E2F7468}"/>
              </a:ext>
            </a:extLst>
          </p:cNvPr>
          <p:cNvSpPr/>
          <p:nvPr/>
        </p:nvSpPr>
        <p:spPr>
          <a:xfrm>
            <a:off x="8659534" y="1952227"/>
            <a:ext cx="1033023" cy="3748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89A8C0FB-9B48-82B5-9F2B-1011485EB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2423" y="3240988"/>
            <a:ext cx="1170643" cy="11706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9EB8C-1335-0A51-6B52-564CB94C7228}"/>
              </a:ext>
            </a:extLst>
          </p:cNvPr>
          <p:cNvCxnSpPr>
            <a:cxnSpLocks/>
          </p:cNvCxnSpPr>
          <p:nvPr/>
        </p:nvCxnSpPr>
        <p:spPr>
          <a:xfrm flipH="1">
            <a:off x="2202725" y="3519313"/>
            <a:ext cx="1108249" cy="0"/>
          </a:xfrm>
          <a:prstGeom prst="straightConnector1">
            <a:avLst/>
          </a:prstGeom>
          <a:ln w="146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5FA568-754B-8BC5-F317-D4FF5EB3A64A}"/>
              </a:ext>
            </a:extLst>
          </p:cNvPr>
          <p:cNvCxnSpPr>
            <a:cxnSpLocks/>
          </p:cNvCxnSpPr>
          <p:nvPr/>
        </p:nvCxnSpPr>
        <p:spPr>
          <a:xfrm>
            <a:off x="2223045" y="4228752"/>
            <a:ext cx="1046834" cy="0"/>
          </a:xfrm>
          <a:prstGeom prst="straightConnector1">
            <a:avLst/>
          </a:prstGeom>
          <a:ln w="146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E73414-6025-4C15-7B71-1633AE06C5BB}"/>
              </a:ext>
            </a:extLst>
          </p:cNvPr>
          <p:cNvSpPr txBox="1"/>
          <p:nvPr/>
        </p:nvSpPr>
        <p:spPr>
          <a:xfrm>
            <a:off x="2172932" y="2685399"/>
            <a:ext cx="135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3E08D-8A3C-6F81-5CE7-5E7309456969}"/>
              </a:ext>
            </a:extLst>
          </p:cNvPr>
          <p:cNvSpPr txBox="1"/>
          <p:nvPr/>
        </p:nvSpPr>
        <p:spPr>
          <a:xfrm>
            <a:off x="2089566" y="4587579"/>
            <a:ext cx="151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1B948A-4ED1-585E-2DAA-A11B8059C3A4}"/>
              </a:ext>
            </a:extLst>
          </p:cNvPr>
          <p:cNvSpPr txBox="1"/>
          <p:nvPr/>
        </p:nvSpPr>
        <p:spPr>
          <a:xfrm>
            <a:off x="6445320" y="155383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I C R O S E R V I C 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2891F7-08E0-9313-C631-7C60E468029C}"/>
              </a:ext>
            </a:extLst>
          </p:cNvPr>
          <p:cNvCxnSpPr>
            <a:cxnSpLocks/>
          </p:cNvCxnSpPr>
          <p:nvPr/>
        </p:nvCxnSpPr>
        <p:spPr>
          <a:xfrm flipH="1">
            <a:off x="5349240" y="3860029"/>
            <a:ext cx="66464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02CCE3-59AA-97C0-328C-4C3758D09956}"/>
              </a:ext>
            </a:extLst>
          </p:cNvPr>
          <p:cNvCxnSpPr>
            <a:cxnSpLocks/>
          </p:cNvCxnSpPr>
          <p:nvPr/>
        </p:nvCxnSpPr>
        <p:spPr>
          <a:xfrm>
            <a:off x="5530472" y="3860029"/>
            <a:ext cx="59600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FF3AF4-F25E-0F1F-1BC7-964E8B464AC6}"/>
              </a:ext>
            </a:extLst>
          </p:cNvPr>
          <p:cNvCxnSpPr>
            <a:cxnSpLocks/>
          </p:cNvCxnSpPr>
          <p:nvPr/>
        </p:nvCxnSpPr>
        <p:spPr>
          <a:xfrm flipH="1">
            <a:off x="7765037" y="3826310"/>
            <a:ext cx="66464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E1D14-B3DF-7662-E689-4912F137A802}"/>
              </a:ext>
            </a:extLst>
          </p:cNvPr>
          <p:cNvCxnSpPr>
            <a:cxnSpLocks/>
          </p:cNvCxnSpPr>
          <p:nvPr/>
        </p:nvCxnSpPr>
        <p:spPr>
          <a:xfrm>
            <a:off x="7946269" y="3826310"/>
            <a:ext cx="59600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2426DB-1F23-B608-B946-24CF180ACF1A}"/>
              </a:ext>
            </a:extLst>
          </p:cNvPr>
          <p:cNvCxnSpPr>
            <a:cxnSpLocks/>
          </p:cNvCxnSpPr>
          <p:nvPr/>
        </p:nvCxnSpPr>
        <p:spPr>
          <a:xfrm flipH="1">
            <a:off x="9795300" y="3826310"/>
            <a:ext cx="66464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61C98A-F107-B748-DE68-800CC02D7273}"/>
              </a:ext>
            </a:extLst>
          </p:cNvPr>
          <p:cNvCxnSpPr>
            <a:cxnSpLocks/>
          </p:cNvCxnSpPr>
          <p:nvPr/>
        </p:nvCxnSpPr>
        <p:spPr>
          <a:xfrm>
            <a:off x="9976532" y="3826310"/>
            <a:ext cx="59600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1716833" y="2295328"/>
            <a:ext cx="3480319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2255378" y="2409684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2225414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2225414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2225414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1716833" y="2295328"/>
            <a:ext cx="3480319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2255378" y="2409684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2225414" y="328493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2225414" y="402987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2225414" y="477481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38F54-3E54-C1FD-0E9C-D2FB6497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73" y="3263161"/>
            <a:ext cx="1533427" cy="1533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99D48-AAA2-62C9-2104-82D6C51ECF84}"/>
              </a:ext>
            </a:extLst>
          </p:cNvPr>
          <p:cNvSpPr txBox="1"/>
          <p:nvPr/>
        </p:nvSpPr>
        <p:spPr>
          <a:xfrm>
            <a:off x="5698089" y="2524497"/>
            <a:ext cx="42385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build the application into a single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.jar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.war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file and then deploy that file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given server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D12D9-7A4F-DB9D-E3FC-1CB4414EFCA6}"/>
              </a:ext>
            </a:extLst>
          </p:cNvPr>
          <p:cNvCxnSpPr/>
          <p:nvPr/>
        </p:nvCxnSpPr>
        <p:spPr>
          <a:xfrm>
            <a:off x="5986171" y="4029875"/>
            <a:ext cx="2155371" cy="0"/>
          </a:xfrm>
          <a:prstGeom prst="straightConnector1">
            <a:avLst/>
          </a:prstGeom>
          <a:ln w="222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1FF74-79D2-40B0-F966-0C411F3E912C}"/>
              </a:ext>
            </a:extLst>
          </p:cNvPr>
          <p:cNvSpPr txBox="1"/>
          <p:nvPr/>
        </p:nvSpPr>
        <p:spPr>
          <a:xfrm>
            <a:off x="2701509" y="2012883"/>
            <a:ext cx="815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independent components of the application – but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handled as a single unit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„monolith”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E84395C-0E40-C2A8-E1D1-8AE21002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1FF74-79D2-40B0-F966-0C411F3E912C}"/>
              </a:ext>
            </a:extLst>
          </p:cNvPr>
          <p:cNvSpPr txBox="1"/>
          <p:nvPr/>
        </p:nvSpPr>
        <p:spPr>
          <a:xfrm>
            <a:off x="2701509" y="2012883"/>
            <a:ext cx="815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independent components of the application – but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handled as a single unit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„monolith”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E84395C-0E40-C2A8-E1D1-8AE21002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9503C-8513-A71F-A270-8FD1D930FBD5}"/>
              </a:ext>
            </a:extLst>
          </p:cNvPr>
          <p:cNvSpPr txBox="1"/>
          <p:nvPr/>
        </p:nvSpPr>
        <p:spPr>
          <a:xfrm>
            <a:off x="2701509" y="3462148"/>
            <a:ext cx="812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services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within the application – but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just parts of the large application</a:t>
            </a: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0A4EB095-AEEE-CC5D-1F01-FE147374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1FF74-79D2-40B0-F966-0C411F3E912C}"/>
              </a:ext>
            </a:extLst>
          </p:cNvPr>
          <p:cNvSpPr txBox="1"/>
          <p:nvPr/>
        </p:nvSpPr>
        <p:spPr>
          <a:xfrm>
            <a:off x="2701509" y="2012883"/>
            <a:ext cx="815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independent components of the application – but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handled as a single unit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„monolith”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E84395C-0E40-C2A8-E1D1-8AE21002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9503C-8513-A71F-A270-8FD1D930FBD5}"/>
              </a:ext>
            </a:extLst>
          </p:cNvPr>
          <p:cNvSpPr txBox="1"/>
          <p:nvPr/>
        </p:nvSpPr>
        <p:spPr>
          <a:xfrm>
            <a:off x="2701509" y="3462148"/>
            <a:ext cx="812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services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within the application – but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just parts of the large application</a:t>
            </a: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0A4EB095-AEEE-CC5D-1F01-FE147374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14282-71C7-6D5D-7AD2-471CD6FB86A8}"/>
              </a:ext>
            </a:extLst>
          </p:cNvPr>
          <p:cNvSpPr txBox="1"/>
          <p:nvPr/>
        </p:nvSpPr>
        <p:spPr>
          <a:xfrm>
            <a:off x="2701509" y="4917425"/>
            <a:ext cx="7722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relatively easy to test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so the development is quite fast </a:t>
            </a:r>
          </a:p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(suitable for small applications) 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ECA09BC0-5C0A-95CE-394D-12965838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824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A5B6D8-2C73-85F6-2A1C-5CD6B7E8A6F7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58799D-D2FF-154B-D5D2-6402F4E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Monolithic Architecture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DD6D77-0BA8-4592-E5C8-78CDA70BA2B5}"/>
              </a:ext>
            </a:extLst>
          </p:cNvPr>
          <p:cNvSpPr/>
          <p:nvPr/>
        </p:nvSpPr>
        <p:spPr>
          <a:xfrm>
            <a:off x="914203" y="2314378"/>
            <a:ext cx="3051112" cy="3293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99FCD-7F72-F735-168F-C99FBD4DA0FA}"/>
              </a:ext>
            </a:extLst>
          </p:cNvPr>
          <p:cNvSpPr txBox="1"/>
          <p:nvPr/>
        </p:nvSpPr>
        <p:spPr>
          <a:xfrm>
            <a:off x="1153508" y="2428734"/>
            <a:ext cx="259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MONOLITH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(single .jar or .war file)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B0342-3C50-05B8-E2F9-88F9A507007F}"/>
              </a:ext>
            </a:extLst>
          </p:cNvPr>
          <p:cNvSpPr/>
          <p:nvPr/>
        </p:nvSpPr>
        <p:spPr>
          <a:xfrm>
            <a:off x="1226841" y="3303982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FBD8BC-820C-AE09-A6A3-89CE23F7D169}"/>
              </a:ext>
            </a:extLst>
          </p:cNvPr>
          <p:cNvSpPr/>
          <p:nvPr/>
        </p:nvSpPr>
        <p:spPr>
          <a:xfrm>
            <a:off x="1226841" y="4048925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B077A-E90E-E8AE-C360-F23B96F6219C}"/>
              </a:ext>
            </a:extLst>
          </p:cNvPr>
          <p:cNvSpPr/>
          <p:nvPr/>
        </p:nvSpPr>
        <p:spPr>
          <a:xfrm>
            <a:off x="1226841" y="4793869"/>
            <a:ext cx="2445326" cy="530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#3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132987</TotalTime>
  <Words>982</Words>
  <Application>Microsoft Office PowerPoint</Application>
  <PresentationFormat>Widescreen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Orbitron</vt:lpstr>
      <vt:lpstr>Office Theme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Monolithic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 Architecture</vt:lpstr>
      <vt:lpstr>Microservices</vt:lpstr>
      <vt:lpstr>Microservices</vt:lpstr>
      <vt:lpstr>Microservices</vt:lpstr>
      <vt:lpstr>Microservices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1005</cp:revision>
  <dcterms:created xsi:type="dcterms:W3CDTF">2019-01-16T12:03:26Z</dcterms:created>
  <dcterms:modified xsi:type="dcterms:W3CDTF">2022-12-19T12:06:55Z</dcterms:modified>
</cp:coreProperties>
</file>