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CFF84A-AE63-4E96-B3DA-A3AF05BDE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F2BBFEC-B32A-4658-8EB9-7FE0F4680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72E2074-59F2-4C71-BA88-6DF46604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AEF1E1-BC2E-4DF3-BCAE-93491EBB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B03655D-6639-4BF7-AAF7-959F8236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754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351908-80FD-45F5-BDD6-8A3BA3B2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746BEC2-BF80-4D2B-8C67-61EBAEE5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2C6CC17-DE29-4930-A2FE-66FCA977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2560146-1FF0-4490-A312-51BC2C32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ADF742F-E40D-4C65-AE63-BB71B8B0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057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FCAA73E-02FC-419F-81C3-FE7F65B97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4BF6FFD-A9BD-415D-B92B-BAD669183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7C83A75-270D-4A28-BEC9-66AEC0AE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3FB598C-A4BB-43BD-AE90-4EB74F8C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FC96BF-6F15-4EEF-A5D5-1C4543C5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917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EB5F41-59A4-4485-9B72-8BB74CF0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D771F-221F-4DFF-9F9F-55F28087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384C51F-CAB3-442F-BE73-60F971CB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1CF80D1-F791-4004-AFAD-B065C779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52CD7B5-3FD4-4DF6-A6B7-20F0B869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85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F8D596-936C-4846-8FB5-DF3B1D84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E81704E-392C-4050-B52B-6C533279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E90A464-ABC2-4965-818F-093A22A7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B5E0EC-E488-4BD1-9D35-B9F29F84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E070EC5-5216-4CB1-BE76-EC536FE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22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862E9F-E894-48E4-9756-5698B15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2423FD3-C29C-4756-B5B7-2C0EB327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844CA49-BFBA-4893-B27A-6A92A56C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3F87836-CB05-4F62-8303-888F882F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1661F1-3571-4BFB-867D-A630B9E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03B43BA-4831-487B-B964-8331F032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01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C6B1FA-06EC-4E0F-8716-D422DA03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DE002F-2DBB-429C-AF8B-7F95D598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DB45FE0-0DEA-4B8F-8583-A68EF8C9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AAE17CE-8A78-4DCA-AA5B-84560FC9E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C67160F-59CB-4C22-B64D-943E98AB2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A5B7A12-730F-431E-80FA-C8606C5E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E7D1387B-F3AE-4BAD-AC16-0AF07057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A2CDEF1-2649-4403-8FF8-3F500C28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6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437F55-480A-485F-9CA7-E64E8BEF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8F10983-AFF9-4CB7-989C-89257FCA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B58B87C-0B14-4038-9D9D-AF8A80D7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71D24E0-0198-434E-A366-D5DB88C6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806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06CAF81-7A15-426B-9CD2-DE3D1FD5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F277C7F-350D-4404-AA29-D28BB06C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B3DCA5C-B9E7-4780-93A4-1C347F19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0967AA-3527-4061-873A-0FA17665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DE443B-4BF9-4D6E-A53C-7803D010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0142B30-B7A0-4F0E-A96D-EA8F06FB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EB7F362-0690-4FE5-A3B4-A01A4A9E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4068B81-2204-4F03-A61F-9C96A39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4EA2B7F-9674-4246-84D1-08F27A6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826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571230-6F05-460B-AA24-400FC223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0EF9F23-CB89-4A78-A06D-0D1DDBC29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9CC8471-9812-4C9A-8FDD-1BBA4DF2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8122404-BB2D-4C0F-92BC-8C1CDEEE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24B3FDA-A441-44FC-88D3-CBF62E2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0331FBF-2C4B-42C6-8CC7-30AF8FAB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885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D621D66-3A43-4635-9F8B-4191D7EC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609A1BE-4A23-4F4C-9938-D3EC3448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651ABD8-716D-4E61-AB62-890694BD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1ABC-019F-4A6F-A2D3-472309CE1EF1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F89B8BC-72BB-48C4-BAFE-684BB50A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1C57013-9DDB-47BA-A68D-F31E9DEDA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21B1-9C60-4ACD-8C9B-8452C11F75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374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BFA1E7E-D487-449D-8BB4-A484423497D2}"/>
              </a:ext>
            </a:extLst>
          </p:cNvPr>
          <p:cNvSpPr/>
          <p:nvPr/>
        </p:nvSpPr>
        <p:spPr>
          <a:xfrm>
            <a:off x="1846461" y="4735604"/>
            <a:ext cx="858658" cy="921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noFill/>
            </a:endParaRPr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D31A2AEC-C7A4-4C04-9F7B-519823FE9005}"/>
              </a:ext>
            </a:extLst>
          </p:cNvPr>
          <p:cNvCxnSpPr>
            <a:cxnSpLocks/>
          </p:cNvCxnSpPr>
          <p:nvPr/>
        </p:nvCxnSpPr>
        <p:spPr>
          <a:xfrm>
            <a:off x="1363392" y="5200986"/>
            <a:ext cx="468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190DDADB-22FA-4BE8-BF54-1B89B210DEF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59581" y="5047565"/>
            <a:ext cx="39996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52AFFB76-C166-4CB1-A423-599FC17126CE}"/>
              </a:ext>
            </a:extLst>
          </p:cNvPr>
          <p:cNvGrpSpPr/>
          <p:nvPr/>
        </p:nvGrpSpPr>
        <p:grpSpPr>
          <a:xfrm>
            <a:off x="959541" y="4841688"/>
            <a:ext cx="392183" cy="724233"/>
            <a:chOff x="959541" y="4841688"/>
            <a:chExt cx="392183" cy="724233"/>
          </a:xfrm>
        </p:grpSpPr>
        <p:sp>
          <p:nvSpPr>
            <p:cNvPr id="5" name="Τραπέζιο 4">
              <a:extLst>
                <a:ext uri="{FF2B5EF4-FFF2-40B4-BE49-F238E27FC236}">
                  <a16:creationId xmlns:a16="http://schemas.microsoft.com/office/drawing/2014/main" id="{6AF3F702-6C68-4D71-9C0A-319D2DD30739}"/>
                </a:ext>
              </a:extLst>
            </p:cNvPr>
            <p:cNvSpPr/>
            <p:nvPr/>
          </p:nvSpPr>
          <p:spPr>
            <a:xfrm rot="5400000">
              <a:off x="812123" y="5024552"/>
              <a:ext cx="722466" cy="356737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l-GR" dirty="0"/>
                <a:t>1</a:t>
              </a:r>
            </a:p>
          </p:txBody>
        </p:sp>
        <p:cxnSp>
          <p:nvCxnSpPr>
            <p:cNvPr id="13" name="Ευθεία γραμμή σύνδεσης 12">
              <a:extLst>
                <a:ext uri="{FF2B5EF4-FFF2-40B4-BE49-F238E27FC236}">
                  <a16:creationId xmlns:a16="http://schemas.microsoft.com/office/drawing/2014/main" id="{F2F196F7-625C-499E-B075-EEF581B8C61F}"/>
                </a:ext>
              </a:extLst>
            </p:cNvPr>
            <p:cNvCxnSpPr>
              <a:cxnSpLocks/>
            </p:cNvCxnSpPr>
            <p:nvPr/>
          </p:nvCxnSpPr>
          <p:spPr>
            <a:xfrm>
              <a:off x="1007991" y="5512947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E063AC-F20B-4DB2-A0D4-B46941810668}"/>
                </a:ext>
              </a:extLst>
            </p:cNvPr>
            <p:cNvSpPr txBox="1"/>
            <p:nvPr/>
          </p:nvSpPr>
          <p:spPr>
            <a:xfrm>
              <a:off x="967458" y="5196589"/>
              <a:ext cx="16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94D748-483F-4BFC-B7DE-E1D7B2700BA4}"/>
                </a:ext>
              </a:extLst>
            </p:cNvPr>
            <p:cNvSpPr txBox="1"/>
            <p:nvPr/>
          </p:nvSpPr>
          <p:spPr>
            <a:xfrm>
              <a:off x="959541" y="4862899"/>
              <a:ext cx="286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7246FB9-2BE2-4830-8BF4-346735D811DA}"/>
              </a:ext>
            </a:extLst>
          </p:cNvPr>
          <p:cNvSpPr txBox="1"/>
          <p:nvPr/>
        </p:nvSpPr>
        <p:spPr>
          <a:xfrm>
            <a:off x="1855000" y="4986317"/>
            <a:ext cx="2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l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F95CF-FBC7-4F5A-B91B-DAC598462CCA}"/>
              </a:ext>
            </a:extLst>
          </p:cNvPr>
          <p:cNvSpPr txBox="1"/>
          <p:nvPr/>
        </p:nvSpPr>
        <p:spPr>
          <a:xfrm>
            <a:off x="2442151" y="4990654"/>
            <a:ext cx="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99" name="Τραπέζιο 98">
            <a:extLst>
              <a:ext uri="{FF2B5EF4-FFF2-40B4-BE49-F238E27FC236}">
                <a16:creationId xmlns:a16="http://schemas.microsoft.com/office/drawing/2014/main" id="{C65A203F-FD67-4153-BA4D-40E15F5FC268}"/>
              </a:ext>
            </a:extLst>
          </p:cNvPr>
          <p:cNvSpPr/>
          <p:nvPr/>
        </p:nvSpPr>
        <p:spPr>
          <a:xfrm rot="5400000">
            <a:off x="3213511" y="5024552"/>
            <a:ext cx="722466" cy="356737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l-GR" dirty="0"/>
              <a:t>1</a:t>
            </a:r>
          </a:p>
        </p:txBody>
      </p:sp>
      <p:cxnSp>
        <p:nvCxnSpPr>
          <p:cNvPr id="100" name="Ευθεία γραμμή σύνδεσης 99">
            <a:extLst>
              <a:ext uri="{FF2B5EF4-FFF2-40B4-BE49-F238E27FC236}">
                <a16:creationId xmlns:a16="http://schemas.microsoft.com/office/drawing/2014/main" id="{26A231E3-D94D-4138-923E-95F011D77FC8}"/>
              </a:ext>
            </a:extLst>
          </p:cNvPr>
          <p:cNvCxnSpPr>
            <a:cxnSpLocks/>
          </p:cNvCxnSpPr>
          <p:nvPr/>
        </p:nvCxnSpPr>
        <p:spPr>
          <a:xfrm>
            <a:off x="3764780" y="5200986"/>
            <a:ext cx="468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Ευθεία γραμμή σύνδεσης 100">
            <a:extLst>
              <a:ext uri="{FF2B5EF4-FFF2-40B4-BE49-F238E27FC236}">
                <a16:creationId xmlns:a16="http://schemas.microsoft.com/office/drawing/2014/main" id="{7DCFBF84-D00F-4A58-9543-6E419C119969}"/>
              </a:ext>
            </a:extLst>
          </p:cNvPr>
          <p:cNvCxnSpPr>
            <a:cxnSpLocks/>
          </p:cNvCxnSpPr>
          <p:nvPr/>
        </p:nvCxnSpPr>
        <p:spPr>
          <a:xfrm>
            <a:off x="3409379" y="551294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B5333-C8CC-4CF6-89D9-9CCCF7ABCC46}"/>
              </a:ext>
            </a:extLst>
          </p:cNvPr>
          <p:cNvSpPr txBox="1"/>
          <p:nvPr/>
        </p:nvSpPr>
        <p:spPr>
          <a:xfrm>
            <a:off x="3368846" y="5196589"/>
            <a:ext cx="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5DB563-745B-4D21-8EC4-56E883B92C9B}"/>
              </a:ext>
            </a:extLst>
          </p:cNvPr>
          <p:cNvSpPr txBox="1"/>
          <p:nvPr/>
        </p:nvSpPr>
        <p:spPr>
          <a:xfrm>
            <a:off x="3314078" y="4899831"/>
            <a:ext cx="28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0</a:t>
            </a:r>
          </a:p>
        </p:txBody>
      </p:sp>
      <p:cxnSp>
        <p:nvCxnSpPr>
          <p:cNvPr id="107" name="Γραμμή σύνδεσης: Γωνιώδης 106">
            <a:extLst>
              <a:ext uri="{FF2B5EF4-FFF2-40B4-BE49-F238E27FC236}">
                <a16:creationId xmlns:a16="http://schemas.microsoft.com/office/drawing/2014/main" id="{03E42D9A-BEA0-4DC3-AED6-BC46B3FADA7E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2705119" y="5196589"/>
            <a:ext cx="663727" cy="1846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Ορθογώνιο 107">
            <a:extLst>
              <a:ext uri="{FF2B5EF4-FFF2-40B4-BE49-F238E27FC236}">
                <a16:creationId xmlns:a16="http://schemas.microsoft.com/office/drawing/2014/main" id="{B6D4140D-1559-40E5-A7F1-AECCB287DF08}"/>
              </a:ext>
            </a:extLst>
          </p:cNvPr>
          <p:cNvSpPr/>
          <p:nvPr/>
        </p:nvSpPr>
        <p:spPr>
          <a:xfrm>
            <a:off x="6768682" y="4771245"/>
            <a:ext cx="858658" cy="921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noFill/>
            </a:endParaRPr>
          </a:p>
        </p:txBody>
      </p:sp>
      <p:sp>
        <p:nvSpPr>
          <p:cNvPr id="109" name="Τραπέζιο 108">
            <a:extLst>
              <a:ext uri="{FF2B5EF4-FFF2-40B4-BE49-F238E27FC236}">
                <a16:creationId xmlns:a16="http://schemas.microsoft.com/office/drawing/2014/main" id="{60718090-2632-47D7-9917-BC0EFB83ED14}"/>
              </a:ext>
            </a:extLst>
          </p:cNvPr>
          <p:cNvSpPr/>
          <p:nvPr/>
        </p:nvSpPr>
        <p:spPr>
          <a:xfrm rot="5400000">
            <a:off x="5734344" y="5060193"/>
            <a:ext cx="722466" cy="356737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l-GR" dirty="0"/>
              <a:t>1</a:t>
            </a:r>
          </a:p>
        </p:txBody>
      </p:sp>
      <p:cxnSp>
        <p:nvCxnSpPr>
          <p:cNvPr id="110" name="Ευθεία γραμμή σύνδεσης 109">
            <a:extLst>
              <a:ext uri="{FF2B5EF4-FFF2-40B4-BE49-F238E27FC236}">
                <a16:creationId xmlns:a16="http://schemas.microsoft.com/office/drawing/2014/main" id="{FC5DEB74-2EE7-453C-BBAA-BEBDC9196B9E}"/>
              </a:ext>
            </a:extLst>
          </p:cNvPr>
          <p:cNvCxnSpPr>
            <a:cxnSpLocks/>
          </p:cNvCxnSpPr>
          <p:nvPr/>
        </p:nvCxnSpPr>
        <p:spPr>
          <a:xfrm>
            <a:off x="6285613" y="5236627"/>
            <a:ext cx="468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Ευθεία γραμμή σύνδεσης 110">
            <a:extLst>
              <a:ext uri="{FF2B5EF4-FFF2-40B4-BE49-F238E27FC236}">
                <a16:creationId xmlns:a16="http://schemas.microsoft.com/office/drawing/2014/main" id="{333E5B54-1816-45DC-892B-9ECBC94BCE52}"/>
              </a:ext>
            </a:extLst>
          </p:cNvPr>
          <p:cNvCxnSpPr>
            <a:cxnSpLocks/>
          </p:cNvCxnSpPr>
          <p:nvPr/>
        </p:nvCxnSpPr>
        <p:spPr>
          <a:xfrm>
            <a:off x="5930212" y="554858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06B3E33-0227-4772-B1EB-D1D1D4FE8A37}"/>
              </a:ext>
            </a:extLst>
          </p:cNvPr>
          <p:cNvSpPr txBox="1"/>
          <p:nvPr/>
        </p:nvSpPr>
        <p:spPr>
          <a:xfrm>
            <a:off x="5889679" y="5232230"/>
            <a:ext cx="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3D434F-FA78-4224-B3D6-B3F759A68E57}"/>
              </a:ext>
            </a:extLst>
          </p:cNvPr>
          <p:cNvSpPr txBox="1"/>
          <p:nvPr/>
        </p:nvSpPr>
        <p:spPr>
          <a:xfrm>
            <a:off x="5881762" y="4898540"/>
            <a:ext cx="28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A7C8CCE-0AB6-46D2-93B4-79E4E0F73801}"/>
              </a:ext>
            </a:extLst>
          </p:cNvPr>
          <p:cNvSpPr txBox="1"/>
          <p:nvPr/>
        </p:nvSpPr>
        <p:spPr>
          <a:xfrm>
            <a:off x="6777221" y="5021958"/>
            <a:ext cx="2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l-GR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07A261-78D4-485E-A73B-E04329BB790C}"/>
              </a:ext>
            </a:extLst>
          </p:cNvPr>
          <p:cNvSpPr txBox="1"/>
          <p:nvPr/>
        </p:nvSpPr>
        <p:spPr>
          <a:xfrm>
            <a:off x="7364372" y="5026295"/>
            <a:ext cx="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6" name="Ορθογώνιο 115">
            <a:extLst>
              <a:ext uri="{FF2B5EF4-FFF2-40B4-BE49-F238E27FC236}">
                <a16:creationId xmlns:a16="http://schemas.microsoft.com/office/drawing/2014/main" id="{97C32A0D-CE6B-46A1-A172-33C9FA64ED31}"/>
              </a:ext>
            </a:extLst>
          </p:cNvPr>
          <p:cNvSpPr/>
          <p:nvPr/>
        </p:nvSpPr>
        <p:spPr>
          <a:xfrm>
            <a:off x="9159425" y="4731750"/>
            <a:ext cx="858658" cy="921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noFill/>
            </a:endParaRPr>
          </a:p>
        </p:txBody>
      </p:sp>
      <p:sp>
        <p:nvSpPr>
          <p:cNvPr id="117" name="Τραπέζιο 116">
            <a:extLst>
              <a:ext uri="{FF2B5EF4-FFF2-40B4-BE49-F238E27FC236}">
                <a16:creationId xmlns:a16="http://schemas.microsoft.com/office/drawing/2014/main" id="{DD50552A-CC69-4A36-A988-99BA8E00E56B}"/>
              </a:ext>
            </a:extLst>
          </p:cNvPr>
          <p:cNvSpPr/>
          <p:nvPr/>
        </p:nvSpPr>
        <p:spPr>
          <a:xfrm rot="5400000">
            <a:off x="8135732" y="5060193"/>
            <a:ext cx="722466" cy="356737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l-GR" dirty="0"/>
              <a:t>1</a:t>
            </a:r>
          </a:p>
        </p:txBody>
      </p:sp>
      <p:cxnSp>
        <p:nvCxnSpPr>
          <p:cNvPr id="118" name="Ευθεία γραμμή σύνδεσης 117">
            <a:extLst>
              <a:ext uri="{FF2B5EF4-FFF2-40B4-BE49-F238E27FC236}">
                <a16:creationId xmlns:a16="http://schemas.microsoft.com/office/drawing/2014/main" id="{AAE6BF39-BC76-45BC-A56C-68580599F182}"/>
              </a:ext>
            </a:extLst>
          </p:cNvPr>
          <p:cNvCxnSpPr>
            <a:cxnSpLocks/>
          </p:cNvCxnSpPr>
          <p:nvPr/>
        </p:nvCxnSpPr>
        <p:spPr>
          <a:xfrm>
            <a:off x="8687001" y="5236627"/>
            <a:ext cx="468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Ευθεία γραμμή σύνδεσης 118">
            <a:extLst>
              <a:ext uri="{FF2B5EF4-FFF2-40B4-BE49-F238E27FC236}">
                <a16:creationId xmlns:a16="http://schemas.microsoft.com/office/drawing/2014/main" id="{830C891C-3AB2-4D9D-8EF5-56EB0A64A6BA}"/>
              </a:ext>
            </a:extLst>
          </p:cNvPr>
          <p:cNvCxnSpPr>
            <a:cxnSpLocks/>
          </p:cNvCxnSpPr>
          <p:nvPr/>
        </p:nvCxnSpPr>
        <p:spPr>
          <a:xfrm>
            <a:off x="8331600" y="554858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C88C41B-1B6F-40AC-AC66-95C0E272F15B}"/>
              </a:ext>
            </a:extLst>
          </p:cNvPr>
          <p:cNvSpPr txBox="1"/>
          <p:nvPr/>
        </p:nvSpPr>
        <p:spPr>
          <a:xfrm>
            <a:off x="8291067" y="5232230"/>
            <a:ext cx="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EA7FCB-6935-4CB7-B50B-7964E374E69C}"/>
              </a:ext>
            </a:extLst>
          </p:cNvPr>
          <p:cNvSpPr txBox="1"/>
          <p:nvPr/>
        </p:nvSpPr>
        <p:spPr>
          <a:xfrm>
            <a:off x="8283150" y="4898540"/>
            <a:ext cx="28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3A868D-A58A-445F-AB65-18558B1A5C4F}"/>
              </a:ext>
            </a:extLst>
          </p:cNvPr>
          <p:cNvSpPr txBox="1"/>
          <p:nvPr/>
        </p:nvSpPr>
        <p:spPr>
          <a:xfrm>
            <a:off x="9178609" y="5021958"/>
            <a:ext cx="2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l-GR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DA70C06-6C70-475C-BD72-6E5B5ECB8EFC}"/>
              </a:ext>
            </a:extLst>
          </p:cNvPr>
          <p:cNvSpPr txBox="1"/>
          <p:nvPr/>
        </p:nvSpPr>
        <p:spPr>
          <a:xfrm>
            <a:off x="9717862" y="5024047"/>
            <a:ext cx="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24" name="Γραμμή σύνδεσης: Γωνιώδης 123">
            <a:extLst>
              <a:ext uri="{FF2B5EF4-FFF2-40B4-BE49-F238E27FC236}">
                <a16:creationId xmlns:a16="http://schemas.microsoft.com/office/drawing/2014/main" id="{DFFF37B3-CC7B-43E4-9BB6-7563EEE4AC38}"/>
              </a:ext>
            </a:extLst>
          </p:cNvPr>
          <p:cNvCxnSpPr>
            <a:endCxn id="120" idx="1"/>
          </p:cNvCxnSpPr>
          <p:nvPr/>
        </p:nvCxnSpPr>
        <p:spPr>
          <a:xfrm>
            <a:off x="7627340" y="5232230"/>
            <a:ext cx="663727" cy="1846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Γραμμή σύνδεσης: Γωνιώδης 125">
            <a:extLst>
              <a:ext uri="{FF2B5EF4-FFF2-40B4-BE49-F238E27FC236}">
                <a16:creationId xmlns:a16="http://schemas.microsoft.com/office/drawing/2014/main" id="{F2F7BBE3-697E-44D6-8E51-E929EBC125EC}"/>
              </a:ext>
            </a:extLst>
          </p:cNvPr>
          <p:cNvCxnSpPr>
            <a:endCxn id="112" idx="1"/>
          </p:cNvCxnSpPr>
          <p:nvPr/>
        </p:nvCxnSpPr>
        <p:spPr>
          <a:xfrm>
            <a:off x="5106507" y="5196589"/>
            <a:ext cx="783172" cy="2203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Ευθεία γραμμή σύνδεσης 127">
            <a:extLst>
              <a:ext uri="{FF2B5EF4-FFF2-40B4-BE49-F238E27FC236}">
                <a16:creationId xmlns:a16="http://schemas.microsoft.com/office/drawing/2014/main" id="{18CAB4D9-3C10-4F13-9669-33D5DED18995}"/>
              </a:ext>
            </a:extLst>
          </p:cNvPr>
          <p:cNvCxnSpPr>
            <a:stCxn id="16" idx="1"/>
          </p:cNvCxnSpPr>
          <p:nvPr/>
        </p:nvCxnSpPr>
        <p:spPr>
          <a:xfrm flipH="1">
            <a:off x="559581" y="5381255"/>
            <a:ext cx="407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Ευθεία γραμμή σύνδεσης 134">
            <a:extLst>
              <a:ext uri="{FF2B5EF4-FFF2-40B4-BE49-F238E27FC236}">
                <a16:creationId xmlns:a16="http://schemas.microsoft.com/office/drawing/2014/main" id="{177B7A1C-09E4-4101-91EA-298094EC7B22}"/>
              </a:ext>
            </a:extLst>
          </p:cNvPr>
          <p:cNvCxnSpPr>
            <a:cxnSpLocks/>
          </p:cNvCxnSpPr>
          <p:nvPr/>
        </p:nvCxnSpPr>
        <p:spPr>
          <a:xfrm>
            <a:off x="8504007" y="5556884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Ευθεία γραμμή σύνδεσης 136">
            <a:extLst>
              <a:ext uri="{FF2B5EF4-FFF2-40B4-BE49-F238E27FC236}">
                <a16:creationId xmlns:a16="http://schemas.microsoft.com/office/drawing/2014/main" id="{F59EA0B5-EBBE-4312-BD1A-A0AD14788C1E}"/>
              </a:ext>
            </a:extLst>
          </p:cNvPr>
          <p:cNvCxnSpPr>
            <a:cxnSpLocks/>
          </p:cNvCxnSpPr>
          <p:nvPr/>
        </p:nvCxnSpPr>
        <p:spPr>
          <a:xfrm>
            <a:off x="6095577" y="5564154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Ευθεία γραμμή σύνδεσης 137">
            <a:extLst>
              <a:ext uri="{FF2B5EF4-FFF2-40B4-BE49-F238E27FC236}">
                <a16:creationId xmlns:a16="http://schemas.microsoft.com/office/drawing/2014/main" id="{C7126357-CD63-4973-91DB-03655A065697}"/>
              </a:ext>
            </a:extLst>
          </p:cNvPr>
          <p:cNvCxnSpPr>
            <a:cxnSpLocks/>
          </p:cNvCxnSpPr>
          <p:nvPr/>
        </p:nvCxnSpPr>
        <p:spPr>
          <a:xfrm>
            <a:off x="3574744" y="5527290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Ευθεία γραμμή σύνδεσης 138">
            <a:extLst>
              <a:ext uri="{FF2B5EF4-FFF2-40B4-BE49-F238E27FC236}">
                <a16:creationId xmlns:a16="http://schemas.microsoft.com/office/drawing/2014/main" id="{5622038D-70E3-43CB-9B96-A6C36AF5F386}"/>
              </a:ext>
            </a:extLst>
          </p:cNvPr>
          <p:cNvCxnSpPr>
            <a:cxnSpLocks/>
          </p:cNvCxnSpPr>
          <p:nvPr/>
        </p:nvCxnSpPr>
        <p:spPr>
          <a:xfrm>
            <a:off x="1173356" y="5564489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Ευθεία γραμμή σύνδεσης 139">
            <a:extLst>
              <a:ext uri="{FF2B5EF4-FFF2-40B4-BE49-F238E27FC236}">
                <a16:creationId xmlns:a16="http://schemas.microsoft.com/office/drawing/2014/main" id="{1C156457-5394-44A3-BEA6-3271C4D7348A}"/>
              </a:ext>
            </a:extLst>
          </p:cNvPr>
          <p:cNvCxnSpPr>
            <a:cxnSpLocks/>
          </p:cNvCxnSpPr>
          <p:nvPr/>
        </p:nvCxnSpPr>
        <p:spPr>
          <a:xfrm>
            <a:off x="2294590" y="5657575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Ευθεία γραμμή σύνδεσης 140">
            <a:extLst>
              <a:ext uri="{FF2B5EF4-FFF2-40B4-BE49-F238E27FC236}">
                <a16:creationId xmlns:a16="http://schemas.microsoft.com/office/drawing/2014/main" id="{20EF7257-8493-4538-94A9-A90BC2E55F70}"/>
              </a:ext>
            </a:extLst>
          </p:cNvPr>
          <p:cNvCxnSpPr>
            <a:cxnSpLocks/>
          </p:cNvCxnSpPr>
          <p:nvPr/>
        </p:nvCxnSpPr>
        <p:spPr>
          <a:xfrm>
            <a:off x="4677178" y="5664025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Ευθεία γραμμή σύνδεσης 141">
            <a:extLst>
              <a:ext uri="{FF2B5EF4-FFF2-40B4-BE49-F238E27FC236}">
                <a16:creationId xmlns:a16="http://schemas.microsoft.com/office/drawing/2014/main" id="{A1611013-B4A5-4DE8-8042-BD109B473EEA}"/>
              </a:ext>
            </a:extLst>
          </p:cNvPr>
          <p:cNvCxnSpPr>
            <a:cxnSpLocks/>
          </p:cNvCxnSpPr>
          <p:nvPr/>
        </p:nvCxnSpPr>
        <p:spPr>
          <a:xfrm>
            <a:off x="7188819" y="5693216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Ευθεία γραμμή σύνδεσης 142">
            <a:extLst>
              <a:ext uri="{FF2B5EF4-FFF2-40B4-BE49-F238E27FC236}">
                <a16:creationId xmlns:a16="http://schemas.microsoft.com/office/drawing/2014/main" id="{B23AE4E8-7ABF-459D-B851-616A6B090574}"/>
              </a:ext>
            </a:extLst>
          </p:cNvPr>
          <p:cNvCxnSpPr>
            <a:cxnSpLocks/>
          </p:cNvCxnSpPr>
          <p:nvPr/>
        </p:nvCxnSpPr>
        <p:spPr>
          <a:xfrm>
            <a:off x="9667324" y="5693216"/>
            <a:ext cx="0" cy="5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Ευθεία γραμμή σύνδεσης 144">
            <a:extLst>
              <a:ext uri="{FF2B5EF4-FFF2-40B4-BE49-F238E27FC236}">
                <a16:creationId xmlns:a16="http://schemas.microsoft.com/office/drawing/2014/main" id="{3380020E-4EE5-4D39-8AF4-8ECFAD39F638}"/>
              </a:ext>
            </a:extLst>
          </p:cNvPr>
          <p:cNvCxnSpPr/>
          <p:nvPr/>
        </p:nvCxnSpPr>
        <p:spPr>
          <a:xfrm flipH="1">
            <a:off x="559581" y="6533123"/>
            <a:ext cx="9107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Ευθεία γραμμή σύνδεσης 150">
            <a:extLst>
              <a:ext uri="{FF2B5EF4-FFF2-40B4-BE49-F238E27FC236}">
                <a16:creationId xmlns:a16="http://schemas.microsoft.com/office/drawing/2014/main" id="{01FA4B36-811C-45A0-879A-577034370E54}"/>
              </a:ext>
            </a:extLst>
          </p:cNvPr>
          <p:cNvCxnSpPr/>
          <p:nvPr/>
        </p:nvCxnSpPr>
        <p:spPr>
          <a:xfrm>
            <a:off x="2294590" y="6236781"/>
            <a:ext cx="0" cy="28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Ευθεία γραμμή σύνδεσης 151">
            <a:extLst>
              <a:ext uri="{FF2B5EF4-FFF2-40B4-BE49-F238E27FC236}">
                <a16:creationId xmlns:a16="http://schemas.microsoft.com/office/drawing/2014/main" id="{233E33AC-9A9E-4B8E-A3BB-7576E99E09B2}"/>
              </a:ext>
            </a:extLst>
          </p:cNvPr>
          <p:cNvCxnSpPr/>
          <p:nvPr/>
        </p:nvCxnSpPr>
        <p:spPr>
          <a:xfrm>
            <a:off x="4677178" y="6236780"/>
            <a:ext cx="0" cy="28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Ευθεία γραμμή σύνδεσης 152">
            <a:extLst>
              <a:ext uri="{FF2B5EF4-FFF2-40B4-BE49-F238E27FC236}">
                <a16:creationId xmlns:a16="http://schemas.microsoft.com/office/drawing/2014/main" id="{C2EEE405-0AA9-4261-8402-B2ABA4C8088B}"/>
              </a:ext>
            </a:extLst>
          </p:cNvPr>
          <p:cNvCxnSpPr/>
          <p:nvPr/>
        </p:nvCxnSpPr>
        <p:spPr>
          <a:xfrm>
            <a:off x="7188819" y="6236780"/>
            <a:ext cx="0" cy="28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Ευθεία γραμμή σύνδεσης 153">
            <a:extLst>
              <a:ext uri="{FF2B5EF4-FFF2-40B4-BE49-F238E27FC236}">
                <a16:creationId xmlns:a16="http://schemas.microsoft.com/office/drawing/2014/main" id="{5D25368D-59F6-456A-B376-CCEE30031DE1}"/>
              </a:ext>
            </a:extLst>
          </p:cNvPr>
          <p:cNvCxnSpPr/>
          <p:nvPr/>
        </p:nvCxnSpPr>
        <p:spPr>
          <a:xfrm>
            <a:off x="9667324" y="6272422"/>
            <a:ext cx="0" cy="28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Ευθεία γραμμή σύνδεσης 155">
            <a:extLst>
              <a:ext uri="{FF2B5EF4-FFF2-40B4-BE49-F238E27FC236}">
                <a16:creationId xmlns:a16="http://schemas.microsoft.com/office/drawing/2014/main" id="{B185011F-6C12-460C-B6E7-C97DE037318F}"/>
              </a:ext>
            </a:extLst>
          </p:cNvPr>
          <p:cNvCxnSpPr/>
          <p:nvPr/>
        </p:nvCxnSpPr>
        <p:spPr>
          <a:xfrm flipH="1">
            <a:off x="559581" y="6150569"/>
            <a:ext cx="7944426" cy="7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71EFE9F-BA83-43EE-9553-09AFBD7C4F1C}"/>
              </a:ext>
            </a:extLst>
          </p:cNvPr>
          <p:cNvSpPr txBox="1"/>
          <p:nvPr/>
        </p:nvSpPr>
        <p:spPr>
          <a:xfrm>
            <a:off x="522055" y="583819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BF2F899-4D43-4CD1-9DCE-A48F0F74AB65}"/>
              </a:ext>
            </a:extLst>
          </p:cNvPr>
          <p:cNvSpPr txBox="1"/>
          <p:nvPr/>
        </p:nvSpPr>
        <p:spPr>
          <a:xfrm>
            <a:off x="314138" y="624323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59" name="Arc 3">
            <a:extLst>
              <a:ext uri="{FF2B5EF4-FFF2-40B4-BE49-F238E27FC236}">
                <a16:creationId xmlns:a16="http://schemas.microsoft.com/office/drawing/2014/main" id="{8BBA7EBA-0409-4F44-8AED-354901952EE3}"/>
              </a:ext>
            </a:extLst>
          </p:cNvPr>
          <p:cNvSpPr>
            <a:spLocks/>
          </p:cNvSpPr>
          <p:nvPr/>
        </p:nvSpPr>
        <p:spPr bwMode="auto">
          <a:xfrm>
            <a:off x="6788302" y="961065"/>
            <a:ext cx="801033" cy="549623"/>
          </a:xfrm>
          <a:custGeom>
            <a:avLst/>
            <a:gdLst>
              <a:gd name="T0" fmla="*/ 0 w 20330"/>
              <a:gd name="T1" fmla="*/ 0 h 21600"/>
              <a:gd name="T2" fmla="*/ 54984281 w 20330"/>
              <a:gd name="T3" fmla="*/ 25276034 h 21600"/>
              <a:gd name="T4" fmla="*/ 0 w 20330"/>
              <a:gd name="T5" fmla="*/ 3817383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60" name="Arc 4">
            <a:extLst>
              <a:ext uri="{FF2B5EF4-FFF2-40B4-BE49-F238E27FC236}">
                <a16:creationId xmlns:a16="http://schemas.microsoft.com/office/drawing/2014/main" id="{0098AD8C-1D5E-402D-B393-C4B5B96984A1}"/>
              </a:ext>
            </a:extLst>
          </p:cNvPr>
          <p:cNvSpPr>
            <a:spLocks/>
          </p:cNvSpPr>
          <p:nvPr/>
        </p:nvSpPr>
        <p:spPr bwMode="auto">
          <a:xfrm flipV="1">
            <a:off x="6788302" y="1225973"/>
            <a:ext cx="801033" cy="470049"/>
          </a:xfrm>
          <a:custGeom>
            <a:avLst/>
            <a:gdLst>
              <a:gd name="T0" fmla="*/ 0 w 20330"/>
              <a:gd name="T1" fmla="*/ 0 h 21600"/>
              <a:gd name="T2" fmla="*/ 54984281 w 20330"/>
              <a:gd name="T3" fmla="*/ 25276034 h 21600"/>
              <a:gd name="T4" fmla="*/ 0 w 20330"/>
              <a:gd name="T5" fmla="*/ 3817383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61" name="Arc 5">
            <a:extLst>
              <a:ext uri="{FF2B5EF4-FFF2-40B4-BE49-F238E27FC236}">
                <a16:creationId xmlns:a16="http://schemas.microsoft.com/office/drawing/2014/main" id="{90FA296D-4AC6-4A14-BB2F-7914E05EFAFD}"/>
              </a:ext>
            </a:extLst>
          </p:cNvPr>
          <p:cNvSpPr>
            <a:spLocks/>
          </p:cNvSpPr>
          <p:nvPr/>
        </p:nvSpPr>
        <p:spPr bwMode="auto">
          <a:xfrm rot="2334890">
            <a:off x="6430108" y="1010195"/>
            <a:ext cx="663711" cy="536948"/>
          </a:xfrm>
          <a:custGeom>
            <a:avLst/>
            <a:gdLst>
              <a:gd name="T0" fmla="*/ 8919337 w 21600"/>
              <a:gd name="T1" fmla="*/ 0 h 22194"/>
              <a:gd name="T2" fmla="*/ 38652238 w 21600"/>
              <a:gd name="T3" fmla="*/ 39930138 h 22194"/>
              <a:gd name="T4" fmla="*/ 0 w 21600"/>
              <a:gd name="T5" fmla="*/ 37816153 h 22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62" name="Line 6">
            <a:extLst>
              <a:ext uri="{FF2B5EF4-FFF2-40B4-BE49-F238E27FC236}">
                <a16:creationId xmlns:a16="http://schemas.microsoft.com/office/drawing/2014/main" id="{46DE31D5-6238-4080-8647-4CC974BEF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924" y="12090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163" name="Line 7">
            <a:extLst>
              <a:ext uri="{FF2B5EF4-FFF2-40B4-BE49-F238E27FC236}">
                <a16:creationId xmlns:a16="http://schemas.microsoft.com/office/drawing/2014/main" id="{7CB9C58A-9D43-439F-B1F9-6CDCE97E9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963" y="148715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164" name="Line 8">
            <a:extLst>
              <a:ext uri="{FF2B5EF4-FFF2-40B4-BE49-F238E27FC236}">
                <a16:creationId xmlns:a16="http://schemas.microsoft.com/office/drawing/2014/main" id="{605ABAF7-DDF7-48B2-93B9-E283906CB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9335" y="1366136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pic>
        <p:nvPicPr>
          <p:cNvPr id="201" name="Εικόνα 200">
            <a:extLst>
              <a:ext uri="{FF2B5EF4-FFF2-40B4-BE49-F238E27FC236}">
                <a16:creationId xmlns:a16="http://schemas.microsoft.com/office/drawing/2014/main" id="{015A3B82-DE4B-4702-BBEC-F84D7E1A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09" y="3426069"/>
            <a:ext cx="1374973" cy="69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" name="Εικόνα 201">
            <a:extLst>
              <a:ext uri="{FF2B5EF4-FFF2-40B4-BE49-F238E27FC236}">
                <a16:creationId xmlns:a16="http://schemas.microsoft.com/office/drawing/2014/main" id="{DF40E20B-EE48-4863-AAC2-789204DF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3" y="2578331"/>
            <a:ext cx="1374973" cy="69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" name="Εικόνα 202">
            <a:extLst>
              <a:ext uri="{FF2B5EF4-FFF2-40B4-BE49-F238E27FC236}">
                <a16:creationId xmlns:a16="http://schemas.microsoft.com/office/drawing/2014/main" id="{C67348F0-1D21-46CA-AFA7-650665DD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65" y="1354532"/>
            <a:ext cx="1374973" cy="69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" name="Εικόνα 203">
            <a:extLst>
              <a:ext uri="{FF2B5EF4-FFF2-40B4-BE49-F238E27FC236}">
                <a16:creationId xmlns:a16="http://schemas.microsoft.com/office/drawing/2014/main" id="{7BC05327-6741-4610-8AA3-FF89CA76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533" y="570488"/>
            <a:ext cx="1374973" cy="69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" name="Group 3">
            <a:extLst>
              <a:ext uri="{FF2B5EF4-FFF2-40B4-BE49-F238E27FC236}">
                <a16:creationId xmlns:a16="http://schemas.microsoft.com/office/drawing/2014/main" id="{38696F5C-DEEA-4B74-8560-F3B0734FE0E6}"/>
              </a:ext>
            </a:extLst>
          </p:cNvPr>
          <p:cNvGrpSpPr>
            <a:grpSpLocks/>
          </p:cNvGrpSpPr>
          <p:nvPr/>
        </p:nvGrpSpPr>
        <p:grpSpPr bwMode="auto">
          <a:xfrm>
            <a:off x="6563926" y="2927689"/>
            <a:ext cx="1444270" cy="698712"/>
            <a:chOff x="3600" y="1584"/>
            <a:chExt cx="1488" cy="1152"/>
          </a:xfrm>
        </p:grpSpPr>
        <p:sp>
          <p:nvSpPr>
            <p:cNvPr id="206" name="Arc 4">
              <a:extLst>
                <a:ext uri="{FF2B5EF4-FFF2-40B4-BE49-F238E27FC236}">
                  <a16:creationId xmlns:a16="http://schemas.microsoft.com/office/drawing/2014/main" id="{1000D1D4-45F9-4823-9C57-6257F2313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584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15 w 21600"/>
                <a:gd name="T3" fmla="*/ 15 h 21600"/>
                <a:gd name="T4" fmla="*/ 0 w 21600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  <p:sp>
          <p:nvSpPr>
            <p:cNvPr id="207" name="Arc 5">
              <a:extLst>
                <a:ext uri="{FF2B5EF4-FFF2-40B4-BE49-F238E27FC236}">
                  <a16:creationId xmlns:a16="http://schemas.microsoft.com/office/drawing/2014/main" id="{9E22FEE3-95EE-4D11-8439-AAC700909C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76" y="216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15 w 21600"/>
                <a:gd name="T3" fmla="*/ 15 h 21600"/>
                <a:gd name="T4" fmla="*/ 0 w 21600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  <p:sp>
          <p:nvSpPr>
            <p:cNvPr id="208" name="Line 6">
              <a:extLst>
                <a:ext uri="{FF2B5EF4-FFF2-40B4-BE49-F238E27FC236}">
                  <a16:creationId xmlns:a16="http://schemas.microsoft.com/office/drawing/2014/main" id="{09FBEE00-439C-41CF-B1D2-13063D798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584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  <p:sp>
          <p:nvSpPr>
            <p:cNvPr id="209" name="Line 7">
              <a:extLst>
                <a:ext uri="{FF2B5EF4-FFF2-40B4-BE49-F238E27FC236}">
                  <a16:creationId xmlns:a16="http://schemas.microsoft.com/office/drawing/2014/main" id="{1DBAB4FF-793C-4657-B68C-6D498BA8E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73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  <p:sp>
          <p:nvSpPr>
            <p:cNvPr id="210" name="Line 8">
              <a:extLst>
                <a:ext uri="{FF2B5EF4-FFF2-40B4-BE49-F238E27FC236}">
                  <a16:creationId xmlns:a16="http://schemas.microsoft.com/office/drawing/2014/main" id="{3CD2B7B6-844C-4FFF-863E-02ABF7DC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84"/>
              <a:ext cx="0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  <p:sp>
          <p:nvSpPr>
            <p:cNvPr id="211" name="Line 9">
              <a:extLst>
                <a:ext uri="{FF2B5EF4-FFF2-40B4-BE49-F238E27FC236}">
                  <a16:creationId xmlns:a16="http://schemas.microsoft.com/office/drawing/2014/main" id="{855C4073-7A91-4EB7-8E02-87FD5CFD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  <p:sp>
          <p:nvSpPr>
            <p:cNvPr id="212" name="Line 10">
              <a:extLst>
                <a:ext uri="{FF2B5EF4-FFF2-40B4-BE49-F238E27FC236}">
                  <a16:creationId xmlns:a16="http://schemas.microsoft.com/office/drawing/2014/main" id="{FEEAB49C-F7F8-43E4-870D-65DBFD22D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  <p:sp>
          <p:nvSpPr>
            <p:cNvPr id="213" name="Line 11">
              <a:extLst>
                <a:ext uri="{FF2B5EF4-FFF2-40B4-BE49-F238E27FC236}">
                  <a16:creationId xmlns:a16="http://schemas.microsoft.com/office/drawing/2014/main" id="{A1BAB563-BA55-484C-8507-887C486D3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l-GR"/>
            </a:p>
          </p:txBody>
        </p:sp>
      </p:grpSp>
      <p:cxnSp>
        <p:nvCxnSpPr>
          <p:cNvPr id="215" name="Γραμμή σύνδεσης: Γωνιώδης 214">
            <a:extLst>
              <a:ext uri="{FF2B5EF4-FFF2-40B4-BE49-F238E27FC236}">
                <a16:creationId xmlns:a16="http://schemas.microsoft.com/office/drawing/2014/main" id="{49DFB84E-6DCF-4F5F-8359-EBAF6F970CBF}"/>
              </a:ext>
            </a:extLst>
          </p:cNvPr>
          <p:cNvCxnSpPr>
            <a:stCxn id="162" idx="1"/>
            <a:endCxn id="204" idx="3"/>
          </p:cNvCxnSpPr>
          <p:nvPr/>
        </p:nvCxnSpPr>
        <p:spPr>
          <a:xfrm rot="16200000" flipV="1">
            <a:off x="6015600" y="685752"/>
            <a:ext cx="289231" cy="757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Γραμμή σύνδεσης: Γωνιώδης 229">
            <a:extLst>
              <a:ext uri="{FF2B5EF4-FFF2-40B4-BE49-F238E27FC236}">
                <a16:creationId xmlns:a16="http://schemas.microsoft.com/office/drawing/2014/main" id="{9E42742E-E087-423D-B233-09CF2A48A354}"/>
              </a:ext>
            </a:extLst>
          </p:cNvPr>
          <p:cNvCxnSpPr>
            <a:cxnSpLocks/>
          </p:cNvCxnSpPr>
          <p:nvPr/>
        </p:nvCxnSpPr>
        <p:spPr>
          <a:xfrm flipV="1">
            <a:off x="6150635" y="1487741"/>
            <a:ext cx="737986" cy="216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Ευθεία γραμμή σύνδεσης 235">
            <a:extLst>
              <a:ext uri="{FF2B5EF4-FFF2-40B4-BE49-F238E27FC236}">
                <a16:creationId xmlns:a16="http://schemas.microsoft.com/office/drawing/2014/main" id="{57956E4C-B353-436A-BD7A-41A1DA7BE0A3}"/>
              </a:ext>
            </a:extLst>
          </p:cNvPr>
          <p:cNvCxnSpPr>
            <a:cxnSpLocks/>
          </p:cNvCxnSpPr>
          <p:nvPr/>
        </p:nvCxnSpPr>
        <p:spPr>
          <a:xfrm flipH="1">
            <a:off x="5653175" y="1695621"/>
            <a:ext cx="473008" cy="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Γραμμή σύνδεσης: Γωνιώδης 237">
            <a:extLst>
              <a:ext uri="{FF2B5EF4-FFF2-40B4-BE49-F238E27FC236}">
                <a16:creationId xmlns:a16="http://schemas.microsoft.com/office/drawing/2014/main" id="{FAB10885-5B92-49A1-8A61-C7384DDA5F31}"/>
              </a:ext>
            </a:extLst>
          </p:cNvPr>
          <p:cNvCxnSpPr>
            <a:stCxn id="202" idx="3"/>
          </p:cNvCxnSpPr>
          <p:nvPr/>
        </p:nvCxnSpPr>
        <p:spPr>
          <a:xfrm>
            <a:off x="5736746" y="2927688"/>
            <a:ext cx="802178" cy="145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Γραμμή σύνδεσης: Γωνιώδης 239">
            <a:extLst>
              <a:ext uri="{FF2B5EF4-FFF2-40B4-BE49-F238E27FC236}">
                <a16:creationId xmlns:a16="http://schemas.microsoft.com/office/drawing/2014/main" id="{6B881B8C-24FC-499B-A91F-367A1424E7FF}"/>
              </a:ext>
            </a:extLst>
          </p:cNvPr>
          <p:cNvCxnSpPr>
            <a:stCxn id="201" idx="3"/>
          </p:cNvCxnSpPr>
          <p:nvPr/>
        </p:nvCxnSpPr>
        <p:spPr>
          <a:xfrm flipV="1">
            <a:off x="5696182" y="3480836"/>
            <a:ext cx="842742" cy="294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Ευθεία γραμμή σύνδεσης 241">
            <a:extLst>
              <a:ext uri="{FF2B5EF4-FFF2-40B4-BE49-F238E27FC236}">
                <a16:creationId xmlns:a16="http://schemas.microsoft.com/office/drawing/2014/main" id="{93BFDC74-3F7A-4BFE-91B6-F29B3745D30E}"/>
              </a:ext>
            </a:extLst>
          </p:cNvPr>
          <p:cNvCxnSpPr/>
          <p:nvPr/>
        </p:nvCxnSpPr>
        <p:spPr>
          <a:xfrm>
            <a:off x="8008196" y="1354532"/>
            <a:ext cx="1329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Ευθεία γραμμή σύνδεσης 243">
            <a:extLst>
              <a:ext uri="{FF2B5EF4-FFF2-40B4-BE49-F238E27FC236}">
                <a16:creationId xmlns:a16="http://schemas.microsoft.com/office/drawing/2014/main" id="{9C39AA87-9EC6-4525-91EF-14C734E9D1D7}"/>
              </a:ext>
            </a:extLst>
          </p:cNvPr>
          <p:cNvCxnSpPr/>
          <p:nvPr/>
        </p:nvCxnSpPr>
        <p:spPr>
          <a:xfrm>
            <a:off x="8008196" y="3277045"/>
            <a:ext cx="14956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Ευθεία γραμμή σύνδεσης 245">
            <a:extLst>
              <a:ext uri="{FF2B5EF4-FFF2-40B4-BE49-F238E27FC236}">
                <a16:creationId xmlns:a16="http://schemas.microsoft.com/office/drawing/2014/main" id="{668E5610-DBF5-4858-9CDF-CFBDEF57197C}"/>
              </a:ext>
            </a:extLst>
          </p:cNvPr>
          <p:cNvCxnSpPr/>
          <p:nvPr/>
        </p:nvCxnSpPr>
        <p:spPr>
          <a:xfrm flipH="1">
            <a:off x="3396375" y="746449"/>
            <a:ext cx="1029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Ευθεία γραμμή σύνδεσης 247">
            <a:extLst>
              <a:ext uri="{FF2B5EF4-FFF2-40B4-BE49-F238E27FC236}">
                <a16:creationId xmlns:a16="http://schemas.microsoft.com/office/drawing/2014/main" id="{A9B24B7A-FC59-4E22-94B8-3AB425040D2D}"/>
              </a:ext>
            </a:extLst>
          </p:cNvPr>
          <p:cNvCxnSpPr/>
          <p:nvPr/>
        </p:nvCxnSpPr>
        <p:spPr>
          <a:xfrm flipV="1">
            <a:off x="3036982" y="746449"/>
            <a:ext cx="0" cy="445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Ευθεία γραμμή σύνδεσης 249">
            <a:extLst>
              <a:ext uri="{FF2B5EF4-FFF2-40B4-BE49-F238E27FC236}">
                <a16:creationId xmlns:a16="http://schemas.microsoft.com/office/drawing/2014/main" id="{1F943544-18BC-4FF7-83A6-92E44F5A5599}"/>
              </a:ext>
            </a:extLst>
          </p:cNvPr>
          <p:cNvCxnSpPr/>
          <p:nvPr/>
        </p:nvCxnSpPr>
        <p:spPr>
          <a:xfrm flipH="1">
            <a:off x="3036982" y="746449"/>
            <a:ext cx="359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Ευθεία γραμμή σύνδεσης 251">
            <a:extLst>
              <a:ext uri="{FF2B5EF4-FFF2-40B4-BE49-F238E27FC236}">
                <a16:creationId xmlns:a16="http://schemas.microsoft.com/office/drawing/2014/main" id="{B3FC0453-225D-479A-BE7B-21DD9AAE7EF8}"/>
              </a:ext>
            </a:extLst>
          </p:cNvPr>
          <p:cNvCxnSpPr>
            <a:cxnSpLocks/>
          </p:cNvCxnSpPr>
          <p:nvPr/>
        </p:nvCxnSpPr>
        <p:spPr>
          <a:xfrm flipV="1">
            <a:off x="5498093" y="4534678"/>
            <a:ext cx="0" cy="6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Ευθεία γραμμή σύνδεσης 254">
            <a:extLst>
              <a:ext uri="{FF2B5EF4-FFF2-40B4-BE49-F238E27FC236}">
                <a16:creationId xmlns:a16="http://schemas.microsoft.com/office/drawing/2014/main" id="{36AFD443-046F-4A3D-B221-EB80F27E575B}"/>
              </a:ext>
            </a:extLst>
          </p:cNvPr>
          <p:cNvCxnSpPr/>
          <p:nvPr/>
        </p:nvCxnSpPr>
        <p:spPr>
          <a:xfrm flipH="1">
            <a:off x="3216678" y="4534678"/>
            <a:ext cx="2281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Ευθεία γραμμή σύνδεσης 256">
            <a:extLst>
              <a:ext uri="{FF2B5EF4-FFF2-40B4-BE49-F238E27FC236}">
                <a16:creationId xmlns:a16="http://schemas.microsoft.com/office/drawing/2014/main" id="{80A58FC9-8293-40B8-AC46-222D55A137F6}"/>
              </a:ext>
            </a:extLst>
          </p:cNvPr>
          <p:cNvCxnSpPr>
            <a:cxnSpLocks/>
          </p:cNvCxnSpPr>
          <p:nvPr/>
        </p:nvCxnSpPr>
        <p:spPr>
          <a:xfrm flipV="1">
            <a:off x="3216678" y="1064461"/>
            <a:ext cx="0" cy="347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Ευθεία γραμμή σύνδεσης 258">
            <a:extLst>
              <a:ext uri="{FF2B5EF4-FFF2-40B4-BE49-F238E27FC236}">
                <a16:creationId xmlns:a16="http://schemas.microsoft.com/office/drawing/2014/main" id="{BCEFEDA5-BCC3-44C5-8D06-F8EE2565AF37}"/>
              </a:ext>
            </a:extLst>
          </p:cNvPr>
          <p:cNvCxnSpPr/>
          <p:nvPr/>
        </p:nvCxnSpPr>
        <p:spPr>
          <a:xfrm flipH="1">
            <a:off x="3216678" y="1064461"/>
            <a:ext cx="1209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Ευθεία γραμμή σύνδεσης 260">
            <a:extLst>
              <a:ext uri="{FF2B5EF4-FFF2-40B4-BE49-F238E27FC236}">
                <a16:creationId xmlns:a16="http://schemas.microsoft.com/office/drawing/2014/main" id="{6FF22406-46F4-4936-B05C-6BB6D16834E3}"/>
              </a:ext>
            </a:extLst>
          </p:cNvPr>
          <p:cNvCxnSpPr/>
          <p:nvPr/>
        </p:nvCxnSpPr>
        <p:spPr>
          <a:xfrm flipV="1">
            <a:off x="7959203" y="4460033"/>
            <a:ext cx="0" cy="76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Ευθεία γραμμή σύνδεσης 262">
            <a:extLst>
              <a:ext uri="{FF2B5EF4-FFF2-40B4-BE49-F238E27FC236}">
                <a16:creationId xmlns:a16="http://schemas.microsoft.com/office/drawing/2014/main" id="{836465EA-483B-45C4-BCC7-872716E99189}"/>
              </a:ext>
            </a:extLst>
          </p:cNvPr>
          <p:cNvCxnSpPr/>
          <p:nvPr/>
        </p:nvCxnSpPr>
        <p:spPr>
          <a:xfrm flipH="1">
            <a:off x="3449613" y="4460033"/>
            <a:ext cx="4509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Ευθεία γραμμή σύνδεσης 264">
            <a:extLst>
              <a:ext uri="{FF2B5EF4-FFF2-40B4-BE49-F238E27FC236}">
                <a16:creationId xmlns:a16="http://schemas.microsoft.com/office/drawing/2014/main" id="{F5C1312D-5E48-4308-BD2C-3979466B1B29}"/>
              </a:ext>
            </a:extLst>
          </p:cNvPr>
          <p:cNvCxnSpPr/>
          <p:nvPr/>
        </p:nvCxnSpPr>
        <p:spPr>
          <a:xfrm flipH="1">
            <a:off x="3360929" y="1510688"/>
            <a:ext cx="113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Ευθεία γραμμή σύνδεσης 266">
            <a:extLst>
              <a:ext uri="{FF2B5EF4-FFF2-40B4-BE49-F238E27FC236}">
                <a16:creationId xmlns:a16="http://schemas.microsoft.com/office/drawing/2014/main" id="{B73B568A-7755-49AC-BB9E-1B6AA6A47AD4}"/>
              </a:ext>
            </a:extLst>
          </p:cNvPr>
          <p:cNvCxnSpPr/>
          <p:nvPr/>
        </p:nvCxnSpPr>
        <p:spPr>
          <a:xfrm>
            <a:off x="3360929" y="1510688"/>
            <a:ext cx="0" cy="2949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Ευθεία γραμμή σύνδεσης 268">
            <a:extLst>
              <a:ext uri="{FF2B5EF4-FFF2-40B4-BE49-F238E27FC236}">
                <a16:creationId xmlns:a16="http://schemas.microsoft.com/office/drawing/2014/main" id="{B2D9181A-F90D-44A5-A4C5-A35F1BA4DD29}"/>
              </a:ext>
            </a:extLst>
          </p:cNvPr>
          <p:cNvCxnSpPr/>
          <p:nvPr/>
        </p:nvCxnSpPr>
        <p:spPr>
          <a:xfrm flipH="1">
            <a:off x="3360929" y="4460033"/>
            <a:ext cx="88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Ευθεία γραμμή σύνδεσης 270">
            <a:extLst>
              <a:ext uri="{FF2B5EF4-FFF2-40B4-BE49-F238E27FC236}">
                <a16:creationId xmlns:a16="http://schemas.microsoft.com/office/drawing/2014/main" id="{E4BC6816-0B3E-45C9-BFAF-7CA833ED5686}"/>
              </a:ext>
            </a:extLst>
          </p:cNvPr>
          <p:cNvCxnSpPr/>
          <p:nvPr/>
        </p:nvCxnSpPr>
        <p:spPr>
          <a:xfrm>
            <a:off x="10018083" y="5220494"/>
            <a:ext cx="195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Ευθεία γραμμή σύνδεσης 272">
            <a:extLst>
              <a:ext uri="{FF2B5EF4-FFF2-40B4-BE49-F238E27FC236}">
                <a16:creationId xmlns:a16="http://schemas.microsoft.com/office/drawing/2014/main" id="{56C180EB-3200-4172-9B60-511C6A1F4A8C}"/>
              </a:ext>
            </a:extLst>
          </p:cNvPr>
          <p:cNvCxnSpPr/>
          <p:nvPr/>
        </p:nvCxnSpPr>
        <p:spPr>
          <a:xfrm flipV="1">
            <a:off x="10580914" y="4385388"/>
            <a:ext cx="0" cy="84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Ευθεία γραμμή σύνδεσης 274">
            <a:extLst>
              <a:ext uri="{FF2B5EF4-FFF2-40B4-BE49-F238E27FC236}">
                <a16:creationId xmlns:a16="http://schemas.microsoft.com/office/drawing/2014/main" id="{C3EA9196-1AF9-4723-8FD7-27D410C95D23}"/>
              </a:ext>
            </a:extLst>
          </p:cNvPr>
          <p:cNvCxnSpPr/>
          <p:nvPr/>
        </p:nvCxnSpPr>
        <p:spPr>
          <a:xfrm flipH="1">
            <a:off x="3503984" y="4385388"/>
            <a:ext cx="707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Ευθεία γραμμή σύνδεσης 276">
            <a:extLst>
              <a:ext uri="{FF2B5EF4-FFF2-40B4-BE49-F238E27FC236}">
                <a16:creationId xmlns:a16="http://schemas.microsoft.com/office/drawing/2014/main" id="{260AA878-A6FD-4F72-9C26-F877217FFB46}"/>
              </a:ext>
            </a:extLst>
          </p:cNvPr>
          <p:cNvCxnSpPr/>
          <p:nvPr/>
        </p:nvCxnSpPr>
        <p:spPr>
          <a:xfrm flipH="1">
            <a:off x="3449613" y="1866122"/>
            <a:ext cx="9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Ευθεία γραμμή σύνδεσης 278">
            <a:extLst>
              <a:ext uri="{FF2B5EF4-FFF2-40B4-BE49-F238E27FC236}">
                <a16:creationId xmlns:a16="http://schemas.microsoft.com/office/drawing/2014/main" id="{4ECFF8C8-AC1C-4305-A8F6-11822EC33F8A}"/>
              </a:ext>
            </a:extLst>
          </p:cNvPr>
          <p:cNvCxnSpPr/>
          <p:nvPr/>
        </p:nvCxnSpPr>
        <p:spPr>
          <a:xfrm>
            <a:off x="3449613" y="1866122"/>
            <a:ext cx="0" cy="251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Ευθεία γραμμή σύνδεσης 280">
            <a:extLst>
              <a:ext uri="{FF2B5EF4-FFF2-40B4-BE49-F238E27FC236}">
                <a16:creationId xmlns:a16="http://schemas.microsoft.com/office/drawing/2014/main" id="{7A753405-E4C1-48A3-B549-9ADAEDE97611}"/>
              </a:ext>
            </a:extLst>
          </p:cNvPr>
          <p:cNvCxnSpPr/>
          <p:nvPr/>
        </p:nvCxnSpPr>
        <p:spPr>
          <a:xfrm flipH="1">
            <a:off x="3449613" y="4385388"/>
            <a:ext cx="80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Ευθεία γραμμή σύνδεσης 282">
            <a:extLst>
              <a:ext uri="{FF2B5EF4-FFF2-40B4-BE49-F238E27FC236}">
                <a16:creationId xmlns:a16="http://schemas.microsoft.com/office/drawing/2014/main" id="{6C39A28A-A703-4CE0-AFD0-F3CA2DB715A9}"/>
              </a:ext>
            </a:extLst>
          </p:cNvPr>
          <p:cNvCxnSpPr/>
          <p:nvPr/>
        </p:nvCxnSpPr>
        <p:spPr>
          <a:xfrm flipH="1">
            <a:off x="3036982" y="2747871"/>
            <a:ext cx="1369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Ευθεία γραμμή σύνδεσης 284">
            <a:extLst>
              <a:ext uri="{FF2B5EF4-FFF2-40B4-BE49-F238E27FC236}">
                <a16:creationId xmlns:a16="http://schemas.microsoft.com/office/drawing/2014/main" id="{51AD566B-7030-45A6-BECF-502552D1FC91}"/>
              </a:ext>
            </a:extLst>
          </p:cNvPr>
          <p:cNvCxnSpPr/>
          <p:nvPr/>
        </p:nvCxnSpPr>
        <p:spPr>
          <a:xfrm flipH="1">
            <a:off x="3368846" y="3102367"/>
            <a:ext cx="1037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Ευθεία γραμμή σύνδεσης 286">
            <a:extLst>
              <a:ext uri="{FF2B5EF4-FFF2-40B4-BE49-F238E27FC236}">
                <a16:creationId xmlns:a16="http://schemas.microsoft.com/office/drawing/2014/main" id="{57A2D8B2-99FB-4B18-886F-DB31B535C161}"/>
              </a:ext>
            </a:extLst>
          </p:cNvPr>
          <p:cNvCxnSpPr/>
          <p:nvPr/>
        </p:nvCxnSpPr>
        <p:spPr>
          <a:xfrm flipH="1">
            <a:off x="3216678" y="3610982"/>
            <a:ext cx="1157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Ευθεία γραμμή σύνδεσης 288">
            <a:extLst>
              <a:ext uri="{FF2B5EF4-FFF2-40B4-BE49-F238E27FC236}">
                <a16:creationId xmlns:a16="http://schemas.microsoft.com/office/drawing/2014/main" id="{041731F8-62CB-4B07-B6CE-7DE25D6A8E0F}"/>
              </a:ext>
            </a:extLst>
          </p:cNvPr>
          <p:cNvCxnSpPr/>
          <p:nvPr/>
        </p:nvCxnSpPr>
        <p:spPr>
          <a:xfrm flipH="1">
            <a:off x="3489996" y="3937518"/>
            <a:ext cx="8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Ευθεία γραμμή σύνδεσης 292">
            <a:extLst>
              <a:ext uri="{FF2B5EF4-FFF2-40B4-BE49-F238E27FC236}">
                <a16:creationId xmlns:a16="http://schemas.microsoft.com/office/drawing/2014/main" id="{D7104F8C-531C-485A-B3A7-E9E9A01E2D50}"/>
              </a:ext>
            </a:extLst>
          </p:cNvPr>
          <p:cNvCxnSpPr>
            <a:cxnSpLocks/>
          </p:cNvCxnSpPr>
          <p:nvPr/>
        </p:nvCxnSpPr>
        <p:spPr>
          <a:xfrm flipV="1">
            <a:off x="9503833" y="2427769"/>
            <a:ext cx="0" cy="849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Ευθεία γραμμή σύνδεσης 294">
            <a:extLst>
              <a:ext uri="{FF2B5EF4-FFF2-40B4-BE49-F238E27FC236}">
                <a16:creationId xmlns:a16="http://schemas.microsoft.com/office/drawing/2014/main" id="{07BB1EBD-7FDA-44EC-9440-34470DFE4608}"/>
              </a:ext>
            </a:extLst>
          </p:cNvPr>
          <p:cNvCxnSpPr>
            <a:cxnSpLocks/>
          </p:cNvCxnSpPr>
          <p:nvPr/>
        </p:nvCxnSpPr>
        <p:spPr>
          <a:xfrm flipH="1" flipV="1">
            <a:off x="2636040" y="2427769"/>
            <a:ext cx="6858229" cy="120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Ευθεία γραμμή σύνδεσης 298">
            <a:extLst>
              <a:ext uri="{FF2B5EF4-FFF2-40B4-BE49-F238E27FC236}">
                <a16:creationId xmlns:a16="http://schemas.microsoft.com/office/drawing/2014/main" id="{68D6F910-6E7D-408E-A139-B70D6AB87EFB}"/>
              </a:ext>
            </a:extLst>
          </p:cNvPr>
          <p:cNvCxnSpPr>
            <a:cxnSpLocks/>
          </p:cNvCxnSpPr>
          <p:nvPr/>
        </p:nvCxnSpPr>
        <p:spPr>
          <a:xfrm flipH="1">
            <a:off x="577191" y="2427769"/>
            <a:ext cx="21279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Ευθεία γραμμή σύνδεσης 300">
            <a:extLst>
              <a:ext uri="{FF2B5EF4-FFF2-40B4-BE49-F238E27FC236}">
                <a16:creationId xmlns:a16="http://schemas.microsoft.com/office/drawing/2014/main" id="{88C4C193-0369-437F-9840-7F9E51FD39D2}"/>
              </a:ext>
            </a:extLst>
          </p:cNvPr>
          <p:cNvCxnSpPr/>
          <p:nvPr/>
        </p:nvCxnSpPr>
        <p:spPr>
          <a:xfrm flipV="1">
            <a:off x="559581" y="2439811"/>
            <a:ext cx="17610" cy="2607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Ευθεία γραμμή σύνδεσης 306">
            <a:extLst>
              <a:ext uri="{FF2B5EF4-FFF2-40B4-BE49-F238E27FC236}">
                <a16:creationId xmlns:a16="http://schemas.microsoft.com/office/drawing/2014/main" id="{7FEFC93A-F814-4184-9AD8-42AE42605477}"/>
              </a:ext>
            </a:extLst>
          </p:cNvPr>
          <p:cNvCxnSpPr/>
          <p:nvPr/>
        </p:nvCxnSpPr>
        <p:spPr>
          <a:xfrm>
            <a:off x="9494269" y="1351982"/>
            <a:ext cx="0" cy="828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Ευθεία γραμμή σύνδεσης 311">
            <a:extLst>
              <a:ext uri="{FF2B5EF4-FFF2-40B4-BE49-F238E27FC236}">
                <a16:creationId xmlns:a16="http://schemas.microsoft.com/office/drawing/2014/main" id="{51F4CB5B-3CDE-4B7E-9FF0-12EA0A391B39}"/>
              </a:ext>
            </a:extLst>
          </p:cNvPr>
          <p:cNvCxnSpPr/>
          <p:nvPr/>
        </p:nvCxnSpPr>
        <p:spPr>
          <a:xfrm>
            <a:off x="9296481" y="1351982"/>
            <a:ext cx="20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Ευθεία γραμμή σύνδεσης 313">
            <a:extLst>
              <a:ext uri="{FF2B5EF4-FFF2-40B4-BE49-F238E27FC236}">
                <a16:creationId xmlns:a16="http://schemas.microsoft.com/office/drawing/2014/main" id="{0B87C4AE-3A0B-4335-9B4B-69C553B0EE41}"/>
              </a:ext>
            </a:extLst>
          </p:cNvPr>
          <p:cNvCxnSpPr>
            <a:cxnSpLocks/>
          </p:cNvCxnSpPr>
          <p:nvPr/>
        </p:nvCxnSpPr>
        <p:spPr>
          <a:xfrm flipH="1">
            <a:off x="2816914" y="2180813"/>
            <a:ext cx="66773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Ευθεία γραμμή σύνδεσης 319">
            <a:extLst>
              <a:ext uri="{FF2B5EF4-FFF2-40B4-BE49-F238E27FC236}">
                <a16:creationId xmlns:a16="http://schemas.microsoft.com/office/drawing/2014/main" id="{7DADD24F-D3F1-4EA0-9980-500ED52AEFAA}"/>
              </a:ext>
            </a:extLst>
          </p:cNvPr>
          <p:cNvCxnSpPr>
            <a:stCxn id="103" idx="1"/>
          </p:cNvCxnSpPr>
          <p:nvPr/>
        </p:nvCxnSpPr>
        <p:spPr>
          <a:xfrm flipH="1">
            <a:off x="2783078" y="5084497"/>
            <a:ext cx="53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Ευθεία γραμμή σύνδεσης 321">
            <a:extLst>
              <a:ext uri="{FF2B5EF4-FFF2-40B4-BE49-F238E27FC236}">
                <a16:creationId xmlns:a16="http://schemas.microsoft.com/office/drawing/2014/main" id="{7D241E5D-7DF6-4B4E-B6E9-E11CAFDDD8F3}"/>
              </a:ext>
            </a:extLst>
          </p:cNvPr>
          <p:cNvCxnSpPr>
            <a:cxnSpLocks/>
          </p:cNvCxnSpPr>
          <p:nvPr/>
        </p:nvCxnSpPr>
        <p:spPr>
          <a:xfrm>
            <a:off x="2816914" y="2180813"/>
            <a:ext cx="13015" cy="2866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F5B5EC88-A74D-4FA1-9B83-28906A6B17C2}"/>
              </a:ext>
            </a:extLst>
          </p:cNvPr>
          <p:cNvSpPr txBox="1"/>
          <p:nvPr/>
        </p:nvSpPr>
        <p:spPr>
          <a:xfrm>
            <a:off x="3911170" y="404205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A4A677F-6A91-4730-8979-19021B128A88}"/>
              </a:ext>
            </a:extLst>
          </p:cNvPr>
          <p:cNvSpPr txBox="1"/>
          <p:nvPr/>
        </p:nvSpPr>
        <p:spPr>
          <a:xfrm>
            <a:off x="3914108" y="742436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E4609A8-D53A-4824-9132-5A91B0CE4690}"/>
              </a:ext>
            </a:extLst>
          </p:cNvPr>
          <p:cNvSpPr txBox="1"/>
          <p:nvPr/>
        </p:nvSpPr>
        <p:spPr>
          <a:xfrm>
            <a:off x="3914058" y="1199789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l-GR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A8FCBA5-94B2-42FC-911E-297FEE6423D3}"/>
              </a:ext>
            </a:extLst>
          </p:cNvPr>
          <p:cNvSpPr txBox="1"/>
          <p:nvPr/>
        </p:nvSpPr>
        <p:spPr>
          <a:xfrm>
            <a:off x="3939460" y="1545286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l-GR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50C3370-3117-4E29-8E8C-435551F58E67}"/>
              </a:ext>
            </a:extLst>
          </p:cNvPr>
          <p:cNvSpPr txBox="1"/>
          <p:nvPr/>
        </p:nvSpPr>
        <p:spPr>
          <a:xfrm>
            <a:off x="3983813" y="2431591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248D219-A6F3-4AC2-B0BA-1EC7230D5F51}"/>
              </a:ext>
            </a:extLst>
          </p:cNvPr>
          <p:cNvSpPr txBox="1"/>
          <p:nvPr/>
        </p:nvSpPr>
        <p:spPr>
          <a:xfrm>
            <a:off x="4008815" y="2786853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l-GR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0274735-7FD6-4A94-97BB-AC2D07CB608A}"/>
              </a:ext>
            </a:extLst>
          </p:cNvPr>
          <p:cNvSpPr txBox="1"/>
          <p:nvPr/>
        </p:nvSpPr>
        <p:spPr>
          <a:xfrm>
            <a:off x="4044531" y="3282564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7A373043-2346-4696-924E-BC37F2F03F8D}"/>
              </a:ext>
            </a:extLst>
          </p:cNvPr>
          <p:cNvSpPr txBox="1"/>
          <p:nvPr/>
        </p:nvSpPr>
        <p:spPr>
          <a:xfrm>
            <a:off x="4034393" y="3644525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l-GR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796B93D-33DC-4F69-BC64-D3A4D3F1E6F2}"/>
              </a:ext>
            </a:extLst>
          </p:cNvPr>
          <p:cNvSpPr txBox="1"/>
          <p:nvPr/>
        </p:nvSpPr>
        <p:spPr>
          <a:xfrm>
            <a:off x="6095577" y="611701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l-GR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DD5A85B-F5A6-4F2A-8128-562E40A76537}"/>
              </a:ext>
            </a:extLst>
          </p:cNvPr>
          <p:cNvSpPr txBox="1"/>
          <p:nvPr/>
        </p:nvSpPr>
        <p:spPr>
          <a:xfrm>
            <a:off x="6087588" y="1407090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l-GR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9E0582-0BA3-4FC1-906B-58E56F0CFE97}"/>
              </a:ext>
            </a:extLst>
          </p:cNvPr>
          <p:cNvSpPr txBox="1"/>
          <p:nvPr/>
        </p:nvSpPr>
        <p:spPr>
          <a:xfrm>
            <a:off x="6181588" y="2748139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endParaRPr lang="el-GR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D51DE1C-0E33-49D2-A0F0-2C13F81F499A}"/>
              </a:ext>
            </a:extLst>
          </p:cNvPr>
          <p:cNvSpPr txBox="1"/>
          <p:nvPr/>
        </p:nvSpPr>
        <p:spPr>
          <a:xfrm>
            <a:off x="6218495" y="3142992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el-GR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B810D46-51BC-4D30-802B-16C3942DB860}"/>
              </a:ext>
            </a:extLst>
          </p:cNvPr>
          <p:cNvSpPr txBox="1"/>
          <p:nvPr/>
        </p:nvSpPr>
        <p:spPr>
          <a:xfrm>
            <a:off x="8056782" y="967671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l-GR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36EACF96-0838-40CD-A19F-22E4CEC462BE}"/>
              </a:ext>
            </a:extLst>
          </p:cNvPr>
          <p:cNvSpPr txBox="1"/>
          <p:nvPr/>
        </p:nvSpPr>
        <p:spPr>
          <a:xfrm>
            <a:off x="8145396" y="2917701"/>
            <a:ext cx="2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endParaRPr lang="el-GR" dirty="0"/>
          </a:p>
        </p:txBody>
      </p:sp>
      <p:sp>
        <p:nvSpPr>
          <p:cNvPr id="343" name="Οβάλ 342">
            <a:extLst>
              <a:ext uri="{FF2B5EF4-FFF2-40B4-BE49-F238E27FC236}">
                <a16:creationId xmlns:a16="http://schemas.microsoft.com/office/drawing/2014/main" id="{DA0E1992-BF1C-48B3-BC78-A8AC9B27AA91}"/>
              </a:ext>
            </a:extLst>
          </p:cNvPr>
          <p:cNvSpPr/>
          <p:nvPr/>
        </p:nvSpPr>
        <p:spPr>
          <a:xfrm flipH="1">
            <a:off x="2975053" y="5151440"/>
            <a:ext cx="106216" cy="89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4" name="Οβάλ 343">
            <a:extLst>
              <a:ext uri="{FF2B5EF4-FFF2-40B4-BE49-F238E27FC236}">
                <a16:creationId xmlns:a16="http://schemas.microsoft.com/office/drawing/2014/main" id="{DE87DA75-5353-455E-9C52-B491D68C4D1D}"/>
              </a:ext>
            </a:extLst>
          </p:cNvPr>
          <p:cNvSpPr/>
          <p:nvPr/>
        </p:nvSpPr>
        <p:spPr>
          <a:xfrm flipH="1" flipV="1">
            <a:off x="3320234" y="3059499"/>
            <a:ext cx="83150" cy="70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5" name="Οβάλ 344">
            <a:extLst>
              <a:ext uri="{FF2B5EF4-FFF2-40B4-BE49-F238E27FC236}">
                <a16:creationId xmlns:a16="http://schemas.microsoft.com/office/drawing/2014/main" id="{43EA073D-6D69-4377-B68D-2AF1FABF062F}"/>
              </a:ext>
            </a:extLst>
          </p:cNvPr>
          <p:cNvSpPr/>
          <p:nvPr/>
        </p:nvSpPr>
        <p:spPr>
          <a:xfrm flipH="1" flipV="1">
            <a:off x="3182576" y="3555889"/>
            <a:ext cx="83150" cy="70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6" name="Οβάλ 345">
            <a:extLst>
              <a:ext uri="{FF2B5EF4-FFF2-40B4-BE49-F238E27FC236}">
                <a16:creationId xmlns:a16="http://schemas.microsoft.com/office/drawing/2014/main" id="{1D8D77A9-630F-49F4-B0E6-C71E458F74A2}"/>
              </a:ext>
            </a:extLst>
          </p:cNvPr>
          <p:cNvSpPr/>
          <p:nvPr/>
        </p:nvSpPr>
        <p:spPr>
          <a:xfrm flipH="1" flipV="1">
            <a:off x="5433626" y="5163622"/>
            <a:ext cx="83150" cy="70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7" name="Οβάλ 346">
            <a:extLst>
              <a:ext uri="{FF2B5EF4-FFF2-40B4-BE49-F238E27FC236}">
                <a16:creationId xmlns:a16="http://schemas.microsoft.com/office/drawing/2014/main" id="{5C24ADDC-27FB-4246-A346-63A3AD3C0D47}"/>
              </a:ext>
            </a:extLst>
          </p:cNvPr>
          <p:cNvSpPr/>
          <p:nvPr/>
        </p:nvSpPr>
        <p:spPr>
          <a:xfrm flipH="1" flipV="1">
            <a:off x="3410232" y="3905623"/>
            <a:ext cx="83150" cy="70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8" name="Οβάλ 347">
            <a:extLst>
              <a:ext uri="{FF2B5EF4-FFF2-40B4-BE49-F238E27FC236}">
                <a16:creationId xmlns:a16="http://schemas.microsoft.com/office/drawing/2014/main" id="{CADBE279-E151-4E0A-B28C-21CB45DE88D7}"/>
              </a:ext>
            </a:extLst>
          </p:cNvPr>
          <p:cNvSpPr/>
          <p:nvPr/>
        </p:nvSpPr>
        <p:spPr>
          <a:xfrm flipH="1">
            <a:off x="7913041" y="5200729"/>
            <a:ext cx="106216" cy="89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9" name="Οβάλ 348">
            <a:extLst>
              <a:ext uri="{FF2B5EF4-FFF2-40B4-BE49-F238E27FC236}">
                <a16:creationId xmlns:a16="http://schemas.microsoft.com/office/drawing/2014/main" id="{FAC8B334-3E9C-4659-855F-E46C60B6F2E9}"/>
              </a:ext>
            </a:extLst>
          </p:cNvPr>
          <p:cNvSpPr/>
          <p:nvPr/>
        </p:nvSpPr>
        <p:spPr>
          <a:xfrm flipH="1">
            <a:off x="10525987" y="5189629"/>
            <a:ext cx="106216" cy="89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0" name="Οβάλ 349">
            <a:extLst>
              <a:ext uri="{FF2B5EF4-FFF2-40B4-BE49-F238E27FC236}">
                <a16:creationId xmlns:a16="http://schemas.microsoft.com/office/drawing/2014/main" id="{B2F995A3-923F-47EE-A797-6DB5D301E72D}"/>
              </a:ext>
            </a:extLst>
          </p:cNvPr>
          <p:cNvSpPr/>
          <p:nvPr/>
        </p:nvSpPr>
        <p:spPr>
          <a:xfrm flipH="1">
            <a:off x="2959767" y="2700512"/>
            <a:ext cx="106216" cy="89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74D664-D857-4747-BDAF-36459A8CDE13}"/>
              </a:ext>
            </a:extLst>
          </p:cNvPr>
          <p:cNvSpPr txBox="1"/>
          <p:nvPr/>
        </p:nvSpPr>
        <p:spPr>
          <a:xfrm>
            <a:off x="378560" y="510202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</a:t>
            </a:r>
            <a:endParaRPr lang="el-G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A18EF78-965A-4248-8A18-7E32AD2A68BC}"/>
              </a:ext>
            </a:extLst>
          </p:cNvPr>
          <p:cNvSpPr txBox="1"/>
          <p:nvPr/>
        </p:nvSpPr>
        <p:spPr>
          <a:xfrm>
            <a:off x="10870163" y="48985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  <a:endParaRPr lang="el-GR" dirty="0"/>
          </a:p>
        </p:txBody>
      </p:sp>
      <p:cxnSp>
        <p:nvCxnSpPr>
          <p:cNvPr id="355" name="Ευθεία γραμμή σύνδεσης 354">
            <a:extLst>
              <a:ext uri="{FF2B5EF4-FFF2-40B4-BE49-F238E27FC236}">
                <a16:creationId xmlns:a16="http://schemas.microsoft.com/office/drawing/2014/main" id="{ADD7CB55-E0C3-4A87-BE03-8FECCED66485}"/>
              </a:ext>
            </a:extLst>
          </p:cNvPr>
          <p:cNvCxnSpPr>
            <a:stCxn id="113" idx="1"/>
          </p:cNvCxnSpPr>
          <p:nvPr/>
        </p:nvCxnSpPr>
        <p:spPr>
          <a:xfrm flipH="1">
            <a:off x="5653175" y="5083206"/>
            <a:ext cx="228587" cy="1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Ευθεία γραμμή σύνδεσης 355">
            <a:extLst>
              <a:ext uri="{FF2B5EF4-FFF2-40B4-BE49-F238E27FC236}">
                <a16:creationId xmlns:a16="http://schemas.microsoft.com/office/drawing/2014/main" id="{6E343A3E-8EEA-4BFD-8FFC-BF4E05310628}"/>
              </a:ext>
            </a:extLst>
          </p:cNvPr>
          <p:cNvCxnSpPr>
            <a:cxnSpLocks/>
          </p:cNvCxnSpPr>
          <p:nvPr/>
        </p:nvCxnSpPr>
        <p:spPr>
          <a:xfrm flipH="1">
            <a:off x="8072286" y="5096652"/>
            <a:ext cx="228587" cy="1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C3FD19FD-935A-4AC1-9F74-4FF760F7701C}"/>
              </a:ext>
            </a:extLst>
          </p:cNvPr>
          <p:cNvSpPr txBox="1"/>
          <p:nvPr/>
        </p:nvSpPr>
        <p:spPr>
          <a:xfrm>
            <a:off x="5648679" y="47517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E7BDC166-B3D9-44BB-B99E-FC685BD9717E}"/>
              </a:ext>
            </a:extLst>
          </p:cNvPr>
          <p:cNvSpPr txBox="1"/>
          <p:nvPr/>
        </p:nvSpPr>
        <p:spPr>
          <a:xfrm>
            <a:off x="8020998" y="47460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362" name="Ισοσκελές τρίγωνο 361">
            <a:extLst>
              <a:ext uri="{FF2B5EF4-FFF2-40B4-BE49-F238E27FC236}">
                <a16:creationId xmlns:a16="http://schemas.microsoft.com/office/drawing/2014/main" id="{D308F46E-8E6D-4C44-A425-EE8C3512D932}"/>
              </a:ext>
            </a:extLst>
          </p:cNvPr>
          <p:cNvSpPr/>
          <p:nvPr/>
        </p:nvSpPr>
        <p:spPr>
          <a:xfrm>
            <a:off x="2090745" y="5564154"/>
            <a:ext cx="362765" cy="9217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08E3BF27-075C-477C-B1E1-498F9260BD92}"/>
              </a:ext>
            </a:extLst>
          </p:cNvPr>
          <p:cNvGrpSpPr/>
          <p:nvPr/>
        </p:nvGrpSpPr>
        <p:grpSpPr>
          <a:xfrm>
            <a:off x="4247849" y="4735604"/>
            <a:ext cx="983468" cy="921971"/>
            <a:chOff x="4247849" y="4735604"/>
            <a:chExt cx="983468" cy="921971"/>
          </a:xfrm>
        </p:grpSpPr>
        <p:sp>
          <p:nvSpPr>
            <p:cNvPr id="98" name="Ορθογώνιο 97">
              <a:extLst>
                <a:ext uri="{FF2B5EF4-FFF2-40B4-BE49-F238E27FC236}">
                  <a16:creationId xmlns:a16="http://schemas.microsoft.com/office/drawing/2014/main" id="{7B2024E5-E46D-45EA-967D-8EE354E3E7E7}"/>
                </a:ext>
              </a:extLst>
            </p:cNvPr>
            <p:cNvSpPr/>
            <p:nvPr/>
          </p:nvSpPr>
          <p:spPr>
            <a:xfrm>
              <a:off x="4247849" y="4735604"/>
              <a:ext cx="858658" cy="921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noFill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45B31E-3D26-4DE0-8F37-FE0C1DF01DD9}"/>
                </a:ext>
              </a:extLst>
            </p:cNvPr>
            <p:cNvSpPr txBox="1"/>
            <p:nvPr/>
          </p:nvSpPr>
          <p:spPr>
            <a:xfrm>
              <a:off x="4256388" y="4986317"/>
              <a:ext cx="23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l-GR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A83FBE0-588E-4711-8207-58C06E61D41C}"/>
                </a:ext>
              </a:extLst>
            </p:cNvPr>
            <p:cNvSpPr txBox="1"/>
            <p:nvPr/>
          </p:nvSpPr>
          <p:spPr>
            <a:xfrm>
              <a:off x="4843539" y="4990654"/>
              <a:ext cx="38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363" name="Ισοσκελές τρίγωνο 362">
              <a:extLst>
                <a:ext uri="{FF2B5EF4-FFF2-40B4-BE49-F238E27FC236}">
                  <a16:creationId xmlns:a16="http://schemas.microsoft.com/office/drawing/2014/main" id="{199C844D-49C1-4D1E-A0D7-9BCAC4AB1575}"/>
                </a:ext>
              </a:extLst>
            </p:cNvPr>
            <p:cNvSpPr/>
            <p:nvPr/>
          </p:nvSpPr>
          <p:spPr>
            <a:xfrm>
              <a:off x="4484121" y="5557389"/>
              <a:ext cx="362765" cy="8490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364" name="Ισοσκελές τρίγωνο 363">
            <a:extLst>
              <a:ext uri="{FF2B5EF4-FFF2-40B4-BE49-F238E27FC236}">
                <a16:creationId xmlns:a16="http://schemas.microsoft.com/office/drawing/2014/main" id="{13BB10BC-56C9-4151-A53D-2996E8E6FFFA}"/>
              </a:ext>
            </a:extLst>
          </p:cNvPr>
          <p:cNvSpPr/>
          <p:nvPr/>
        </p:nvSpPr>
        <p:spPr>
          <a:xfrm>
            <a:off x="7016628" y="5585940"/>
            <a:ext cx="362765" cy="9217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5" name="Ισοσκελές τρίγωνο 364">
            <a:extLst>
              <a:ext uri="{FF2B5EF4-FFF2-40B4-BE49-F238E27FC236}">
                <a16:creationId xmlns:a16="http://schemas.microsoft.com/office/drawing/2014/main" id="{F25448B8-33D8-4D05-96DE-FA996E5F590C}"/>
              </a:ext>
            </a:extLst>
          </p:cNvPr>
          <p:cNvSpPr/>
          <p:nvPr/>
        </p:nvSpPr>
        <p:spPr>
          <a:xfrm>
            <a:off x="9485941" y="5556884"/>
            <a:ext cx="362765" cy="10619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839778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</Words>
  <Application>Microsoft Office PowerPoint</Application>
  <PresentationFormat>Ευρεία οθόνη</PresentationFormat>
  <Paragraphs>40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Dora</dc:creator>
  <cp:lastModifiedBy>DORA TZIASTA</cp:lastModifiedBy>
  <cp:revision>24</cp:revision>
  <dcterms:created xsi:type="dcterms:W3CDTF">2021-03-30T11:15:00Z</dcterms:created>
  <dcterms:modified xsi:type="dcterms:W3CDTF">2021-06-06T21:16:36Z</dcterms:modified>
</cp:coreProperties>
</file>