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2432CF-0C4B-416B-ABCE-2A4C4E0EF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2F7DA02-B736-4F16-ACA7-D21C89D4E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8BFEBB7-5FAD-4258-A5C3-95D7E9B6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ED8E-A1B8-4875-A733-DB098166637B}" type="datetimeFigureOut">
              <a:rPr lang="el-GR" smtClean="0"/>
              <a:t>9/5/2021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F024B87-4EA9-4B29-B529-FF7EAEC2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4D639E2-1A5F-4CF0-8FE9-BBAC0FB1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3A65-B32E-4AC6-9EF5-D34565A843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065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A44F5E-B553-4B5A-B7B9-DA1F4933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CBDD6C4-3490-48F0-9EEE-EB00C65A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536B589-6A6B-4618-9B87-1C29B28F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ED8E-A1B8-4875-A733-DB098166637B}" type="datetimeFigureOut">
              <a:rPr lang="el-GR" smtClean="0"/>
              <a:t>9/5/2021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CABC967-25AF-4CB3-BD9B-4F281972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1F73809-1301-4B06-A6E0-F882B39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3A65-B32E-4AC6-9EF5-D34565A843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712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700FBB0B-E8CF-43FC-9BD5-8442DE9F2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FFE8E99-6A98-4334-8D16-E18B62C94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F442DBC-8F07-4F02-BD11-10EB01A5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ED8E-A1B8-4875-A733-DB098166637B}" type="datetimeFigureOut">
              <a:rPr lang="el-GR" smtClean="0"/>
              <a:t>9/5/2021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A6B6F52-FB38-44BB-8F67-21D2D6F1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CCAFA89-106C-4D8E-A578-F576841E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3A65-B32E-4AC6-9EF5-D34565A843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210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3FA439-9B81-4573-A01A-E8AAD254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69B6A8-E07C-4A44-AA47-75FA3548F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43CFB3E-F21A-4DEC-9B2F-CFC096AE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ED8E-A1B8-4875-A733-DB098166637B}" type="datetimeFigureOut">
              <a:rPr lang="el-GR" smtClean="0"/>
              <a:t>9/5/2021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FEA4A0E-006C-4680-A0C4-9499FDD8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1070BEA-2ED0-4EFA-BD61-706374E0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3A65-B32E-4AC6-9EF5-D34565A843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27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2C16A0-01CA-4418-B741-2FF40965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E22CC7A-8695-46DA-A668-CA2E7650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2568DD6-E76E-4068-B3EB-FEA1B20B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ED8E-A1B8-4875-A733-DB098166637B}" type="datetimeFigureOut">
              <a:rPr lang="el-GR" smtClean="0"/>
              <a:t>9/5/2021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D5B2C2A-C9CB-45C1-B50B-7BA8D550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1ABC49A-CA65-446D-9EC2-919A0865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3A65-B32E-4AC6-9EF5-D34565A843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129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60FB56-9AED-4223-94F6-E0A95C9D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357D63C-0C43-46F9-8ABB-E0C18502F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73EB76A-9DD3-4E4A-8831-4A0DEA2E7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E674BA5-8FA6-4FA0-9E48-085BB316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ED8E-A1B8-4875-A733-DB098166637B}" type="datetimeFigureOut">
              <a:rPr lang="el-GR" smtClean="0"/>
              <a:t>9/5/2021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1EA8AEF-E33A-4A79-92AB-473FB142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00CBF25-F06A-4E76-A26F-01CB5B22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3A65-B32E-4AC6-9EF5-D34565A843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240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8AD76F-0A99-45E7-9CD7-55C79D36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764474B-A813-4761-BCFA-76F97E86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2FA7E66-94AA-4611-99FB-AB779D48E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9A3A3B6-E7C7-4715-B173-8FE5DA595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BFA5645-580C-4EED-B8BE-8BA762FFC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7930168C-B355-45D7-A89E-D447B57F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ED8E-A1B8-4875-A733-DB098166637B}" type="datetimeFigureOut">
              <a:rPr lang="el-GR" smtClean="0"/>
              <a:t>9/5/2021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3702EC5E-E4C1-4CC7-9191-957A3F5A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1124D09-3AB7-45DE-B9ED-955B6D2E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3A65-B32E-4AC6-9EF5-D34565A843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849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94FFB4-C230-4453-B055-576D86A2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2C3E1442-998F-43A8-B70B-1ADFDD5C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ED8E-A1B8-4875-A733-DB098166637B}" type="datetimeFigureOut">
              <a:rPr lang="el-GR" smtClean="0"/>
              <a:t>9/5/2021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680B112-7429-4EEC-99F0-06879265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1372036-FF87-452E-B62F-F400952E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3A65-B32E-4AC6-9EF5-D34565A843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345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30B0DA49-DF8B-4137-B64D-0C2A71B4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ED8E-A1B8-4875-A733-DB098166637B}" type="datetimeFigureOut">
              <a:rPr lang="el-GR" smtClean="0"/>
              <a:t>9/5/2021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6098909A-88DB-4ECB-875E-08B5D851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5F021CF-2FB9-48C0-A6D8-C1CD558C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3A65-B32E-4AC6-9EF5-D34565A843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963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9BC485-D7E3-46BE-B671-16EE62D4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77BC996-563A-4D5E-B0F6-537B5CA0D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1A8C5D3-CA8D-4ED2-AC58-F45708A48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C5B4BC6-4573-461B-AFE6-94C57B0E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ED8E-A1B8-4875-A733-DB098166637B}" type="datetimeFigureOut">
              <a:rPr lang="el-GR" smtClean="0"/>
              <a:t>9/5/2021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CA5BCCC-86D7-453D-8E63-CD97B22E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1AD73D6-1D1E-45F8-B32E-8BF18E9B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3A65-B32E-4AC6-9EF5-D34565A843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548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B1D8B06-7058-4674-A0F7-EEA5638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9BAE870E-EE2F-47FC-8FAD-5733F8207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3233F83-5340-4FBD-8E9A-4BA3B4273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CB6766A-0141-41D1-8C00-512E9D87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ED8E-A1B8-4875-A733-DB098166637B}" type="datetimeFigureOut">
              <a:rPr lang="el-GR" smtClean="0"/>
              <a:t>9/5/2021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851698C-C3F4-441B-B8F6-4881185E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37361BE-1CB5-4EF2-A3E2-5005D6C9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3A65-B32E-4AC6-9EF5-D34565A843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471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4D21797E-B417-4845-9F65-F3EBF43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EB1A05E-213B-4CCE-B60B-9247E8E85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5F65DF2-736C-43E2-B0C6-049F47024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ED8E-A1B8-4875-A733-DB098166637B}" type="datetimeFigureOut">
              <a:rPr lang="el-GR" smtClean="0"/>
              <a:t>9/5/2021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2957B08-E5C4-4A42-94AB-1AC10B9FA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764DCEF-EBB5-49F4-AF49-047929247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3A65-B32E-4AC6-9EF5-D34565A8434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04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Ομάδα 288">
            <a:extLst>
              <a:ext uri="{FF2B5EF4-FFF2-40B4-BE49-F238E27FC236}">
                <a16:creationId xmlns:a16="http://schemas.microsoft.com/office/drawing/2014/main" id="{05910855-CCAA-4EAB-912A-BCC7915C3B49}"/>
              </a:ext>
            </a:extLst>
          </p:cNvPr>
          <p:cNvGrpSpPr/>
          <p:nvPr/>
        </p:nvGrpSpPr>
        <p:grpSpPr>
          <a:xfrm>
            <a:off x="1983139" y="4643021"/>
            <a:ext cx="3210298" cy="1955979"/>
            <a:chOff x="314138" y="404205"/>
            <a:chExt cx="11656393" cy="6150080"/>
          </a:xfrm>
        </p:grpSpPr>
        <p:pic>
          <p:nvPicPr>
            <p:cNvPr id="208" name="Εικόνα 207">
              <a:extLst>
                <a:ext uri="{FF2B5EF4-FFF2-40B4-BE49-F238E27FC236}">
                  <a16:creationId xmlns:a16="http://schemas.microsoft.com/office/drawing/2014/main" id="{EFD89F2B-B248-4173-9B16-A6DB35CA0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533" y="570488"/>
              <a:ext cx="1374973" cy="698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7F221B3-04F8-4DEB-B66F-56036E23DE7F}"/>
                </a:ext>
              </a:extLst>
            </p:cNvPr>
            <p:cNvSpPr txBox="1"/>
            <p:nvPr/>
          </p:nvSpPr>
          <p:spPr>
            <a:xfrm>
              <a:off x="3911170" y="404205"/>
              <a:ext cx="261814" cy="2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</a:t>
              </a:r>
              <a:endParaRPr lang="el-GR" sz="1000" dirty="0"/>
            </a:p>
          </p:txBody>
        </p:sp>
        <p:grpSp>
          <p:nvGrpSpPr>
            <p:cNvPr id="288" name="Ομάδα 287">
              <a:extLst>
                <a:ext uri="{FF2B5EF4-FFF2-40B4-BE49-F238E27FC236}">
                  <a16:creationId xmlns:a16="http://schemas.microsoft.com/office/drawing/2014/main" id="{2D13C009-B85A-4E46-BC43-5355BCF19B40}"/>
                </a:ext>
              </a:extLst>
            </p:cNvPr>
            <p:cNvGrpSpPr/>
            <p:nvPr/>
          </p:nvGrpSpPr>
          <p:grpSpPr>
            <a:xfrm>
              <a:off x="314138" y="611701"/>
              <a:ext cx="11656393" cy="5942584"/>
              <a:chOff x="314138" y="611701"/>
              <a:chExt cx="11656393" cy="5942584"/>
            </a:xfrm>
          </p:grpSpPr>
          <p:sp>
            <p:nvSpPr>
              <p:cNvPr id="146" name="Ορθογώνιο 145">
                <a:extLst>
                  <a:ext uri="{FF2B5EF4-FFF2-40B4-BE49-F238E27FC236}">
                    <a16:creationId xmlns:a16="http://schemas.microsoft.com/office/drawing/2014/main" id="{B2E4364F-6487-45EC-8118-D9E0824D4BD7}"/>
                  </a:ext>
                </a:extLst>
              </p:cNvPr>
              <p:cNvSpPr/>
              <p:nvPr/>
            </p:nvSpPr>
            <p:spPr>
              <a:xfrm>
                <a:off x="1846461" y="4735604"/>
                <a:ext cx="858658" cy="921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noFill/>
                </a:endParaRPr>
              </a:p>
            </p:txBody>
          </p:sp>
          <p:sp>
            <p:nvSpPr>
              <p:cNvPr id="147" name="Τραπέζιο 146">
                <a:extLst>
                  <a:ext uri="{FF2B5EF4-FFF2-40B4-BE49-F238E27FC236}">
                    <a16:creationId xmlns:a16="http://schemas.microsoft.com/office/drawing/2014/main" id="{58DFC1C8-D220-4AB9-9BC8-0FED6F8C32F2}"/>
                  </a:ext>
                </a:extLst>
              </p:cNvPr>
              <p:cNvSpPr/>
              <p:nvPr/>
            </p:nvSpPr>
            <p:spPr>
              <a:xfrm rot="5400000">
                <a:off x="812123" y="5024552"/>
                <a:ext cx="722466" cy="356737"/>
              </a:xfrm>
              <a:prstGeom prst="trapezoi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l-GR" dirty="0"/>
                  <a:t>1</a:t>
                </a:r>
              </a:p>
            </p:txBody>
          </p:sp>
          <p:cxnSp>
            <p:nvCxnSpPr>
              <p:cNvPr id="148" name="Ευθεία γραμμή σύνδεσης 147">
                <a:extLst>
                  <a:ext uri="{FF2B5EF4-FFF2-40B4-BE49-F238E27FC236}">
                    <a16:creationId xmlns:a16="http://schemas.microsoft.com/office/drawing/2014/main" id="{3842C625-7571-4915-9FF4-16C089BD1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392" y="5200986"/>
                <a:ext cx="46803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Ευθεία γραμμή σύνδεσης 148">
                <a:extLst>
                  <a:ext uri="{FF2B5EF4-FFF2-40B4-BE49-F238E27FC236}">
                    <a16:creationId xmlns:a16="http://schemas.microsoft.com/office/drawing/2014/main" id="{A8168810-BCB7-4E36-869A-6F6AEDC8E29B}"/>
                  </a:ext>
                </a:extLst>
              </p:cNvPr>
              <p:cNvCxnSpPr>
                <a:cxnSpLocks/>
                <a:stCxn id="152" idx="1"/>
              </p:cNvCxnSpPr>
              <p:nvPr/>
            </p:nvCxnSpPr>
            <p:spPr>
              <a:xfrm flipH="1" flipV="1">
                <a:off x="574639" y="4983362"/>
                <a:ext cx="384902" cy="62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Ευθεία γραμμή σύνδεσης 149">
                <a:extLst>
                  <a:ext uri="{FF2B5EF4-FFF2-40B4-BE49-F238E27FC236}">
                    <a16:creationId xmlns:a16="http://schemas.microsoft.com/office/drawing/2014/main" id="{CDCEC508-0882-4EED-B46C-98365CA5B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7991" y="5512947"/>
                <a:ext cx="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41A13CA-F850-492C-A397-5631C43A1C51}"/>
                  </a:ext>
                </a:extLst>
              </p:cNvPr>
              <p:cNvSpPr txBox="1"/>
              <p:nvPr/>
            </p:nvSpPr>
            <p:spPr>
              <a:xfrm>
                <a:off x="967458" y="5196589"/>
                <a:ext cx="16153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000" dirty="0"/>
                  <a:t>1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49E3AB7-49CF-46AC-88B0-02A532C7F7B3}"/>
                  </a:ext>
                </a:extLst>
              </p:cNvPr>
              <p:cNvSpPr txBox="1"/>
              <p:nvPr/>
            </p:nvSpPr>
            <p:spPr>
              <a:xfrm>
                <a:off x="959540" y="4862899"/>
                <a:ext cx="286110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000" dirty="0"/>
                  <a:t>0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D213CDE-2F13-43B6-894E-0480FE2FE53B}"/>
                  </a:ext>
                </a:extLst>
              </p:cNvPr>
              <p:cNvSpPr txBox="1"/>
              <p:nvPr/>
            </p:nvSpPr>
            <p:spPr>
              <a:xfrm>
                <a:off x="1855000" y="4986317"/>
                <a:ext cx="235745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</a:t>
                </a:r>
                <a:endParaRPr lang="el-GR" sz="10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C38F61D-6E68-41FC-858F-0714575D8C8E}"/>
                  </a:ext>
                </a:extLst>
              </p:cNvPr>
              <p:cNvSpPr txBox="1"/>
              <p:nvPr/>
            </p:nvSpPr>
            <p:spPr>
              <a:xfrm>
                <a:off x="2442150" y="4990654"/>
                <a:ext cx="387778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Q</a:t>
                </a:r>
              </a:p>
            </p:txBody>
          </p:sp>
          <p:sp>
            <p:nvSpPr>
              <p:cNvPr id="155" name="Ορθογώνιο 154">
                <a:extLst>
                  <a:ext uri="{FF2B5EF4-FFF2-40B4-BE49-F238E27FC236}">
                    <a16:creationId xmlns:a16="http://schemas.microsoft.com/office/drawing/2014/main" id="{6254682D-E3FE-458D-9E47-32B29D6C839B}"/>
                  </a:ext>
                </a:extLst>
              </p:cNvPr>
              <p:cNvSpPr/>
              <p:nvPr/>
            </p:nvSpPr>
            <p:spPr>
              <a:xfrm>
                <a:off x="4247849" y="4735604"/>
                <a:ext cx="858658" cy="921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noFill/>
                </a:endParaRPr>
              </a:p>
            </p:txBody>
          </p:sp>
          <p:sp>
            <p:nvSpPr>
              <p:cNvPr id="156" name="Τραπέζιο 155">
                <a:extLst>
                  <a:ext uri="{FF2B5EF4-FFF2-40B4-BE49-F238E27FC236}">
                    <a16:creationId xmlns:a16="http://schemas.microsoft.com/office/drawing/2014/main" id="{F0BDA844-4716-4F0E-A2F5-6A9284F56FD5}"/>
                  </a:ext>
                </a:extLst>
              </p:cNvPr>
              <p:cNvSpPr/>
              <p:nvPr/>
            </p:nvSpPr>
            <p:spPr>
              <a:xfrm rot="5400000">
                <a:off x="3213511" y="5024552"/>
                <a:ext cx="722466" cy="356737"/>
              </a:xfrm>
              <a:prstGeom prst="trapezoi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l-GR" dirty="0"/>
                  <a:t>1</a:t>
                </a:r>
              </a:p>
            </p:txBody>
          </p:sp>
          <p:cxnSp>
            <p:nvCxnSpPr>
              <p:cNvPr id="157" name="Ευθεία γραμμή σύνδεσης 156">
                <a:extLst>
                  <a:ext uri="{FF2B5EF4-FFF2-40B4-BE49-F238E27FC236}">
                    <a16:creationId xmlns:a16="http://schemas.microsoft.com/office/drawing/2014/main" id="{681BE5F0-F50B-4F0B-AEB3-934537882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4780" y="5200986"/>
                <a:ext cx="46803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Ευθεία γραμμή σύνδεσης 157">
                <a:extLst>
                  <a:ext uri="{FF2B5EF4-FFF2-40B4-BE49-F238E27FC236}">
                    <a16:creationId xmlns:a16="http://schemas.microsoft.com/office/drawing/2014/main" id="{FF5C66BE-880C-4FCD-BD26-AC763693C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9379" y="5512947"/>
                <a:ext cx="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C479B0C-71DF-4E04-8065-6A49559C15F8}"/>
                  </a:ext>
                </a:extLst>
              </p:cNvPr>
              <p:cNvSpPr txBox="1"/>
              <p:nvPr/>
            </p:nvSpPr>
            <p:spPr>
              <a:xfrm>
                <a:off x="3368846" y="5196589"/>
                <a:ext cx="16153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000" dirty="0"/>
                  <a:t>1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9FFD3FB-9CE1-44D1-B1B1-DA4CED23D1B4}"/>
                  </a:ext>
                </a:extLst>
              </p:cNvPr>
              <p:cNvSpPr txBox="1"/>
              <p:nvPr/>
            </p:nvSpPr>
            <p:spPr>
              <a:xfrm>
                <a:off x="3314077" y="4899831"/>
                <a:ext cx="286110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000" dirty="0"/>
                  <a:t>0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0489128-9B80-435D-AFC4-9DE259484188}"/>
                  </a:ext>
                </a:extLst>
              </p:cNvPr>
              <p:cNvSpPr txBox="1"/>
              <p:nvPr/>
            </p:nvSpPr>
            <p:spPr>
              <a:xfrm>
                <a:off x="4256387" y="4986317"/>
                <a:ext cx="235745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</a:t>
                </a:r>
                <a:endParaRPr lang="el-GR" sz="10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6475875-4F86-48ED-8982-1CC041097C1F}"/>
                  </a:ext>
                </a:extLst>
              </p:cNvPr>
              <p:cNvSpPr txBox="1"/>
              <p:nvPr/>
            </p:nvSpPr>
            <p:spPr>
              <a:xfrm>
                <a:off x="4843538" y="4990654"/>
                <a:ext cx="387778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Q</a:t>
                </a:r>
              </a:p>
            </p:txBody>
          </p:sp>
          <p:cxnSp>
            <p:nvCxnSpPr>
              <p:cNvPr id="163" name="Γραμμή σύνδεσης: Γωνιώδης 162">
                <a:extLst>
                  <a:ext uri="{FF2B5EF4-FFF2-40B4-BE49-F238E27FC236}">
                    <a16:creationId xmlns:a16="http://schemas.microsoft.com/office/drawing/2014/main" id="{8AADDB71-5E51-480C-B672-EB458A12E6C6}"/>
                  </a:ext>
                </a:extLst>
              </p:cNvPr>
              <p:cNvCxnSpPr>
                <a:cxnSpLocks/>
                <a:endCxn id="159" idx="1"/>
              </p:cNvCxnSpPr>
              <p:nvPr/>
            </p:nvCxnSpPr>
            <p:spPr>
              <a:xfrm>
                <a:off x="2705119" y="5196589"/>
                <a:ext cx="663727" cy="121089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4" name="Ορθογώνιο 163">
                <a:extLst>
                  <a:ext uri="{FF2B5EF4-FFF2-40B4-BE49-F238E27FC236}">
                    <a16:creationId xmlns:a16="http://schemas.microsoft.com/office/drawing/2014/main" id="{5F3194A5-B9F0-4AE2-A430-61D263232018}"/>
                  </a:ext>
                </a:extLst>
              </p:cNvPr>
              <p:cNvSpPr/>
              <p:nvPr/>
            </p:nvSpPr>
            <p:spPr>
              <a:xfrm>
                <a:off x="6768682" y="4771245"/>
                <a:ext cx="858658" cy="921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noFill/>
                </a:endParaRPr>
              </a:p>
            </p:txBody>
          </p:sp>
          <p:sp>
            <p:nvSpPr>
              <p:cNvPr id="165" name="Τραπέζιο 164">
                <a:extLst>
                  <a:ext uri="{FF2B5EF4-FFF2-40B4-BE49-F238E27FC236}">
                    <a16:creationId xmlns:a16="http://schemas.microsoft.com/office/drawing/2014/main" id="{7A3F313B-6B89-4E24-AF19-FA186A940C42}"/>
                  </a:ext>
                </a:extLst>
              </p:cNvPr>
              <p:cNvSpPr/>
              <p:nvPr/>
            </p:nvSpPr>
            <p:spPr>
              <a:xfrm rot="5400000">
                <a:off x="5734344" y="5060193"/>
                <a:ext cx="722466" cy="356737"/>
              </a:xfrm>
              <a:prstGeom prst="trapezoi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l-GR" dirty="0"/>
                  <a:t>1</a:t>
                </a:r>
              </a:p>
            </p:txBody>
          </p:sp>
          <p:cxnSp>
            <p:nvCxnSpPr>
              <p:cNvPr id="166" name="Ευθεία γραμμή σύνδεσης 165">
                <a:extLst>
                  <a:ext uri="{FF2B5EF4-FFF2-40B4-BE49-F238E27FC236}">
                    <a16:creationId xmlns:a16="http://schemas.microsoft.com/office/drawing/2014/main" id="{A55FAA6F-CA0C-488F-958D-98B036CEB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5613" y="5236627"/>
                <a:ext cx="46803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Ευθεία γραμμή σύνδεσης 166">
                <a:extLst>
                  <a:ext uri="{FF2B5EF4-FFF2-40B4-BE49-F238E27FC236}">
                    <a16:creationId xmlns:a16="http://schemas.microsoft.com/office/drawing/2014/main" id="{31F38942-59A3-43CB-82DF-1C92EFDAF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0212" y="5548588"/>
                <a:ext cx="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23A3B992-88EF-4819-B71F-C109861E8365}"/>
                  </a:ext>
                </a:extLst>
              </p:cNvPr>
              <p:cNvSpPr txBox="1"/>
              <p:nvPr/>
            </p:nvSpPr>
            <p:spPr>
              <a:xfrm>
                <a:off x="5889679" y="5232230"/>
                <a:ext cx="16153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000" dirty="0"/>
                  <a:t>1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37715A1-1023-4852-A030-316E0895A470}"/>
                  </a:ext>
                </a:extLst>
              </p:cNvPr>
              <p:cNvSpPr txBox="1"/>
              <p:nvPr/>
            </p:nvSpPr>
            <p:spPr>
              <a:xfrm>
                <a:off x="5881761" y="4898540"/>
                <a:ext cx="286110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000" dirty="0"/>
                  <a:t>0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E96D5ED-166D-41DF-BD56-CE567BB6211A}"/>
                  </a:ext>
                </a:extLst>
              </p:cNvPr>
              <p:cNvSpPr txBox="1"/>
              <p:nvPr/>
            </p:nvSpPr>
            <p:spPr>
              <a:xfrm>
                <a:off x="6777221" y="5021958"/>
                <a:ext cx="235745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</a:t>
                </a:r>
                <a:endParaRPr lang="el-GR" sz="10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1FA1A93-E467-4ECC-82A3-F2BC5724F6C8}"/>
                  </a:ext>
                </a:extLst>
              </p:cNvPr>
              <p:cNvSpPr txBox="1"/>
              <p:nvPr/>
            </p:nvSpPr>
            <p:spPr>
              <a:xfrm>
                <a:off x="7364371" y="5026295"/>
                <a:ext cx="387778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Q</a:t>
                </a:r>
              </a:p>
            </p:txBody>
          </p:sp>
          <p:sp>
            <p:nvSpPr>
              <p:cNvPr id="172" name="Ορθογώνιο 171">
                <a:extLst>
                  <a:ext uri="{FF2B5EF4-FFF2-40B4-BE49-F238E27FC236}">
                    <a16:creationId xmlns:a16="http://schemas.microsoft.com/office/drawing/2014/main" id="{1C21B2FB-3E63-4158-A539-A2AA0F03219D}"/>
                  </a:ext>
                </a:extLst>
              </p:cNvPr>
              <p:cNvSpPr/>
              <p:nvPr/>
            </p:nvSpPr>
            <p:spPr>
              <a:xfrm>
                <a:off x="9159425" y="4731750"/>
                <a:ext cx="858658" cy="921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noFill/>
                </a:endParaRPr>
              </a:p>
            </p:txBody>
          </p:sp>
          <p:sp>
            <p:nvSpPr>
              <p:cNvPr id="173" name="Τραπέζιο 172">
                <a:extLst>
                  <a:ext uri="{FF2B5EF4-FFF2-40B4-BE49-F238E27FC236}">
                    <a16:creationId xmlns:a16="http://schemas.microsoft.com/office/drawing/2014/main" id="{F7704C94-1E39-41EE-86E0-51E13CEDDC80}"/>
                  </a:ext>
                </a:extLst>
              </p:cNvPr>
              <p:cNvSpPr/>
              <p:nvPr/>
            </p:nvSpPr>
            <p:spPr>
              <a:xfrm rot="5400000">
                <a:off x="8135732" y="5060193"/>
                <a:ext cx="722466" cy="356737"/>
              </a:xfrm>
              <a:prstGeom prst="trapezoi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l-GR" sz="1000" dirty="0"/>
                  <a:t>1</a:t>
                </a:r>
              </a:p>
            </p:txBody>
          </p:sp>
          <p:cxnSp>
            <p:nvCxnSpPr>
              <p:cNvPr id="174" name="Ευθεία γραμμή σύνδεσης 173">
                <a:extLst>
                  <a:ext uri="{FF2B5EF4-FFF2-40B4-BE49-F238E27FC236}">
                    <a16:creationId xmlns:a16="http://schemas.microsoft.com/office/drawing/2014/main" id="{E7319B35-2FCE-4BAF-A964-F99862613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7001" y="5236627"/>
                <a:ext cx="46803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Ευθεία γραμμή σύνδεσης 174">
                <a:extLst>
                  <a:ext uri="{FF2B5EF4-FFF2-40B4-BE49-F238E27FC236}">
                    <a16:creationId xmlns:a16="http://schemas.microsoft.com/office/drawing/2014/main" id="{53CB0C09-7DFC-477B-89EB-1A4A85CE7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600" y="5548588"/>
                <a:ext cx="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3085E96-142E-4808-B5FD-C11800F3CADC}"/>
                  </a:ext>
                </a:extLst>
              </p:cNvPr>
              <p:cNvSpPr txBox="1"/>
              <p:nvPr/>
            </p:nvSpPr>
            <p:spPr>
              <a:xfrm>
                <a:off x="8291067" y="5232230"/>
                <a:ext cx="16153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000" dirty="0"/>
                  <a:t>1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4F89398-D2C9-4982-B6FD-2CBF68A83E37}"/>
                  </a:ext>
                </a:extLst>
              </p:cNvPr>
              <p:cNvSpPr txBox="1"/>
              <p:nvPr/>
            </p:nvSpPr>
            <p:spPr>
              <a:xfrm>
                <a:off x="8283151" y="4898540"/>
                <a:ext cx="286110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000" dirty="0"/>
                  <a:t>0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59DE4B5-BCE7-4477-9537-06BC3D01DC81}"/>
                  </a:ext>
                </a:extLst>
              </p:cNvPr>
              <p:cNvSpPr txBox="1"/>
              <p:nvPr/>
            </p:nvSpPr>
            <p:spPr>
              <a:xfrm>
                <a:off x="9178608" y="5021958"/>
                <a:ext cx="235745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</a:t>
                </a:r>
                <a:endParaRPr lang="el-GR" sz="1000" dirty="0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3418F2D-2A74-4878-9652-0EF53AC1CDE9}"/>
                  </a:ext>
                </a:extLst>
              </p:cNvPr>
              <p:cNvSpPr txBox="1"/>
              <p:nvPr/>
            </p:nvSpPr>
            <p:spPr>
              <a:xfrm>
                <a:off x="9717862" y="5024047"/>
                <a:ext cx="387778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Q</a:t>
                </a:r>
              </a:p>
            </p:txBody>
          </p:sp>
          <p:cxnSp>
            <p:nvCxnSpPr>
              <p:cNvPr id="180" name="Γραμμή σύνδεσης: Γωνιώδης 179">
                <a:extLst>
                  <a:ext uri="{FF2B5EF4-FFF2-40B4-BE49-F238E27FC236}">
                    <a16:creationId xmlns:a16="http://schemas.microsoft.com/office/drawing/2014/main" id="{4BCEF922-1D06-4B55-AFF2-A7238FC5D1C8}"/>
                  </a:ext>
                </a:extLst>
              </p:cNvPr>
              <p:cNvCxnSpPr>
                <a:endCxn id="176" idx="1"/>
              </p:cNvCxnSpPr>
              <p:nvPr/>
            </p:nvCxnSpPr>
            <p:spPr>
              <a:xfrm>
                <a:off x="7627340" y="5232230"/>
                <a:ext cx="663727" cy="121089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Γραμμή σύνδεσης: Γωνιώδης 180">
                <a:extLst>
                  <a:ext uri="{FF2B5EF4-FFF2-40B4-BE49-F238E27FC236}">
                    <a16:creationId xmlns:a16="http://schemas.microsoft.com/office/drawing/2014/main" id="{48501C3A-1936-43F5-8B43-A7044DEE5EBC}"/>
                  </a:ext>
                </a:extLst>
              </p:cNvPr>
              <p:cNvCxnSpPr>
                <a:endCxn id="168" idx="1"/>
              </p:cNvCxnSpPr>
              <p:nvPr/>
            </p:nvCxnSpPr>
            <p:spPr>
              <a:xfrm>
                <a:off x="5106507" y="5196589"/>
                <a:ext cx="783172" cy="15673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Ευθεία γραμμή σύνδεσης 181">
                <a:extLst>
                  <a:ext uri="{FF2B5EF4-FFF2-40B4-BE49-F238E27FC236}">
                    <a16:creationId xmlns:a16="http://schemas.microsoft.com/office/drawing/2014/main" id="{4F7EBCD2-E32B-42D6-BB85-6442802BA78C}"/>
                  </a:ext>
                </a:extLst>
              </p:cNvPr>
              <p:cNvCxnSpPr>
                <a:cxnSpLocks/>
                <a:stCxn id="151" idx="1"/>
                <a:endCxn id="278" idx="2"/>
              </p:cNvCxnSpPr>
              <p:nvPr/>
            </p:nvCxnSpPr>
            <p:spPr>
              <a:xfrm flipH="1">
                <a:off x="547826" y="5317678"/>
                <a:ext cx="419632" cy="26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Ευθεία γραμμή σύνδεσης 182">
                <a:extLst>
                  <a:ext uri="{FF2B5EF4-FFF2-40B4-BE49-F238E27FC236}">
                    <a16:creationId xmlns:a16="http://schemas.microsoft.com/office/drawing/2014/main" id="{947AD278-2972-4098-982B-B54578ADF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4007" y="5556884"/>
                <a:ext cx="0" cy="579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Ευθεία γραμμή σύνδεσης 183">
                <a:extLst>
                  <a:ext uri="{FF2B5EF4-FFF2-40B4-BE49-F238E27FC236}">
                    <a16:creationId xmlns:a16="http://schemas.microsoft.com/office/drawing/2014/main" id="{6D64C37E-F24F-4CA9-97C3-E5BD9F102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577" y="5564154"/>
                <a:ext cx="0" cy="579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Ευθεία γραμμή σύνδεσης 184">
                <a:extLst>
                  <a:ext uri="{FF2B5EF4-FFF2-40B4-BE49-F238E27FC236}">
                    <a16:creationId xmlns:a16="http://schemas.microsoft.com/office/drawing/2014/main" id="{7F983617-ECC1-4129-8371-0CB51C9DA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4744" y="5527290"/>
                <a:ext cx="0" cy="579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Ευθεία γραμμή σύνδεσης 185">
                <a:extLst>
                  <a:ext uri="{FF2B5EF4-FFF2-40B4-BE49-F238E27FC236}">
                    <a16:creationId xmlns:a16="http://schemas.microsoft.com/office/drawing/2014/main" id="{690B736A-CE84-4B48-A699-72AA089EE0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356" y="5564489"/>
                <a:ext cx="0" cy="579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Ευθεία γραμμή σύνδεσης 186">
                <a:extLst>
                  <a:ext uri="{FF2B5EF4-FFF2-40B4-BE49-F238E27FC236}">
                    <a16:creationId xmlns:a16="http://schemas.microsoft.com/office/drawing/2014/main" id="{3BEA7599-18CC-4EC1-AC29-AF5E87303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4590" y="5657575"/>
                <a:ext cx="0" cy="579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Ευθεία γραμμή σύνδεσης 187">
                <a:extLst>
                  <a:ext uri="{FF2B5EF4-FFF2-40B4-BE49-F238E27FC236}">
                    <a16:creationId xmlns:a16="http://schemas.microsoft.com/office/drawing/2014/main" id="{64386E30-50B8-45A7-820D-CE49FAF96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7178" y="5664025"/>
                <a:ext cx="0" cy="579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Ευθεία γραμμή σύνδεσης 188">
                <a:extLst>
                  <a:ext uri="{FF2B5EF4-FFF2-40B4-BE49-F238E27FC236}">
                    <a16:creationId xmlns:a16="http://schemas.microsoft.com/office/drawing/2014/main" id="{A6E582A6-7646-4384-B140-E43D3D7AF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8819" y="5693216"/>
                <a:ext cx="0" cy="579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Ευθεία γραμμή σύνδεσης 189">
                <a:extLst>
                  <a:ext uri="{FF2B5EF4-FFF2-40B4-BE49-F238E27FC236}">
                    <a16:creationId xmlns:a16="http://schemas.microsoft.com/office/drawing/2014/main" id="{6B20D615-151C-4D52-BFA3-E16C48AD8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7324" y="5693216"/>
                <a:ext cx="0" cy="579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Ευθεία γραμμή σύνδεσης 190">
                <a:extLst>
                  <a:ext uri="{FF2B5EF4-FFF2-40B4-BE49-F238E27FC236}">
                    <a16:creationId xmlns:a16="http://schemas.microsoft.com/office/drawing/2014/main" id="{2C82C456-8908-496C-8A1F-2376AEF4F061}"/>
                  </a:ext>
                </a:extLst>
              </p:cNvPr>
              <p:cNvCxnSpPr/>
              <p:nvPr/>
            </p:nvCxnSpPr>
            <p:spPr>
              <a:xfrm flipH="1">
                <a:off x="559581" y="6533123"/>
                <a:ext cx="91077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Ευθεία γραμμή σύνδεσης 191">
                <a:extLst>
                  <a:ext uri="{FF2B5EF4-FFF2-40B4-BE49-F238E27FC236}">
                    <a16:creationId xmlns:a16="http://schemas.microsoft.com/office/drawing/2014/main" id="{5D7B8ADF-3D53-421A-AB06-4F2B4B62628B}"/>
                  </a:ext>
                </a:extLst>
              </p:cNvPr>
              <p:cNvCxnSpPr/>
              <p:nvPr/>
            </p:nvCxnSpPr>
            <p:spPr>
              <a:xfrm>
                <a:off x="2294590" y="6236781"/>
                <a:ext cx="0" cy="2818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Ευθεία γραμμή σύνδεσης 192">
                <a:extLst>
                  <a:ext uri="{FF2B5EF4-FFF2-40B4-BE49-F238E27FC236}">
                    <a16:creationId xmlns:a16="http://schemas.microsoft.com/office/drawing/2014/main" id="{481E055B-D187-48E0-9B32-DCB4681CA7E0}"/>
                  </a:ext>
                </a:extLst>
              </p:cNvPr>
              <p:cNvCxnSpPr/>
              <p:nvPr/>
            </p:nvCxnSpPr>
            <p:spPr>
              <a:xfrm>
                <a:off x="4677178" y="6236780"/>
                <a:ext cx="0" cy="2818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Ευθεία γραμμή σύνδεσης 193">
                <a:extLst>
                  <a:ext uri="{FF2B5EF4-FFF2-40B4-BE49-F238E27FC236}">
                    <a16:creationId xmlns:a16="http://schemas.microsoft.com/office/drawing/2014/main" id="{636B8C8A-64BD-4664-AB23-077AE18D5F98}"/>
                  </a:ext>
                </a:extLst>
              </p:cNvPr>
              <p:cNvCxnSpPr/>
              <p:nvPr/>
            </p:nvCxnSpPr>
            <p:spPr>
              <a:xfrm>
                <a:off x="7188819" y="6236780"/>
                <a:ext cx="0" cy="2818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Ευθεία γραμμή σύνδεσης 194">
                <a:extLst>
                  <a:ext uri="{FF2B5EF4-FFF2-40B4-BE49-F238E27FC236}">
                    <a16:creationId xmlns:a16="http://schemas.microsoft.com/office/drawing/2014/main" id="{BDA96759-D86E-4DF3-8EDE-608980A3504D}"/>
                  </a:ext>
                </a:extLst>
              </p:cNvPr>
              <p:cNvCxnSpPr/>
              <p:nvPr/>
            </p:nvCxnSpPr>
            <p:spPr>
              <a:xfrm>
                <a:off x="9667324" y="6272422"/>
                <a:ext cx="0" cy="2818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Ευθεία γραμμή σύνδεσης 195">
                <a:extLst>
                  <a:ext uri="{FF2B5EF4-FFF2-40B4-BE49-F238E27FC236}">
                    <a16:creationId xmlns:a16="http://schemas.microsoft.com/office/drawing/2014/main" id="{00C28456-AC65-4D21-9301-F422C58BD339}"/>
                  </a:ext>
                </a:extLst>
              </p:cNvPr>
              <p:cNvCxnSpPr/>
              <p:nvPr/>
            </p:nvCxnSpPr>
            <p:spPr>
              <a:xfrm flipH="1">
                <a:off x="559581" y="6150569"/>
                <a:ext cx="7944426" cy="7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CA90B4A-D661-43F2-8C57-8B7F0ED8DC45}"/>
                  </a:ext>
                </a:extLst>
              </p:cNvPr>
              <p:cNvSpPr txBox="1"/>
              <p:nvPr/>
            </p:nvSpPr>
            <p:spPr>
              <a:xfrm>
                <a:off x="522056" y="5838194"/>
                <a:ext cx="375884" cy="242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SE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FC4052FC-8F61-4D1A-B14A-5792E097C19A}"/>
                  </a:ext>
                </a:extLst>
              </p:cNvPr>
              <p:cNvSpPr txBox="1"/>
              <p:nvPr/>
            </p:nvSpPr>
            <p:spPr>
              <a:xfrm>
                <a:off x="314138" y="6243231"/>
                <a:ext cx="460420" cy="242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CLK</a:t>
                </a:r>
              </a:p>
            </p:txBody>
          </p:sp>
          <p:sp>
            <p:nvSpPr>
              <p:cNvPr id="199" name="Arc 3">
                <a:extLst>
                  <a:ext uri="{FF2B5EF4-FFF2-40B4-BE49-F238E27FC236}">
                    <a16:creationId xmlns:a16="http://schemas.microsoft.com/office/drawing/2014/main" id="{A080BA07-23A0-4F2E-9B58-CE8EF9940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8302" y="961065"/>
                <a:ext cx="801033" cy="549623"/>
              </a:xfrm>
              <a:custGeom>
                <a:avLst/>
                <a:gdLst>
                  <a:gd name="T0" fmla="*/ 0 w 20330"/>
                  <a:gd name="T1" fmla="*/ 0 h 21600"/>
                  <a:gd name="T2" fmla="*/ 54984281 w 20330"/>
                  <a:gd name="T3" fmla="*/ 25276034 h 21600"/>
                  <a:gd name="T4" fmla="*/ 0 w 20330"/>
                  <a:gd name="T5" fmla="*/ 3817383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30" h="21600" fill="none" extrusionOk="0">
                    <a:moveTo>
                      <a:pt x="0" y="0"/>
                    </a:moveTo>
                    <a:cubicBezTo>
                      <a:pt x="9115" y="0"/>
                      <a:pt x="17249" y="5722"/>
                      <a:pt x="20329" y="14302"/>
                    </a:cubicBezTo>
                  </a:path>
                  <a:path w="20330" h="21600" stroke="0" extrusionOk="0">
                    <a:moveTo>
                      <a:pt x="0" y="0"/>
                    </a:moveTo>
                    <a:cubicBezTo>
                      <a:pt x="9115" y="0"/>
                      <a:pt x="17249" y="5722"/>
                      <a:pt x="20329" y="14302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200" name="Arc 4">
                <a:extLst>
                  <a:ext uri="{FF2B5EF4-FFF2-40B4-BE49-F238E27FC236}">
                    <a16:creationId xmlns:a16="http://schemas.microsoft.com/office/drawing/2014/main" id="{4871B5E0-4BA8-433E-B1EA-08DC755EA20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88302" y="1225973"/>
                <a:ext cx="801033" cy="470049"/>
              </a:xfrm>
              <a:custGeom>
                <a:avLst/>
                <a:gdLst>
                  <a:gd name="T0" fmla="*/ 0 w 20330"/>
                  <a:gd name="T1" fmla="*/ 0 h 21600"/>
                  <a:gd name="T2" fmla="*/ 54984281 w 20330"/>
                  <a:gd name="T3" fmla="*/ 25276034 h 21600"/>
                  <a:gd name="T4" fmla="*/ 0 w 20330"/>
                  <a:gd name="T5" fmla="*/ 3817383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330" h="21600" fill="none" extrusionOk="0">
                    <a:moveTo>
                      <a:pt x="0" y="0"/>
                    </a:moveTo>
                    <a:cubicBezTo>
                      <a:pt x="9115" y="0"/>
                      <a:pt x="17249" y="5722"/>
                      <a:pt x="20329" y="14302"/>
                    </a:cubicBezTo>
                  </a:path>
                  <a:path w="20330" h="21600" stroke="0" extrusionOk="0">
                    <a:moveTo>
                      <a:pt x="0" y="0"/>
                    </a:moveTo>
                    <a:cubicBezTo>
                      <a:pt x="9115" y="0"/>
                      <a:pt x="17249" y="5722"/>
                      <a:pt x="20329" y="14302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201" name="Arc 5">
                <a:extLst>
                  <a:ext uri="{FF2B5EF4-FFF2-40B4-BE49-F238E27FC236}">
                    <a16:creationId xmlns:a16="http://schemas.microsoft.com/office/drawing/2014/main" id="{10A7C9F8-FD46-4FA8-8E6B-F67C57212F1B}"/>
                  </a:ext>
                </a:extLst>
              </p:cNvPr>
              <p:cNvSpPr>
                <a:spLocks/>
              </p:cNvSpPr>
              <p:nvPr/>
            </p:nvSpPr>
            <p:spPr bwMode="auto">
              <a:xfrm rot="2334890">
                <a:off x="6430108" y="1010195"/>
                <a:ext cx="663711" cy="536948"/>
              </a:xfrm>
              <a:custGeom>
                <a:avLst/>
                <a:gdLst>
                  <a:gd name="T0" fmla="*/ 8919337 w 21600"/>
                  <a:gd name="T1" fmla="*/ 0 h 22194"/>
                  <a:gd name="T2" fmla="*/ 38652238 w 21600"/>
                  <a:gd name="T3" fmla="*/ 39930138 h 22194"/>
                  <a:gd name="T4" fmla="*/ 0 w 21600"/>
                  <a:gd name="T5" fmla="*/ 37816153 h 2219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2194" fill="none" extrusionOk="0">
                    <a:moveTo>
                      <a:pt x="4976" y="0"/>
                    </a:moveTo>
                    <a:cubicBezTo>
                      <a:pt x="14719" y="2307"/>
                      <a:pt x="21600" y="11006"/>
                      <a:pt x="21600" y="21019"/>
                    </a:cubicBezTo>
                    <a:cubicBezTo>
                      <a:pt x="21600" y="21410"/>
                      <a:pt x="21589" y="21802"/>
                      <a:pt x="21568" y="22194"/>
                    </a:cubicBezTo>
                  </a:path>
                  <a:path w="21600" h="22194" stroke="0" extrusionOk="0">
                    <a:moveTo>
                      <a:pt x="4976" y="0"/>
                    </a:moveTo>
                    <a:cubicBezTo>
                      <a:pt x="14719" y="2307"/>
                      <a:pt x="21600" y="11006"/>
                      <a:pt x="21600" y="21019"/>
                    </a:cubicBezTo>
                    <a:cubicBezTo>
                      <a:pt x="21600" y="21410"/>
                      <a:pt x="21589" y="21802"/>
                      <a:pt x="21568" y="22194"/>
                    </a:cubicBezTo>
                    <a:lnTo>
                      <a:pt x="0" y="21019"/>
                    </a:lnTo>
                    <a:lnTo>
                      <a:pt x="4976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202" name="Line 6">
                <a:extLst>
                  <a:ext uri="{FF2B5EF4-FFF2-40B4-BE49-F238E27FC236}">
                    <a16:creationId xmlns:a16="http://schemas.microsoft.com/office/drawing/2014/main" id="{C0AB5132-EC70-4280-B038-F43621C5C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38924" y="1209075"/>
                <a:ext cx="381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l-GR" dirty="0"/>
              </a:p>
            </p:txBody>
          </p:sp>
          <p:sp>
            <p:nvSpPr>
              <p:cNvPr id="203" name="Line 7">
                <a:extLst>
                  <a:ext uri="{FF2B5EF4-FFF2-40B4-BE49-F238E27FC236}">
                    <a16:creationId xmlns:a16="http://schemas.microsoft.com/office/drawing/2014/main" id="{B3FD767E-D2DF-46E2-AE48-FF5ADC4E3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53963" y="1487158"/>
                <a:ext cx="381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l-GR" dirty="0"/>
              </a:p>
            </p:txBody>
          </p:sp>
          <p:sp>
            <p:nvSpPr>
              <p:cNvPr id="204" name="Line 8">
                <a:extLst>
                  <a:ext uri="{FF2B5EF4-FFF2-40B4-BE49-F238E27FC236}">
                    <a16:creationId xmlns:a16="http://schemas.microsoft.com/office/drawing/2014/main" id="{305B2539-A140-4DF7-B8C5-3E7F75A3D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89335" y="1366136"/>
                <a:ext cx="381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el-GR" dirty="0"/>
              </a:p>
            </p:txBody>
          </p:sp>
          <p:pic>
            <p:nvPicPr>
              <p:cNvPr id="205" name="Εικόνα 204">
                <a:extLst>
                  <a:ext uri="{FF2B5EF4-FFF2-40B4-BE49-F238E27FC236}">
                    <a16:creationId xmlns:a16="http://schemas.microsoft.com/office/drawing/2014/main" id="{36549F04-C005-474F-B9D2-721BE068CA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1209" y="3426069"/>
                <a:ext cx="1374973" cy="6987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6" name="Εικόνα 205">
                <a:extLst>
                  <a:ext uri="{FF2B5EF4-FFF2-40B4-BE49-F238E27FC236}">
                    <a16:creationId xmlns:a16="http://schemas.microsoft.com/office/drawing/2014/main" id="{3E24A1D6-AC9E-400E-A95D-D7BF0FF0F6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1773" y="2578331"/>
                <a:ext cx="1374973" cy="6987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" name="Εικόνα 206">
                <a:extLst>
                  <a:ext uri="{FF2B5EF4-FFF2-40B4-BE49-F238E27FC236}">
                    <a16:creationId xmlns:a16="http://schemas.microsoft.com/office/drawing/2014/main" id="{FF121187-9298-4220-B31C-87AEC049BB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5965" y="1354532"/>
                <a:ext cx="1374973" cy="6987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09" name="Group 3">
                <a:extLst>
                  <a:ext uri="{FF2B5EF4-FFF2-40B4-BE49-F238E27FC236}">
                    <a16:creationId xmlns:a16="http://schemas.microsoft.com/office/drawing/2014/main" id="{0F381C22-AEFB-413B-8027-C77437BEDC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63926" y="2927689"/>
                <a:ext cx="1444270" cy="698712"/>
                <a:chOff x="3600" y="1584"/>
                <a:chExt cx="1488" cy="1152"/>
              </a:xfrm>
            </p:grpSpPr>
            <p:sp>
              <p:nvSpPr>
                <p:cNvPr id="210" name="Arc 4">
                  <a:extLst>
                    <a:ext uri="{FF2B5EF4-FFF2-40B4-BE49-F238E27FC236}">
                      <a16:creationId xmlns:a16="http://schemas.microsoft.com/office/drawing/2014/main" id="{92E48461-E566-46D8-BFB7-6AB022DB2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6" y="1584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211" name="Arc 5">
                  <a:extLst>
                    <a:ext uri="{FF2B5EF4-FFF2-40B4-BE49-F238E27FC236}">
                      <a16:creationId xmlns:a16="http://schemas.microsoft.com/office/drawing/2014/main" id="{56EA9749-3ECF-4F7C-B0D0-47D2D0FE9B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4176" y="216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212" name="Line 6">
                  <a:extLst>
                    <a:ext uri="{FF2B5EF4-FFF2-40B4-BE49-F238E27FC236}">
                      <a16:creationId xmlns:a16="http://schemas.microsoft.com/office/drawing/2014/main" id="{F318E45A-567B-4421-B0E0-C8A91765F8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1584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213" name="Line 7">
                  <a:extLst>
                    <a:ext uri="{FF2B5EF4-FFF2-40B4-BE49-F238E27FC236}">
                      <a16:creationId xmlns:a16="http://schemas.microsoft.com/office/drawing/2014/main" id="{2D499866-4C8B-4B77-B992-C30DC3C97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36" y="2736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214" name="Line 8">
                  <a:extLst>
                    <a:ext uri="{FF2B5EF4-FFF2-40B4-BE49-F238E27FC236}">
                      <a16:creationId xmlns:a16="http://schemas.microsoft.com/office/drawing/2014/main" id="{CE830DB8-077E-462F-B746-56F4495FE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115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215" name="Line 9">
                  <a:extLst>
                    <a:ext uri="{FF2B5EF4-FFF2-40B4-BE49-F238E27FC236}">
                      <a16:creationId xmlns:a16="http://schemas.microsoft.com/office/drawing/2014/main" id="{ED52EBFC-DB4F-4F5A-8DA4-2196C703D5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00" y="1824"/>
                  <a:ext cx="33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l-GR" dirty="0"/>
                </a:p>
              </p:txBody>
            </p:sp>
            <p:sp>
              <p:nvSpPr>
                <p:cNvPr id="216" name="Line 10">
                  <a:extLst>
                    <a:ext uri="{FF2B5EF4-FFF2-40B4-BE49-F238E27FC236}">
                      <a16:creationId xmlns:a16="http://schemas.microsoft.com/office/drawing/2014/main" id="{7C639F95-1025-446A-AB46-D484BD01A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00" y="2496"/>
                  <a:ext cx="33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217" name="Line 11">
                  <a:extLst>
                    <a:ext uri="{FF2B5EF4-FFF2-40B4-BE49-F238E27FC236}">
                      <a16:creationId xmlns:a16="http://schemas.microsoft.com/office/drawing/2014/main" id="{CEC1F813-AA60-4DA0-970A-333B29D44D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52" y="2160"/>
                  <a:ext cx="33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l-GR"/>
                </a:p>
              </p:txBody>
            </p:sp>
          </p:grpSp>
          <p:cxnSp>
            <p:nvCxnSpPr>
              <p:cNvPr id="218" name="Γραμμή σύνδεσης: Γωνιώδης 217">
                <a:extLst>
                  <a:ext uri="{FF2B5EF4-FFF2-40B4-BE49-F238E27FC236}">
                    <a16:creationId xmlns:a16="http://schemas.microsoft.com/office/drawing/2014/main" id="{A9474A7A-B705-4FF3-ACE5-4485A6072E44}"/>
                  </a:ext>
                </a:extLst>
              </p:cNvPr>
              <p:cNvCxnSpPr>
                <a:stCxn id="202" idx="1"/>
                <a:endCxn id="208" idx="3"/>
              </p:cNvCxnSpPr>
              <p:nvPr/>
            </p:nvCxnSpPr>
            <p:spPr>
              <a:xfrm rot="16200000" flipV="1">
                <a:off x="6015600" y="685752"/>
                <a:ext cx="289231" cy="757418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Γραμμή σύνδεσης: Γωνιώδης 218">
                <a:extLst>
                  <a:ext uri="{FF2B5EF4-FFF2-40B4-BE49-F238E27FC236}">
                    <a16:creationId xmlns:a16="http://schemas.microsoft.com/office/drawing/2014/main" id="{59C109CF-DD17-4A88-9A7F-40C68D71E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0634" y="1487742"/>
                <a:ext cx="737988" cy="216731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Ευθεία γραμμή σύνδεσης 219">
                <a:extLst>
                  <a:ext uri="{FF2B5EF4-FFF2-40B4-BE49-F238E27FC236}">
                    <a16:creationId xmlns:a16="http://schemas.microsoft.com/office/drawing/2014/main" id="{166F44DD-DDA2-4AA7-8DDA-A6BE58DAD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3175" y="1695621"/>
                <a:ext cx="473008" cy="7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Γραμμή σύνδεσης: Γωνιώδης 220">
                <a:extLst>
                  <a:ext uri="{FF2B5EF4-FFF2-40B4-BE49-F238E27FC236}">
                    <a16:creationId xmlns:a16="http://schemas.microsoft.com/office/drawing/2014/main" id="{E42071D5-04EE-4354-8540-157A90462337}"/>
                  </a:ext>
                </a:extLst>
              </p:cNvPr>
              <p:cNvCxnSpPr>
                <a:stCxn id="206" idx="3"/>
              </p:cNvCxnSpPr>
              <p:nvPr/>
            </p:nvCxnSpPr>
            <p:spPr>
              <a:xfrm>
                <a:off x="5736746" y="2927688"/>
                <a:ext cx="802178" cy="145566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Γραμμή σύνδεσης: Γωνιώδης 221">
                <a:extLst>
                  <a:ext uri="{FF2B5EF4-FFF2-40B4-BE49-F238E27FC236}">
                    <a16:creationId xmlns:a16="http://schemas.microsoft.com/office/drawing/2014/main" id="{82837004-A1DC-4F7C-9677-8B8CB32919F4}"/>
                  </a:ext>
                </a:extLst>
              </p:cNvPr>
              <p:cNvCxnSpPr>
                <a:stCxn id="205" idx="3"/>
              </p:cNvCxnSpPr>
              <p:nvPr/>
            </p:nvCxnSpPr>
            <p:spPr>
              <a:xfrm flipV="1">
                <a:off x="5696182" y="3480836"/>
                <a:ext cx="842742" cy="29459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Ευθεία γραμμή σύνδεσης 222">
                <a:extLst>
                  <a:ext uri="{FF2B5EF4-FFF2-40B4-BE49-F238E27FC236}">
                    <a16:creationId xmlns:a16="http://schemas.microsoft.com/office/drawing/2014/main" id="{F38D8783-F6B2-42B7-9CA2-869AEE896573}"/>
                  </a:ext>
                </a:extLst>
              </p:cNvPr>
              <p:cNvCxnSpPr/>
              <p:nvPr/>
            </p:nvCxnSpPr>
            <p:spPr>
              <a:xfrm>
                <a:off x="8008196" y="1354532"/>
                <a:ext cx="13292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Ευθεία γραμμή σύνδεσης 223">
                <a:extLst>
                  <a:ext uri="{FF2B5EF4-FFF2-40B4-BE49-F238E27FC236}">
                    <a16:creationId xmlns:a16="http://schemas.microsoft.com/office/drawing/2014/main" id="{8FBC38DD-CA9A-44FA-8C94-9C9FFD5A81AC}"/>
                  </a:ext>
                </a:extLst>
              </p:cNvPr>
              <p:cNvCxnSpPr/>
              <p:nvPr/>
            </p:nvCxnSpPr>
            <p:spPr>
              <a:xfrm>
                <a:off x="8008196" y="3277045"/>
                <a:ext cx="1495637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Ευθεία γραμμή σύνδεσης 224">
                <a:extLst>
                  <a:ext uri="{FF2B5EF4-FFF2-40B4-BE49-F238E27FC236}">
                    <a16:creationId xmlns:a16="http://schemas.microsoft.com/office/drawing/2014/main" id="{8A1DF39F-03C5-4B74-AE56-889E53B08C98}"/>
                  </a:ext>
                </a:extLst>
              </p:cNvPr>
              <p:cNvCxnSpPr/>
              <p:nvPr/>
            </p:nvCxnSpPr>
            <p:spPr>
              <a:xfrm flipH="1">
                <a:off x="3396375" y="746449"/>
                <a:ext cx="1029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Ευθεία γραμμή σύνδεσης 225">
                <a:extLst>
                  <a:ext uri="{FF2B5EF4-FFF2-40B4-BE49-F238E27FC236}">
                    <a16:creationId xmlns:a16="http://schemas.microsoft.com/office/drawing/2014/main" id="{54A9CA37-3379-4D46-A9D7-3F53384388A4}"/>
                  </a:ext>
                </a:extLst>
              </p:cNvPr>
              <p:cNvCxnSpPr/>
              <p:nvPr/>
            </p:nvCxnSpPr>
            <p:spPr>
              <a:xfrm flipV="1">
                <a:off x="3036982" y="746449"/>
                <a:ext cx="0" cy="44501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Ευθεία γραμμή σύνδεσης 226">
                <a:extLst>
                  <a:ext uri="{FF2B5EF4-FFF2-40B4-BE49-F238E27FC236}">
                    <a16:creationId xmlns:a16="http://schemas.microsoft.com/office/drawing/2014/main" id="{046981ED-0666-4CAD-9321-71959A2B949E}"/>
                  </a:ext>
                </a:extLst>
              </p:cNvPr>
              <p:cNvCxnSpPr/>
              <p:nvPr/>
            </p:nvCxnSpPr>
            <p:spPr>
              <a:xfrm flipH="1">
                <a:off x="3036982" y="746449"/>
                <a:ext cx="35939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Ευθεία γραμμή σύνδεσης 227">
                <a:extLst>
                  <a:ext uri="{FF2B5EF4-FFF2-40B4-BE49-F238E27FC236}">
                    <a16:creationId xmlns:a16="http://schemas.microsoft.com/office/drawing/2014/main" id="{6707D0D8-734F-42A5-B320-17C20B8F9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8093" y="4534678"/>
                <a:ext cx="0" cy="66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Ευθεία γραμμή σύνδεσης 228">
                <a:extLst>
                  <a:ext uri="{FF2B5EF4-FFF2-40B4-BE49-F238E27FC236}">
                    <a16:creationId xmlns:a16="http://schemas.microsoft.com/office/drawing/2014/main" id="{5D588265-95B6-4228-8016-2FCFA6FFA691}"/>
                  </a:ext>
                </a:extLst>
              </p:cNvPr>
              <p:cNvCxnSpPr/>
              <p:nvPr/>
            </p:nvCxnSpPr>
            <p:spPr>
              <a:xfrm flipH="1">
                <a:off x="3216678" y="4534678"/>
                <a:ext cx="22814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Ευθεία γραμμή σύνδεσης 229">
                <a:extLst>
                  <a:ext uri="{FF2B5EF4-FFF2-40B4-BE49-F238E27FC236}">
                    <a16:creationId xmlns:a16="http://schemas.microsoft.com/office/drawing/2014/main" id="{5E08EFB1-5C63-4BD2-9797-01E92439C6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6678" y="1064461"/>
                <a:ext cx="0" cy="3470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Ευθεία γραμμή σύνδεσης 230">
                <a:extLst>
                  <a:ext uri="{FF2B5EF4-FFF2-40B4-BE49-F238E27FC236}">
                    <a16:creationId xmlns:a16="http://schemas.microsoft.com/office/drawing/2014/main" id="{B45E392F-AF5E-4484-8920-6F83E9E465A3}"/>
                  </a:ext>
                </a:extLst>
              </p:cNvPr>
              <p:cNvCxnSpPr/>
              <p:nvPr/>
            </p:nvCxnSpPr>
            <p:spPr>
              <a:xfrm flipH="1">
                <a:off x="3216678" y="1064461"/>
                <a:ext cx="12092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Ευθεία γραμμή σύνδεσης 231">
                <a:extLst>
                  <a:ext uri="{FF2B5EF4-FFF2-40B4-BE49-F238E27FC236}">
                    <a16:creationId xmlns:a16="http://schemas.microsoft.com/office/drawing/2014/main" id="{74E69BD7-A512-47BF-B30F-069A6DDF08B8}"/>
                  </a:ext>
                </a:extLst>
              </p:cNvPr>
              <p:cNvCxnSpPr/>
              <p:nvPr/>
            </p:nvCxnSpPr>
            <p:spPr>
              <a:xfrm flipV="1">
                <a:off x="7959203" y="4460033"/>
                <a:ext cx="0" cy="7604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Ευθεία γραμμή σύνδεσης 232">
                <a:extLst>
                  <a:ext uri="{FF2B5EF4-FFF2-40B4-BE49-F238E27FC236}">
                    <a16:creationId xmlns:a16="http://schemas.microsoft.com/office/drawing/2014/main" id="{E87D235A-0BD5-40F4-B28B-055FC11E9449}"/>
                  </a:ext>
                </a:extLst>
              </p:cNvPr>
              <p:cNvCxnSpPr/>
              <p:nvPr/>
            </p:nvCxnSpPr>
            <p:spPr>
              <a:xfrm flipH="1">
                <a:off x="3449613" y="4460033"/>
                <a:ext cx="450959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Ευθεία γραμμή σύνδεσης 233">
                <a:extLst>
                  <a:ext uri="{FF2B5EF4-FFF2-40B4-BE49-F238E27FC236}">
                    <a16:creationId xmlns:a16="http://schemas.microsoft.com/office/drawing/2014/main" id="{DB0EF2C4-35E4-4C49-9F56-9C3DF43C1374}"/>
                  </a:ext>
                </a:extLst>
              </p:cNvPr>
              <p:cNvCxnSpPr/>
              <p:nvPr/>
            </p:nvCxnSpPr>
            <p:spPr>
              <a:xfrm flipH="1">
                <a:off x="3360929" y="1510688"/>
                <a:ext cx="113120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Ευθεία γραμμή σύνδεσης 234">
                <a:extLst>
                  <a:ext uri="{FF2B5EF4-FFF2-40B4-BE49-F238E27FC236}">
                    <a16:creationId xmlns:a16="http://schemas.microsoft.com/office/drawing/2014/main" id="{674C6A65-34FA-458D-AD44-CC1D6079EB3D}"/>
                  </a:ext>
                </a:extLst>
              </p:cNvPr>
              <p:cNvCxnSpPr/>
              <p:nvPr/>
            </p:nvCxnSpPr>
            <p:spPr>
              <a:xfrm>
                <a:off x="3360929" y="1510688"/>
                <a:ext cx="0" cy="29493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Ευθεία γραμμή σύνδεσης 235">
                <a:extLst>
                  <a:ext uri="{FF2B5EF4-FFF2-40B4-BE49-F238E27FC236}">
                    <a16:creationId xmlns:a16="http://schemas.microsoft.com/office/drawing/2014/main" id="{5DF11871-D553-41DF-A4F9-6EACE9D80417}"/>
                  </a:ext>
                </a:extLst>
              </p:cNvPr>
              <p:cNvCxnSpPr/>
              <p:nvPr/>
            </p:nvCxnSpPr>
            <p:spPr>
              <a:xfrm flipH="1">
                <a:off x="3360929" y="4460033"/>
                <a:ext cx="886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Ευθεία γραμμή σύνδεσης 236">
                <a:extLst>
                  <a:ext uri="{FF2B5EF4-FFF2-40B4-BE49-F238E27FC236}">
                    <a16:creationId xmlns:a16="http://schemas.microsoft.com/office/drawing/2014/main" id="{686B671A-D438-4DC1-91F0-B8243A4B355D}"/>
                  </a:ext>
                </a:extLst>
              </p:cNvPr>
              <p:cNvCxnSpPr/>
              <p:nvPr/>
            </p:nvCxnSpPr>
            <p:spPr>
              <a:xfrm>
                <a:off x="10018083" y="5220494"/>
                <a:ext cx="19524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Ευθεία γραμμή σύνδεσης 237">
                <a:extLst>
                  <a:ext uri="{FF2B5EF4-FFF2-40B4-BE49-F238E27FC236}">
                    <a16:creationId xmlns:a16="http://schemas.microsoft.com/office/drawing/2014/main" id="{097C8DD3-22FB-482A-9837-E5C97602A428}"/>
                  </a:ext>
                </a:extLst>
              </p:cNvPr>
              <p:cNvCxnSpPr/>
              <p:nvPr/>
            </p:nvCxnSpPr>
            <p:spPr>
              <a:xfrm flipV="1">
                <a:off x="10580914" y="4385388"/>
                <a:ext cx="0" cy="8468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Ευθεία γραμμή σύνδεσης 238">
                <a:extLst>
                  <a:ext uri="{FF2B5EF4-FFF2-40B4-BE49-F238E27FC236}">
                    <a16:creationId xmlns:a16="http://schemas.microsoft.com/office/drawing/2014/main" id="{1F8BF016-090C-4E71-900F-990C9761CEF7}"/>
                  </a:ext>
                </a:extLst>
              </p:cNvPr>
              <p:cNvCxnSpPr/>
              <p:nvPr/>
            </p:nvCxnSpPr>
            <p:spPr>
              <a:xfrm flipH="1">
                <a:off x="3503984" y="4385388"/>
                <a:ext cx="70769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Ευθεία γραμμή σύνδεσης 239">
                <a:extLst>
                  <a:ext uri="{FF2B5EF4-FFF2-40B4-BE49-F238E27FC236}">
                    <a16:creationId xmlns:a16="http://schemas.microsoft.com/office/drawing/2014/main" id="{D15A9889-7F8D-49EA-9182-42ADA7B65ED2}"/>
                  </a:ext>
                </a:extLst>
              </p:cNvPr>
              <p:cNvCxnSpPr/>
              <p:nvPr/>
            </p:nvCxnSpPr>
            <p:spPr>
              <a:xfrm flipH="1">
                <a:off x="3449613" y="1866122"/>
                <a:ext cx="9763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Ευθεία γραμμή σύνδεσης 240">
                <a:extLst>
                  <a:ext uri="{FF2B5EF4-FFF2-40B4-BE49-F238E27FC236}">
                    <a16:creationId xmlns:a16="http://schemas.microsoft.com/office/drawing/2014/main" id="{06DAD7A6-7193-4335-8591-7DE228F9B1DB}"/>
                  </a:ext>
                </a:extLst>
              </p:cNvPr>
              <p:cNvCxnSpPr/>
              <p:nvPr/>
            </p:nvCxnSpPr>
            <p:spPr>
              <a:xfrm>
                <a:off x="3449613" y="1866122"/>
                <a:ext cx="0" cy="25192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Ευθεία γραμμή σύνδεσης 241">
                <a:extLst>
                  <a:ext uri="{FF2B5EF4-FFF2-40B4-BE49-F238E27FC236}">
                    <a16:creationId xmlns:a16="http://schemas.microsoft.com/office/drawing/2014/main" id="{94413BD7-EFBD-42C2-BE75-95EF190D4F3B}"/>
                  </a:ext>
                </a:extLst>
              </p:cNvPr>
              <p:cNvCxnSpPr/>
              <p:nvPr/>
            </p:nvCxnSpPr>
            <p:spPr>
              <a:xfrm flipH="1">
                <a:off x="3449613" y="4385388"/>
                <a:ext cx="807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Ευθεία γραμμή σύνδεσης 242">
                <a:extLst>
                  <a:ext uri="{FF2B5EF4-FFF2-40B4-BE49-F238E27FC236}">
                    <a16:creationId xmlns:a16="http://schemas.microsoft.com/office/drawing/2014/main" id="{58470FC6-1CC8-49EB-ADA7-CBF818D9A5E5}"/>
                  </a:ext>
                </a:extLst>
              </p:cNvPr>
              <p:cNvCxnSpPr/>
              <p:nvPr/>
            </p:nvCxnSpPr>
            <p:spPr>
              <a:xfrm flipH="1">
                <a:off x="3036982" y="2747871"/>
                <a:ext cx="1369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Ευθεία γραμμή σύνδεσης 243">
                <a:extLst>
                  <a:ext uri="{FF2B5EF4-FFF2-40B4-BE49-F238E27FC236}">
                    <a16:creationId xmlns:a16="http://schemas.microsoft.com/office/drawing/2014/main" id="{9414422F-C394-41D8-A5AE-CBACEF98F226}"/>
                  </a:ext>
                </a:extLst>
              </p:cNvPr>
              <p:cNvCxnSpPr/>
              <p:nvPr/>
            </p:nvCxnSpPr>
            <p:spPr>
              <a:xfrm flipH="1">
                <a:off x="3368846" y="3102367"/>
                <a:ext cx="10376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Ευθεία γραμμή σύνδεσης 244">
                <a:extLst>
                  <a:ext uri="{FF2B5EF4-FFF2-40B4-BE49-F238E27FC236}">
                    <a16:creationId xmlns:a16="http://schemas.microsoft.com/office/drawing/2014/main" id="{EEAEB79B-2240-4921-BA84-E58CC17A8498}"/>
                  </a:ext>
                </a:extLst>
              </p:cNvPr>
              <p:cNvCxnSpPr/>
              <p:nvPr/>
            </p:nvCxnSpPr>
            <p:spPr>
              <a:xfrm flipH="1">
                <a:off x="3216678" y="3610982"/>
                <a:ext cx="11575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Ευθεία γραμμή σύνδεσης 245">
                <a:extLst>
                  <a:ext uri="{FF2B5EF4-FFF2-40B4-BE49-F238E27FC236}">
                    <a16:creationId xmlns:a16="http://schemas.microsoft.com/office/drawing/2014/main" id="{9233114F-15BA-43B3-874C-E36DFEEBEF95}"/>
                  </a:ext>
                </a:extLst>
              </p:cNvPr>
              <p:cNvCxnSpPr/>
              <p:nvPr/>
            </p:nvCxnSpPr>
            <p:spPr>
              <a:xfrm flipH="1">
                <a:off x="3489996" y="3937518"/>
                <a:ext cx="8842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Ευθεία γραμμή σύνδεσης 246">
                <a:extLst>
                  <a:ext uri="{FF2B5EF4-FFF2-40B4-BE49-F238E27FC236}">
                    <a16:creationId xmlns:a16="http://schemas.microsoft.com/office/drawing/2014/main" id="{2942BB37-8F6A-4AFD-B188-A9BEE118C8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3833" y="2427769"/>
                <a:ext cx="0" cy="84927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Ευθεία γραμμή σύνδεσης 247">
                <a:extLst>
                  <a:ext uri="{FF2B5EF4-FFF2-40B4-BE49-F238E27FC236}">
                    <a16:creationId xmlns:a16="http://schemas.microsoft.com/office/drawing/2014/main" id="{697CDA90-0727-4487-89A6-CD466D9AD1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36040" y="2427769"/>
                <a:ext cx="6858229" cy="1204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Ευθεία γραμμή σύνδεσης 248">
                <a:extLst>
                  <a:ext uri="{FF2B5EF4-FFF2-40B4-BE49-F238E27FC236}">
                    <a16:creationId xmlns:a16="http://schemas.microsoft.com/office/drawing/2014/main" id="{D465DB69-CB2E-42BA-8E33-3791F1F55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191" y="2427769"/>
                <a:ext cx="212792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Ευθεία γραμμή σύνδεσης 249">
                <a:extLst>
                  <a:ext uri="{FF2B5EF4-FFF2-40B4-BE49-F238E27FC236}">
                    <a16:creationId xmlns:a16="http://schemas.microsoft.com/office/drawing/2014/main" id="{70B46B95-4963-4B31-B7E9-A20F87566BC9}"/>
                  </a:ext>
                </a:extLst>
              </p:cNvPr>
              <p:cNvCxnSpPr/>
              <p:nvPr/>
            </p:nvCxnSpPr>
            <p:spPr>
              <a:xfrm flipV="1">
                <a:off x="584734" y="2378640"/>
                <a:ext cx="17610" cy="260775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Ευθεία γραμμή σύνδεσης 250">
                <a:extLst>
                  <a:ext uri="{FF2B5EF4-FFF2-40B4-BE49-F238E27FC236}">
                    <a16:creationId xmlns:a16="http://schemas.microsoft.com/office/drawing/2014/main" id="{F38F0B34-597B-42BC-8025-EB28FEB07748}"/>
                  </a:ext>
                </a:extLst>
              </p:cNvPr>
              <p:cNvCxnSpPr/>
              <p:nvPr/>
            </p:nvCxnSpPr>
            <p:spPr>
              <a:xfrm>
                <a:off x="9494269" y="1351982"/>
                <a:ext cx="0" cy="8288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Ευθεία γραμμή σύνδεσης 251">
                <a:extLst>
                  <a:ext uri="{FF2B5EF4-FFF2-40B4-BE49-F238E27FC236}">
                    <a16:creationId xmlns:a16="http://schemas.microsoft.com/office/drawing/2014/main" id="{45850491-873F-4EE9-B6F6-CC5EF4EA84F5}"/>
                  </a:ext>
                </a:extLst>
              </p:cNvPr>
              <p:cNvCxnSpPr/>
              <p:nvPr/>
            </p:nvCxnSpPr>
            <p:spPr>
              <a:xfrm>
                <a:off x="9296481" y="1351982"/>
                <a:ext cx="207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Ευθεία γραμμή σύνδεσης 252">
                <a:extLst>
                  <a:ext uri="{FF2B5EF4-FFF2-40B4-BE49-F238E27FC236}">
                    <a16:creationId xmlns:a16="http://schemas.microsoft.com/office/drawing/2014/main" id="{E1C9DB7A-0F51-4C0F-8CB2-4509AF276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16914" y="2180813"/>
                <a:ext cx="66773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Ευθεία γραμμή σύνδεσης 253">
                <a:extLst>
                  <a:ext uri="{FF2B5EF4-FFF2-40B4-BE49-F238E27FC236}">
                    <a16:creationId xmlns:a16="http://schemas.microsoft.com/office/drawing/2014/main" id="{8195012B-6608-43C5-A1BE-1495AC897455}"/>
                  </a:ext>
                </a:extLst>
              </p:cNvPr>
              <p:cNvCxnSpPr>
                <a:stCxn id="160" idx="1"/>
              </p:cNvCxnSpPr>
              <p:nvPr/>
            </p:nvCxnSpPr>
            <p:spPr>
              <a:xfrm flipH="1">
                <a:off x="2783080" y="5020921"/>
                <a:ext cx="530998" cy="635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Ευθεία γραμμή σύνδεσης 254">
                <a:extLst>
                  <a:ext uri="{FF2B5EF4-FFF2-40B4-BE49-F238E27FC236}">
                    <a16:creationId xmlns:a16="http://schemas.microsoft.com/office/drawing/2014/main" id="{DDE254A3-BE51-484D-88F4-EAF062829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6914" y="2180813"/>
                <a:ext cx="13015" cy="28667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FE6B39D-5E85-4565-BCE8-A75B5FCCBA62}"/>
                  </a:ext>
                </a:extLst>
              </p:cNvPr>
              <p:cNvSpPr txBox="1"/>
              <p:nvPr/>
            </p:nvSpPr>
            <p:spPr>
              <a:xfrm>
                <a:off x="3914108" y="742436"/>
                <a:ext cx="26181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b</a:t>
                </a:r>
                <a:endParaRPr lang="el-GR" sz="10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E32242E-1125-4FA7-A03A-7A95C93E8364}"/>
                  </a:ext>
                </a:extLst>
              </p:cNvPr>
              <p:cNvSpPr txBox="1"/>
              <p:nvPr/>
            </p:nvSpPr>
            <p:spPr>
              <a:xfrm>
                <a:off x="3914058" y="1199789"/>
                <a:ext cx="26181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</a:t>
                </a:r>
                <a:endParaRPr lang="el-GR" sz="1000" dirty="0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16E48846-8EE9-4C05-A5B7-06861B2E3F5B}"/>
                  </a:ext>
                </a:extLst>
              </p:cNvPr>
              <p:cNvSpPr txBox="1"/>
              <p:nvPr/>
            </p:nvSpPr>
            <p:spPr>
              <a:xfrm>
                <a:off x="3939460" y="1545286"/>
                <a:ext cx="26181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</a:t>
                </a:r>
                <a:endParaRPr lang="el-GR" sz="1000" dirty="0"/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B6B20ED-6517-4C80-815C-930CA645E1A4}"/>
                  </a:ext>
                </a:extLst>
              </p:cNvPr>
              <p:cNvSpPr txBox="1"/>
              <p:nvPr/>
            </p:nvSpPr>
            <p:spPr>
              <a:xfrm>
                <a:off x="3983813" y="2431591"/>
                <a:ext cx="26181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</a:t>
                </a:r>
                <a:endParaRPr lang="el-GR" sz="1000" dirty="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37482AB-B831-486C-8093-29399C03846B}"/>
                  </a:ext>
                </a:extLst>
              </p:cNvPr>
              <p:cNvSpPr txBox="1"/>
              <p:nvPr/>
            </p:nvSpPr>
            <p:spPr>
              <a:xfrm>
                <a:off x="4008815" y="2786853"/>
                <a:ext cx="26181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</a:t>
                </a:r>
                <a:endParaRPr lang="el-GR" sz="1000" dirty="0"/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81926835-DA37-47B8-8C33-146A43EA6E7F}"/>
                  </a:ext>
                </a:extLst>
              </p:cNvPr>
              <p:cNvSpPr txBox="1"/>
              <p:nvPr/>
            </p:nvSpPr>
            <p:spPr>
              <a:xfrm>
                <a:off x="4044531" y="3282564"/>
                <a:ext cx="26181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b</a:t>
                </a:r>
                <a:endParaRPr lang="el-GR" sz="1000" dirty="0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97B6E86-2818-4D08-B7BF-59FAB9803D8F}"/>
                  </a:ext>
                </a:extLst>
              </p:cNvPr>
              <p:cNvSpPr txBox="1"/>
              <p:nvPr/>
            </p:nvSpPr>
            <p:spPr>
              <a:xfrm>
                <a:off x="4034393" y="3644525"/>
                <a:ext cx="26181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d</a:t>
                </a:r>
                <a:endParaRPr lang="el-GR" sz="1000" dirty="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CAFFE4A8-FE48-44D1-BDE4-394119CB16FD}"/>
                  </a:ext>
                </a:extLst>
              </p:cNvPr>
              <p:cNvSpPr txBox="1"/>
              <p:nvPr/>
            </p:nvSpPr>
            <p:spPr>
              <a:xfrm>
                <a:off x="6095577" y="611701"/>
                <a:ext cx="26181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e</a:t>
                </a:r>
                <a:endParaRPr lang="el-GR" sz="1000" dirty="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17FF3C35-C525-43EC-97A8-0FB324028F5C}"/>
                  </a:ext>
                </a:extLst>
              </p:cNvPr>
              <p:cNvSpPr txBox="1"/>
              <p:nvPr/>
            </p:nvSpPr>
            <p:spPr>
              <a:xfrm>
                <a:off x="6087588" y="1407090"/>
                <a:ext cx="26181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f</a:t>
                </a:r>
                <a:endParaRPr lang="el-GR" sz="1000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D6D14D6F-DB68-4220-A304-B2C9D46B9EC1}"/>
                  </a:ext>
                </a:extLst>
              </p:cNvPr>
              <p:cNvSpPr txBox="1"/>
              <p:nvPr/>
            </p:nvSpPr>
            <p:spPr>
              <a:xfrm>
                <a:off x="6181588" y="2748139"/>
                <a:ext cx="26181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g</a:t>
                </a:r>
                <a:endParaRPr lang="el-GR" sz="1000" dirty="0"/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4EF0D91-93DE-47F0-AFD4-F868CFC85693}"/>
                  </a:ext>
                </a:extLst>
              </p:cNvPr>
              <p:cNvSpPr txBox="1"/>
              <p:nvPr/>
            </p:nvSpPr>
            <p:spPr>
              <a:xfrm>
                <a:off x="6218495" y="3142992"/>
                <a:ext cx="26181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h</a:t>
                </a:r>
                <a:endParaRPr lang="el-GR" sz="1000" dirty="0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8043AFBE-AE64-438A-91E6-6CA1CE1364F5}"/>
                  </a:ext>
                </a:extLst>
              </p:cNvPr>
              <p:cNvSpPr txBox="1"/>
              <p:nvPr/>
            </p:nvSpPr>
            <p:spPr>
              <a:xfrm>
                <a:off x="8056782" y="967671"/>
                <a:ext cx="261814" cy="24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i</a:t>
                </a:r>
                <a:endParaRPr lang="el-GR" sz="1000" dirty="0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AEFFAA33-E47C-481D-9E03-C5F80A989602}"/>
                  </a:ext>
                </a:extLst>
              </p:cNvPr>
              <p:cNvSpPr txBox="1"/>
              <p:nvPr/>
            </p:nvSpPr>
            <p:spPr>
              <a:xfrm>
                <a:off x="8145397" y="2917701"/>
                <a:ext cx="261814" cy="25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j</a:t>
                </a:r>
                <a:endParaRPr lang="el-GR" sz="1100" dirty="0"/>
              </a:p>
            </p:txBody>
          </p:sp>
          <p:sp>
            <p:nvSpPr>
              <p:cNvPr id="270" name="Οβάλ 269">
                <a:extLst>
                  <a:ext uri="{FF2B5EF4-FFF2-40B4-BE49-F238E27FC236}">
                    <a16:creationId xmlns:a16="http://schemas.microsoft.com/office/drawing/2014/main" id="{5B8097C3-8A99-40BD-870B-91FC934E73C4}"/>
                  </a:ext>
                </a:extLst>
              </p:cNvPr>
              <p:cNvSpPr/>
              <p:nvPr/>
            </p:nvSpPr>
            <p:spPr>
              <a:xfrm flipH="1">
                <a:off x="2975053" y="5151440"/>
                <a:ext cx="106216" cy="8921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71" name="Οβάλ 270">
                <a:extLst>
                  <a:ext uri="{FF2B5EF4-FFF2-40B4-BE49-F238E27FC236}">
                    <a16:creationId xmlns:a16="http://schemas.microsoft.com/office/drawing/2014/main" id="{527454A8-27BF-4D97-BCF0-59E649A7C17F}"/>
                  </a:ext>
                </a:extLst>
              </p:cNvPr>
              <p:cNvSpPr/>
              <p:nvPr/>
            </p:nvSpPr>
            <p:spPr>
              <a:xfrm flipH="1" flipV="1">
                <a:off x="3320234" y="3059499"/>
                <a:ext cx="83150" cy="7051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72" name="Οβάλ 271">
                <a:extLst>
                  <a:ext uri="{FF2B5EF4-FFF2-40B4-BE49-F238E27FC236}">
                    <a16:creationId xmlns:a16="http://schemas.microsoft.com/office/drawing/2014/main" id="{E743AB8C-C632-4418-9A83-350ACA034570}"/>
                  </a:ext>
                </a:extLst>
              </p:cNvPr>
              <p:cNvSpPr/>
              <p:nvPr/>
            </p:nvSpPr>
            <p:spPr>
              <a:xfrm flipH="1" flipV="1">
                <a:off x="3182576" y="3555889"/>
                <a:ext cx="83150" cy="7051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73" name="Οβάλ 272">
                <a:extLst>
                  <a:ext uri="{FF2B5EF4-FFF2-40B4-BE49-F238E27FC236}">
                    <a16:creationId xmlns:a16="http://schemas.microsoft.com/office/drawing/2014/main" id="{B0B0FF22-A228-4E6A-8EA7-805B1DEAC48B}"/>
                  </a:ext>
                </a:extLst>
              </p:cNvPr>
              <p:cNvSpPr/>
              <p:nvPr/>
            </p:nvSpPr>
            <p:spPr>
              <a:xfrm flipH="1" flipV="1">
                <a:off x="5433626" y="5163622"/>
                <a:ext cx="83150" cy="7051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74" name="Οβάλ 273">
                <a:extLst>
                  <a:ext uri="{FF2B5EF4-FFF2-40B4-BE49-F238E27FC236}">
                    <a16:creationId xmlns:a16="http://schemas.microsoft.com/office/drawing/2014/main" id="{03D1BDC1-4BF5-4322-A62C-9CB01FB42EAB}"/>
                  </a:ext>
                </a:extLst>
              </p:cNvPr>
              <p:cNvSpPr/>
              <p:nvPr/>
            </p:nvSpPr>
            <p:spPr>
              <a:xfrm flipH="1" flipV="1">
                <a:off x="3410232" y="3905623"/>
                <a:ext cx="83150" cy="7051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75" name="Οβάλ 274">
                <a:extLst>
                  <a:ext uri="{FF2B5EF4-FFF2-40B4-BE49-F238E27FC236}">
                    <a16:creationId xmlns:a16="http://schemas.microsoft.com/office/drawing/2014/main" id="{647613E6-89BF-4767-8107-2D8B2BDD63F2}"/>
                  </a:ext>
                </a:extLst>
              </p:cNvPr>
              <p:cNvSpPr/>
              <p:nvPr/>
            </p:nvSpPr>
            <p:spPr>
              <a:xfrm flipH="1">
                <a:off x="7913041" y="5200729"/>
                <a:ext cx="106216" cy="8921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76" name="Οβάλ 275">
                <a:extLst>
                  <a:ext uri="{FF2B5EF4-FFF2-40B4-BE49-F238E27FC236}">
                    <a16:creationId xmlns:a16="http://schemas.microsoft.com/office/drawing/2014/main" id="{CE4FC143-5A86-4EE3-8BFA-E15D3D7554AD}"/>
                  </a:ext>
                </a:extLst>
              </p:cNvPr>
              <p:cNvSpPr/>
              <p:nvPr/>
            </p:nvSpPr>
            <p:spPr>
              <a:xfrm flipH="1">
                <a:off x="10525987" y="5189629"/>
                <a:ext cx="106216" cy="8921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77" name="Οβάλ 276">
                <a:extLst>
                  <a:ext uri="{FF2B5EF4-FFF2-40B4-BE49-F238E27FC236}">
                    <a16:creationId xmlns:a16="http://schemas.microsoft.com/office/drawing/2014/main" id="{3A61AF10-8FC7-4D14-9101-13DA446154AA}"/>
                  </a:ext>
                </a:extLst>
              </p:cNvPr>
              <p:cNvSpPr/>
              <p:nvPr/>
            </p:nvSpPr>
            <p:spPr>
              <a:xfrm flipH="1">
                <a:off x="2959767" y="2700512"/>
                <a:ext cx="106216" cy="8921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655D48E-EB0C-4965-AE84-DA0355181822}"/>
                  </a:ext>
                </a:extLst>
              </p:cNvPr>
              <p:cNvSpPr txBox="1"/>
              <p:nvPr/>
            </p:nvSpPr>
            <p:spPr>
              <a:xfrm>
                <a:off x="378560" y="5102026"/>
                <a:ext cx="338533" cy="242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SI</a:t>
                </a:r>
                <a:endParaRPr lang="el-GR" sz="1000" dirty="0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5941733C-6712-4942-B916-642A688EEA5C}"/>
                  </a:ext>
                </a:extLst>
              </p:cNvPr>
              <p:cNvSpPr txBox="1"/>
              <p:nvPr/>
            </p:nvSpPr>
            <p:spPr>
              <a:xfrm>
                <a:off x="10870163" y="4898540"/>
                <a:ext cx="403407" cy="242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SO</a:t>
                </a:r>
                <a:endParaRPr lang="el-GR" sz="1000" dirty="0"/>
              </a:p>
            </p:txBody>
          </p:sp>
          <p:cxnSp>
            <p:nvCxnSpPr>
              <p:cNvPr id="280" name="Ευθεία γραμμή σύνδεσης 279">
                <a:extLst>
                  <a:ext uri="{FF2B5EF4-FFF2-40B4-BE49-F238E27FC236}">
                    <a16:creationId xmlns:a16="http://schemas.microsoft.com/office/drawing/2014/main" id="{252318E6-028E-4FF9-BF26-E9B2D996FA44}"/>
                  </a:ext>
                </a:extLst>
              </p:cNvPr>
              <p:cNvCxnSpPr>
                <a:stCxn id="169" idx="1"/>
              </p:cNvCxnSpPr>
              <p:nvPr/>
            </p:nvCxnSpPr>
            <p:spPr>
              <a:xfrm flipH="1">
                <a:off x="5653177" y="5019629"/>
                <a:ext cx="228585" cy="648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Ευθεία γραμμή σύνδεσης 280">
                <a:extLst>
                  <a:ext uri="{FF2B5EF4-FFF2-40B4-BE49-F238E27FC236}">
                    <a16:creationId xmlns:a16="http://schemas.microsoft.com/office/drawing/2014/main" id="{21604108-9A00-4F97-97F8-9FBCFCC6D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72286" y="5096652"/>
                <a:ext cx="228587" cy="12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975F279-C853-44D3-A888-EF4A051EB4A4}"/>
                  </a:ext>
                </a:extLst>
              </p:cNvPr>
              <p:cNvSpPr txBox="1"/>
              <p:nvPr/>
            </p:nvSpPr>
            <p:spPr>
              <a:xfrm>
                <a:off x="5648679" y="4751741"/>
                <a:ext cx="263827" cy="242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j</a:t>
                </a:r>
                <a:endParaRPr lang="el-GR" sz="1000" dirty="0"/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52D81BD3-469A-4C97-95B2-E7699D6675E9}"/>
                  </a:ext>
                </a:extLst>
              </p:cNvPr>
              <p:cNvSpPr txBox="1"/>
              <p:nvPr/>
            </p:nvSpPr>
            <p:spPr>
              <a:xfrm>
                <a:off x="8020998" y="4746005"/>
                <a:ext cx="263827" cy="242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j</a:t>
                </a:r>
                <a:endParaRPr lang="el-GR" sz="1000" dirty="0"/>
              </a:p>
            </p:txBody>
          </p:sp>
          <p:sp>
            <p:nvSpPr>
              <p:cNvPr id="284" name="Ισοσκελές τρίγωνο 283">
                <a:extLst>
                  <a:ext uri="{FF2B5EF4-FFF2-40B4-BE49-F238E27FC236}">
                    <a16:creationId xmlns:a16="http://schemas.microsoft.com/office/drawing/2014/main" id="{3C9D1C10-D95B-432A-B87B-214146D8F41C}"/>
                  </a:ext>
                </a:extLst>
              </p:cNvPr>
              <p:cNvSpPr/>
              <p:nvPr/>
            </p:nvSpPr>
            <p:spPr>
              <a:xfrm>
                <a:off x="2090745" y="5564154"/>
                <a:ext cx="362765" cy="92174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85" name="Ισοσκελές τρίγωνο 284">
                <a:extLst>
                  <a:ext uri="{FF2B5EF4-FFF2-40B4-BE49-F238E27FC236}">
                    <a16:creationId xmlns:a16="http://schemas.microsoft.com/office/drawing/2014/main" id="{31EFFDE4-8B4B-477F-A69A-3DD3ACBF80D8}"/>
                  </a:ext>
                </a:extLst>
              </p:cNvPr>
              <p:cNvSpPr/>
              <p:nvPr/>
            </p:nvSpPr>
            <p:spPr>
              <a:xfrm>
                <a:off x="4484121" y="5557389"/>
                <a:ext cx="362765" cy="84904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86" name="Ισοσκελές τρίγωνο 285">
                <a:extLst>
                  <a:ext uri="{FF2B5EF4-FFF2-40B4-BE49-F238E27FC236}">
                    <a16:creationId xmlns:a16="http://schemas.microsoft.com/office/drawing/2014/main" id="{0FCA2FFE-EF4E-4C1D-BE97-32C0460D6A2A}"/>
                  </a:ext>
                </a:extLst>
              </p:cNvPr>
              <p:cNvSpPr/>
              <p:nvPr/>
            </p:nvSpPr>
            <p:spPr>
              <a:xfrm>
                <a:off x="7016628" y="5585940"/>
                <a:ext cx="362765" cy="92174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87" name="Ισοσκελές τρίγωνο 286">
                <a:extLst>
                  <a:ext uri="{FF2B5EF4-FFF2-40B4-BE49-F238E27FC236}">
                    <a16:creationId xmlns:a16="http://schemas.microsoft.com/office/drawing/2014/main" id="{080962AA-AFF5-410D-875A-5304104BC4F8}"/>
                  </a:ext>
                </a:extLst>
              </p:cNvPr>
              <p:cNvSpPr/>
              <p:nvPr/>
            </p:nvSpPr>
            <p:spPr>
              <a:xfrm>
                <a:off x="9485941" y="5556884"/>
                <a:ext cx="362765" cy="106199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554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Ομάδα 181">
            <a:extLst>
              <a:ext uri="{FF2B5EF4-FFF2-40B4-BE49-F238E27FC236}">
                <a16:creationId xmlns:a16="http://schemas.microsoft.com/office/drawing/2014/main" id="{EEA4D9DD-B6D6-4B68-BD5A-92E381FFA0A9}"/>
              </a:ext>
            </a:extLst>
          </p:cNvPr>
          <p:cNvGrpSpPr/>
          <p:nvPr/>
        </p:nvGrpSpPr>
        <p:grpSpPr>
          <a:xfrm>
            <a:off x="501611" y="204994"/>
            <a:ext cx="11188777" cy="4606509"/>
            <a:chOff x="274353" y="204030"/>
            <a:chExt cx="11507857" cy="6134345"/>
          </a:xfrm>
        </p:grpSpPr>
        <p:pic>
          <p:nvPicPr>
            <p:cNvPr id="5" name="Εικόνα 4">
              <a:extLst>
                <a:ext uri="{FF2B5EF4-FFF2-40B4-BE49-F238E27FC236}">
                  <a16:creationId xmlns:a16="http://schemas.microsoft.com/office/drawing/2014/main" id="{1E3FF371-EB33-47E5-8DD8-E93EF2329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717266" y="3107379"/>
              <a:ext cx="3267739" cy="213378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A873CC-2468-4EB2-8903-A70EF0104AAE}"/>
                </a:ext>
              </a:extLst>
            </p:cNvPr>
            <p:cNvSpPr txBox="1"/>
            <p:nvPr/>
          </p:nvSpPr>
          <p:spPr>
            <a:xfrm>
              <a:off x="5056507" y="695377"/>
              <a:ext cx="387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32" name="Ορθογώνιο 31">
              <a:extLst>
                <a:ext uri="{FF2B5EF4-FFF2-40B4-BE49-F238E27FC236}">
                  <a16:creationId xmlns:a16="http://schemas.microsoft.com/office/drawing/2014/main" id="{CA9C39C4-57F9-4DF0-93AA-7EED4FF9C72F}"/>
                </a:ext>
              </a:extLst>
            </p:cNvPr>
            <p:cNvSpPr/>
            <p:nvPr/>
          </p:nvSpPr>
          <p:spPr>
            <a:xfrm>
              <a:off x="10484310" y="406471"/>
              <a:ext cx="858658" cy="921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noFill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975363-B02A-4E39-BA7E-C92387FCF8A2}"/>
                </a:ext>
              </a:extLst>
            </p:cNvPr>
            <p:cNvSpPr txBox="1"/>
            <p:nvPr/>
          </p:nvSpPr>
          <p:spPr>
            <a:xfrm>
              <a:off x="10455318" y="698768"/>
              <a:ext cx="23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l-G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797277-4F70-422A-91B9-C5410669D8E3}"/>
                </a:ext>
              </a:extLst>
            </p:cNvPr>
            <p:cNvSpPr txBox="1"/>
            <p:nvPr/>
          </p:nvSpPr>
          <p:spPr>
            <a:xfrm>
              <a:off x="11042747" y="698768"/>
              <a:ext cx="387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51" name="Ευθεία γραμμή σύνδεσης 50">
              <a:extLst>
                <a:ext uri="{FF2B5EF4-FFF2-40B4-BE49-F238E27FC236}">
                  <a16:creationId xmlns:a16="http://schemas.microsoft.com/office/drawing/2014/main" id="{98C1705D-32E4-4DBF-9B4D-63BF8CFDD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138" y="2198482"/>
              <a:ext cx="101752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Ομάδα 108">
              <a:extLst>
                <a:ext uri="{FF2B5EF4-FFF2-40B4-BE49-F238E27FC236}">
                  <a16:creationId xmlns:a16="http://schemas.microsoft.com/office/drawing/2014/main" id="{F602145F-59D9-4A9E-8E4D-A07E8D721BBB}"/>
                </a:ext>
              </a:extLst>
            </p:cNvPr>
            <p:cNvGrpSpPr/>
            <p:nvPr/>
          </p:nvGrpSpPr>
          <p:grpSpPr>
            <a:xfrm>
              <a:off x="4494396" y="458883"/>
              <a:ext cx="865846" cy="921971"/>
              <a:chOff x="4600405" y="400898"/>
              <a:chExt cx="865846" cy="921971"/>
            </a:xfrm>
          </p:grpSpPr>
          <p:sp>
            <p:nvSpPr>
              <p:cNvPr id="15" name="Ορθογώνιο 14">
                <a:extLst>
                  <a:ext uri="{FF2B5EF4-FFF2-40B4-BE49-F238E27FC236}">
                    <a16:creationId xmlns:a16="http://schemas.microsoft.com/office/drawing/2014/main" id="{C7602656-F8B3-4451-85E0-DAF9D6BAE868}"/>
                  </a:ext>
                </a:extLst>
              </p:cNvPr>
              <p:cNvSpPr/>
              <p:nvPr/>
            </p:nvSpPr>
            <p:spPr>
              <a:xfrm>
                <a:off x="4607593" y="400898"/>
                <a:ext cx="858658" cy="921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>
                  <a:noFill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5AC128-CF50-4DA0-956E-970B88CA8169}"/>
                  </a:ext>
                </a:extLst>
              </p:cNvPr>
              <p:cNvSpPr txBox="1"/>
              <p:nvPr/>
            </p:nvSpPr>
            <p:spPr>
              <a:xfrm>
                <a:off x="4600405" y="653107"/>
                <a:ext cx="23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endParaRPr lang="el-GR" dirty="0"/>
              </a:p>
            </p:txBody>
          </p:sp>
          <p:sp>
            <p:nvSpPr>
              <p:cNvPr id="72" name="Ισοσκελές τρίγωνο 71">
                <a:extLst>
                  <a:ext uri="{FF2B5EF4-FFF2-40B4-BE49-F238E27FC236}">
                    <a16:creationId xmlns:a16="http://schemas.microsoft.com/office/drawing/2014/main" id="{88FCEC2E-A863-4E7F-B623-8FF8C4E9DDCB}"/>
                  </a:ext>
                </a:extLst>
              </p:cNvPr>
              <p:cNvSpPr/>
              <p:nvPr/>
            </p:nvSpPr>
            <p:spPr>
              <a:xfrm>
                <a:off x="4828677" y="1222748"/>
                <a:ext cx="362765" cy="84904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pSp>
          <p:nvGrpSpPr>
            <p:cNvPr id="110" name="Ομάδα 109">
              <a:extLst>
                <a:ext uri="{FF2B5EF4-FFF2-40B4-BE49-F238E27FC236}">
                  <a16:creationId xmlns:a16="http://schemas.microsoft.com/office/drawing/2014/main" id="{FBD2DE2D-D55A-442E-9B82-3E8E4A188333}"/>
                </a:ext>
              </a:extLst>
            </p:cNvPr>
            <p:cNvGrpSpPr/>
            <p:nvPr/>
          </p:nvGrpSpPr>
          <p:grpSpPr>
            <a:xfrm>
              <a:off x="6979630" y="431679"/>
              <a:ext cx="974929" cy="921971"/>
              <a:chOff x="7121777" y="466669"/>
              <a:chExt cx="974929" cy="921971"/>
            </a:xfrm>
          </p:grpSpPr>
          <p:sp>
            <p:nvSpPr>
              <p:cNvPr id="24" name="Ορθογώνιο 23">
                <a:extLst>
                  <a:ext uri="{FF2B5EF4-FFF2-40B4-BE49-F238E27FC236}">
                    <a16:creationId xmlns:a16="http://schemas.microsoft.com/office/drawing/2014/main" id="{3CF50089-24D7-4312-9F12-F6D551608E3C}"/>
                  </a:ext>
                </a:extLst>
              </p:cNvPr>
              <p:cNvSpPr/>
              <p:nvPr/>
            </p:nvSpPr>
            <p:spPr>
              <a:xfrm>
                <a:off x="7164796" y="466669"/>
                <a:ext cx="858658" cy="921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noFill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8699CB-C59F-490D-BBA7-457B98DAEECD}"/>
                  </a:ext>
                </a:extLst>
              </p:cNvPr>
              <p:cNvSpPr txBox="1"/>
              <p:nvPr/>
            </p:nvSpPr>
            <p:spPr>
              <a:xfrm>
                <a:off x="7121777" y="687317"/>
                <a:ext cx="23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endParaRPr lang="el-GR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1FDFC3-4DFB-417E-9B45-5A4E5A952571}"/>
                  </a:ext>
                </a:extLst>
              </p:cNvPr>
              <p:cNvSpPr txBox="1"/>
              <p:nvPr/>
            </p:nvSpPr>
            <p:spPr>
              <a:xfrm>
                <a:off x="7708928" y="691654"/>
                <a:ext cx="387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73" name="Ισοσκελές τρίγωνο 72">
                <a:extLst>
                  <a:ext uri="{FF2B5EF4-FFF2-40B4-BE49-F238E27FC236}">
                    <a16:creationId xmlns:a16="http://schemas.microsoft.com/office/drawing/2014/main" id="{5A9A59E1-7B31-497E-9ADA-45482D46F835}"/>
                  </a:ext>
                </a:extLst>
              </p:cNvPr>
              <p:cNvSpPr/>
              <p:nvPr/>
            </p:nvSpPr>
            <p:spPr>
              <a:xfrm>
                <a:off x="7361184" y="1251299"/>
                <a:ext cx="362765" cy="92174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74" name="Ισοσκελές τρίγωνο 73">
              <a:extLst>
                <a:ext uri="{FF2B5EF4-FFF2-40B4-BE49-F238E27FC236}">
                  <a16:creationId xmlns:a16="http://schemas.microsoft.com/office/drawing/2014/main" id="{6AEE820F-3CC7-4FA1-9E29-7E5B8942A7FF}"/>
                </a:ext>
              </a:extLst>
            </p:cNvPr>
            <p:cNvSpPr/>
            <p:nvPr/>
          </p:nvSpPr>
          <p:spPr>
            <a:xfrm>
              <a:off x="10810826" y="1231605"/>
              <a:ext cx="362765" cy="10619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76" name="Ευθεία γραμμή σύνδεσης 75">
              <a:extLst>
                <a:ext uri="{FF2B5EF4-FFF2-40B4-BE49-F238E27FC236}">
                  <a16:creationId xmlns:a16="http://schemas.microsoft.com/office/drawing/2014/main" id="{65220617-C6B4-42FB-807B-281560DF820C}"/>
                </a:ext>
              </a:extLst>
            </p:cNvPr>
            <p:cNvCxnSpPr>
              <a:cxnSpLocks/>
            </p:cNvCxnSpPr>
            <p:nvPr/>
          </p:nvCxnSpPr>
          <p:spPr>
            <a:xfrm>
              <a:off x="2816104" y="871853"/>
              <a:ext cx="4680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Ευθεία γραμμή σύνδεσης 78">
              <a:extLst>
                <a:ext uri="{FF2B5EF4-FFF2-40B4-BE49-F238E27FC236}">
                  <a16:creationId xmlns:a16="http://schemas.microsoft.com/office/drawing/2014/main" id="{C451931F-9EA1-42EB-BD29-F5327CF66D6D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H="1">
              <a:off x="3709597" y="1398571"/>
              <a:ext cx="995" cy="77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Ομάδα 115">
              <a:extLst>
                <a:ext uri="{FF2B5EF4-FFF2-40B4-BE49-F238E27FC236}">
                  <a16:creationId xmlns:a16="http://schemas.microsoft.com/office/drawing/2014/main" id="{67881A78-5512-4F0D-99F6-10465414067D}"/>
                </a:ext>
              </a:extLst>
            </p:cNvPr>
            <p:cNvGrpSpPr/>
            <p:nvPr/>
          </p:nvGrpSpPr>
          <p:grpSpPr>
            <a:xfrm>
              <a:off x="3284925" y="477847"/>
              <a:ext cx="983468" cy="921971"/>
              <a:chOff x="3299173" y="406471"/>
              <a:chExt cx="983468" cy="921971"/>
            </a:xfrm>
          </p:grpSpPr>
          <p:sp>
            <p:nvSpPr>
              <p:cNvPr id="75" name="Ορθογώνιο 74">
                <a:extLst>
                  <a:ext uri="{FF2B5EF4-FFF2-40B4-BE49-F238E27FC236}">
                    <a16:creationId xmlns:a16="http://schemas.microsoft.com/office/drawing/2014/main" id="{2F4D1D28-9FC0-4D39-9A0A-B8944E17A595}"/>
                  </a:ext>
                </a:extLst>
              </p:cNvPr>
              <p:cNvSpPr/>
              <p:nvPr/>
            </p:nvSpPr>
            <p:spPr>
              <a:xfrm>
                <a:off x="3299173" y="406471"/>
                <a:ext cx="858658" cy="921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noFill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B426D40-8C3A-4BC0-BA07-15A8D4B81B6A}"/>
                  </a:ext>
                </a:extLst>
              </p:cNvPr>
              <p:cNvSpPr txBox="1"/>
              <p:nvPr/>
            </p:nvSpPr>
            <p:spPr>
              <a:xfrm>
                <a:off x="3307712" y="657184"/>
                <a:ext cx="23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endParaRPr lang="el-GR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714707-1F2E-4E0C-8D90-FF2C57FE3271}"/>
                  </a:ext>
                </a:extLst>
              </p:cNvPr>
              <p:cNvSpPr txBox="1"/>
              <p:nvPr/>
            </p:nvSpPr>
            <p:spPr>
              <a:xfrm>
                <a:off x="3894863" y="661521"/>
                <a:ext cx="387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80" name="Ισοσκελές τρίγωνο 79">
                <a:extLst>
                  <a:ext uri="{FF2B5EF4-FFF2-40B4-BE49-F238E27FC236}">
                    <a16:creationId xmlns:a16="http://schemas.microsoft.com/office/drawing/2014/main" id="{B24CF1B6-0707-4356-A005-C3B9A168A701}"/>
                  </a:ext>
                </a:extLst>
              </p:cNvPr>
              <p:cNvSpPr/>
              <p:nvPr/>
            </p:nvSpPr>
            <p:spPr>
              <a:xfrm>
                <a:off x="3543457" y="1235021"/>
                <a:ext cx="362765" cy="92174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87" name="Ορθογώνιο 86">
              <a:extLst>
                <a:ext uri="{FF2B5EF4-FFF2-40B4-BE49-F238E27FC236}">
                  <a16:creationId xmlns:a16="http://schemas.microsoft.com/office/drawing/2014/main" id="{E600DE7D-DCF1-4EBA-90C8-E64126B112DF}"/>
                </a:ext>
              </a:extLst>
            </p:cNvPr>
            <p:cNvSpPr/>
            <p:nvPr/>
          </p:nvSpPr>
          <p:spPr>
            <a:xfrm>
              <a:off x="5761004" y="445696"/>
              <a:ext cx="858658" cy="921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noFill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47636C4-2BF5-4E80-81C1-F32CFA9FEC6D}"/>
                </a:ext>
              </a:extLst>
            </p:cNvPr>
            <p:cNvSpPr txBox="1"/>
            <p:nvPr/>
          </p:nvSpPr>
          <p:spPr>
            <a:xfrm>
              <a:off x="5768263" y="710269"/>
              <a:ext cx="23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l-GR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CE1EFDF-5330-478F-9265-6E8CD08DD0A9}"/>
                </a:ext>
              </a:extLst>
            </p:cNvPr>
            <p:cNvSpPr txBox="1"/>
            <p:nvPr/>
          </p:nvSpPr>
          <p:spPr>
            <a:xfrm>
              <a:off x="6356694" y="700746"/>
              <a:ext cx="387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2" name="Ισοσκελές τρίγωνο 91">
              <a:extLst>
                <a:ext uri="{FF2B5EF4-FFF2-40B4-BE49-F238E27FC236}">
                  <a16:creationId xmlns:a16="http://schemas.microsoft.com/office/drawing/2014/main" id="{D7A056E2-B66F-41F7-BF56-4EA3125710F3}"/>
                </a:ext>
              </a:extLst>
            </p:cNvPr>
            <p:cNvSpPr/>
            <p:nvPr/>
          </p:nvSpPr>
          <p:spPr>
            <a:xfrm>
              <a:off x="6005288" y="1274246"/>
              <a:ext cx="362765" cy="9217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9" name="Ορθογώνιο 98">
              <a:extLst>
                <a:ext uri="{FF2B5EF4-FFF2-40B4-BE49-F238E27FC236}">
                  <a16:creationId xmlns:a16="http://schemas.microsoft.com/office/drawing/2014/main" id="{DC62AE14-3264-4F8B-BF82-D8CFD98B9CB6}"/>
                </a:ext>
              </a:extLst>
            </p:cNvPr>
            <p:cNvSpPr/>
            <p:nvPr/>
          </p:nvSpPr>
          <p:spPr>
            <a:xfrm>
              <a:off x="8173744" y="406471"/>
              <a:ext cx="858658" cy="921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noFill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B5AC5A3-C7BC-4079-93C5-3157A40577AB}"/>
                </a:ext>
              </a:extLst>
            </p:cNvPr>
            <p:cNvSpPr txBox="1"/>
            <p:nvPr/>
          </p:nvSpPr>
          <p:spPr>
            <a:xfrm>
              <a:off x="8182283" y="657184"/>
              <a:ext cx="23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l-GR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4C301ED-384E-40A2-A472-1AF04D806F57}"/>
                </a:ext>
              </a:extLst>
            </p:cNvPr>
            <p:cNvSpPr txBox="1"/>
            <p:nvPr/>
          </p:nvSpPr>
          <p:spPr>
            <a:xfrm>
              <a:off x="8769434" y="661521"/>
              <a:ext cx="387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04" name="Ισοσκελές τρίγωνο 103">
              <a:extLst>
                <a:ext uri="{FF2B5EF4-FFF2-40B4-BE49-F238E27FC236}">
                  <a16:creationId xmlns:a16="http://schemas.microsoft.com/office/drawing/2014/main" id="{1CA0EEC7-5220-4114-BC38-59CB9015983F}"/>
                </a:ext>
              </a:extLst>
            </p:cNvPr>
            <p:cNvSpPr/>
            <p:nvPr/>
          </p:nvSpPr>
          <p:spPr>
            <a:xfrm>
              <a:off x="8418028" y="1235021"/>
              <a:ext cx="362765" cy="9217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13" name="Ευθεία γραμμή σύνδεσης 112">
              <a:extLst>
                <a:ext uri="{FF2B5EF4-FFF2-40B4-BE49-F238E27FC236}">
                  <a16:creationId xmlns:a16="http://schemas.microsoft.com/office/drawing/2014/main" id="{7B9E89B0-6DEE-4656-A114-2184A0B0138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53" y="906681"/>
              <a:ext cx="4680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" name="Ομάδα 116">
              <a:extLst>
                <a:ext uri="{FF2B5EF4-FFF2-40B4-BE49-F238E27FC236}">
                  <a16:creationId xmlns:a16="http://schemas.microsoft.com/office/drawing/2014/main" id="{34C5023B-82D2-42CE-B2D9-BC378835D099}"/>
                </a:ext>
              </a:extLst>
            </p:cNvPr>
            <p:cNvGrpSpPr/>
            <p:nvPr/>
          </p:nvGrpSpPr>
          <p:grpSpPr>
            <a:xfrm>
              <a:off x="733844" y="451184"/>
              <a:ext cx="983468" cy="921971"/>
              <a:chOff x="3299173" y="406471"/>
              <a:chExt cx="983468" cy="921971"/>
            </a:xfrm>
          </p:grpSpPr>
          <p:sp>
            <p:nvSpPr>
              <p:cNvPr id="118" name="Ορθογώνιο 117">
                <a:extLst>
                  <a:ext uri="{FF2B5EF4-FFF2-40B4-BE49-F238E27FC236}">
                    <a16:creationId xmlns:a16="http://schemas.microsoft.com/office/drawing/2014/main" id="{2E3C290E-2C6A-4BE9-B793-BD5E8B590C1E}"/>
                  </a:ext>
                </a:extLst>
              </p:cNvPr>
              <p:cNvSpPr/>
              <p:nvPr/>
            </p:nvSpPr>
            <p:spPr>
              <a:xfrm>
                <a:off x="3299173" y="406471"/>
                <a:ext cx="858658" cy="921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noFill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B9FFB48-736C-4F8B-923B-15EDEBF699D7}"/>
                  </a:ext>
                </a:extLst>
              </p:cNvPr>
              <p:cNvSpPr txBox="1"/>
              <p:nvPr/>
            </p:nvSpPr>
            <p:spPr>
              <a:xfrm>
                <a:off x="3307712" y="657184"/>
                <a:ext cx="23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endParaRPr lang="el-GR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DD01345-B4C1-4A8D-896B-37A3F3C84F19}"/>
                  </a:ext>
                </a:extLst>
              </p:cNvPr>
              <p:cNvSpPr txBox="1"/>
              <p:nvPr/>
            </p:nvSpPr>
            <p:spPr>
              <a:xfrm>
                <a:off x="3894863" y="661521"/>
                <a:ext cx="387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21" name="Ισοσκελές τρίγωνο 120">
                <a:extLst>
                  <a:ext uri="{FF2B5EF4-FFF2-40B4-BE49-F238E27FC236}">
                    <a16:creationId xmlns:a16="http://schemas.microsoft.com/office/drawing/2014/main" id="{A615D1FA-D009-46FD-BA5F-C3B8F899B2F0}"/>
                  </a:ext>
                </a:extLst>
              </p:cNvPr>
              <p:cNvSpPr/>
              <p:nvPr/>
            </p:nvSpPr>
            <p:spPr>
              <a:xfrm>
                <a:off x="3543457" y="1235021"/>
                <a:ext cx="362765" cy="92174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pSp>
          <p:nvGrpSpPr>
            <p:cNvPr id="122" name="Ομάδα 121">
              <a:extLst>
                <a:ext uri="{FF2B5EF4-FFF2-40B4-BE49-F238E27FC236}">
                  <a16:creationId xmlns:a16="http://schemas.microsoft.com/office/drawing/2014/main" id="{EBDCBFE5-8250-4E3A-B0C3-7379D0105768}"/>
                </a:ext>
              </a:extLst>
            </p:cNvPr>
            <p:cNvGrpSpPr/>
            <p:nvPr/>
          </p:nvGrpSpPr>
          <p:grpSpPr>
            <a:xfrm>
              <a:off x="9321261" y="400118"/>
              <a:ext cx="983468" cy="921971"/>
              <a:chOff x="3299173" y="406471"/>
              <a:chExt cx="983468" cy="921971"/>
            </a:xfrm>
          </p:grpSpPr>
          <p:sp>
            <p:nvSpPr>
              <p:cNvPr id="123" name="Ορθογώνιο 122">
                <a:extLst>
                  <a:ext uri="{FF2B5EF4-FFF2-40B4-BE49-F238E27FC236}">
                    <a16:creationId xmlns:a16="http://schemas.microsoft.com/office/drawing/2014/main" id="{95F44F70-B26F-4105-8D88-38D86B4838D8}"/>
                  </a:ext>
                </a:extLst>
              </p:cNvPr>
              <p:cNvSpPr/>
              <p:nvPr/>
            </p:nvSpPr>
            <p:spPr>
              <a:xfrm>
                <a:off x="3299173" y="406471"/>
                <a:ext cx="858658" cy="9219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noFill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6EC8CD4-6669-4229-9B52-3C9659042652}"/>
                  </a:ext>
                </a:extLst>
              </p:cNvPr>
              <p:cNvSpPr txBox="1"/>
              <p:nvPr/>
            </p:nvSpPr>
            <p:spPr>
              <a:xfrm>
                <a:off x="3307712" y="657184"/>
                <a:ext cx="23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endParaRPr lang="el-GR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F6D4FE0-CA9A-44D1-AEE8-01868F457092}"/>
                  </a:ext>
                </a:extLst>
              </p:cNvPr>
              <p:cNvSpPr txBox="1"/>
              <p:nvPr/>
            </p:nvSpPr>
            <p:spPr>
              <a:xfrm>
                <a:off x="3894863" y="661521"/>
                <a:ext cx="387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26" name="Ισοσκελές τρίγωνο 125">
                <a:extLst>
                  <a:ext uri="{FF2B5EF4-FFF2-40B4-BE49-F238E27FC236}">
                    <a16:creationId xmlns:a16="http://schemas.microsoft.com/office/drawing/2014/main" id="{117BB166-E4FF-484D-971B-1B2342F55AFD}"/>
                  </a:ext>
                </a:extLst>
              </p:cNvPr>
              <p:cNvSpPr/>
              <p:nvPr/>
            </p:nvSpPr>
            <p:spPr>
              <a:xfrm>
                <a:off x="3543457" y="1235021"/>
                <a:ext cx="362765" cy="92174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cxnSp>
          <p:nvCxnSpPr>
            <p:cNvPr id="128" name="Ευθεία γραμμή σύνδεσης 127">
              <a:extLst>
                <a:ext uri="{FF2B5EF4-FFF2-40B4-BE49-F238E27FC236}">
                  <a16:creationId xmlns:a16="http://schemas.microsoft.com/office/drawing/2014/main" id="{9954F98D-38CD-4EB3-BAB6-5E44CD23928B}"/>
                </a:ext>
              </a:extLst>
            </p:cNvPr>
            <p:cNvCxnSpPr>
              <a:cxnSpLocks/>
            </p:cNvCxnSpPr>
            <p:nvPr/>
          </p:nvCxnSpPr>
          <p:spPr>
            <a:xfrm>
              <a:off x="4932540" y="1365637"/>
              <a:ext cx="0" cy="87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Ευθεία γραμμή σύνδεσης 128">
              <a:extLst>
                <a:ext uri="{FF2B5EF4-FFF2-40B4-BE49-F238E27FC236}">
                  <a16:creationId xmlns:a16="http://schemas.microsoft.com/office/drawing/2014/main" id="{9CE318F2-18E7-427B-AD6D-2092825E7154}"/>
                </a:ext>
              </a:extLst>
            </p:cNvPr>
            <p:cNvCxnSpPr>
              <a:cxnSpLocks/>
            </p:cNvCxnSpPr>
            <p:nvPr/>
          </p:nvCxnSpPr>
          <p:spPr>
            <a:xfrm>
              <a:off x="7400419" y="1373155"/>
              <a:ext cx="0" cy="87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Ευθεία γραμμή σύνδεσης 130">
              <a:extLst>
                <a:ext uri="{FF2B5EF4-FFF2-40B4-BE49-F238E27FC236}">
                  <a16:creationId xmlns:a16="http://schemas.microsoft.com/office/drawing/2014/main" id="{2A45D989-B464-40C5-AD13-590D7840628C}"/>
                </a:ext>
              </a:extLst>
            </p:cNvPr>
            <p:cNvCxnSpPr>
              <a:cxnSpLocks/>
            </p:cNvCxnSpPr>
            <p:nvPr/>
          </p:nvCxnSpPr>
          <p:spPr>
            <a:xfrm>
              <a:off x="6190233" y="1337804"/>
              <a:ext cx="0" cy="87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Ευθεία γραμμή σύνδεσης 131">
              <a:extLst>
                <a:ext uri="{FF2B5EF4-FFF2-40B4-BE49-F238E27FC236}">
                  <a16:creationId xmlns:a16="http://schemas.microsoft.com/office/drawing/2014/main" id="{36D62368-9D07-4E74-8DE9-2B085CD19605}"/>
                </a:ext>
              </a:extLst>
            </p:cNvPr>
            <p:cNvCxnSpPr>
              <a:cxnSpLocks/>
            </p:cNvCxnSpPr>
            <p:nvPr/>
          </p:nvCxnSpPr>
          <p:spPr>
            <a:xfrm>
              <a:off x="8599410" y="1337804"/>
              <a:ext cx="0" cy="87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Ευθεία γραμμή σύνδεσης 132">
              <a:extLst>
                <a:ext uri="{FF2B5EF4-FFF2-40B4-BE49-F238E27FC236}">
                  <a16:creationId xmlns:a16="http://schemas.microsoft.com/office/drawing/2014/main" id="{CE0E2386-AA00-4FDD-836E-06382A79EB70}"/>
                </a:ext>
              </a:extLst>
            </p:cNvPr>
            <p:cNvCxnSpPr>
              <a:cxnSpLocks/>
            </p:cNvCxnSpPr>
            <p:nvPr/>
          </p:nvCxnSpPr>
          <p:spPr>
            <a:xfrm>
              <a:off x="9746927" y="1308483"/>
              <a:ext cx="0" cy="87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Ευθεία γραμμή σύνδεσης 133">
              <a:extLst>
                <a:ext uri="{FF2B5EF4-FFF2-40B4-BE49-F238E27FC236}">
                  <a16:creationId xmlns:a16="http://schemas.microsoft.com/office/drawing/2014/main" id="{0F63706D-D0BA-4933-B532-F3E5515B882B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747" y="1306397"/>
              <a:ext cx="0" cy="87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Ευθεία γραμμή σύνδεσης 134">
              <a:extLst>
                <a:ext uri="{FF2B5EF4-FFF2-40B4-BE49-F238E27FC236}">
                  <a16:creationId xmlns:a16="http://schemas.microsoft.com/office/drawing/2014/main" id="{B8FEF860-53CF-48D6-809E-2BDBEBF6F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353" y="204030"/>
              <a:ext cx="11507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Ευθεία γραμμή σύνδεσης 139">
              <a:extLst>
                <a:ext uri="{FF2B5EF4-FFF2-40B4-BE49-F238E27FC236}">
                  <a16:creationId xmlns:a16="http://schemas.microsoft.com/office/drawing/2014/main" id="{1F067EF8-62DD-4C2B-B007-87E35C90926B}"/>
                </a:ext>
              </a:extLst>
            </p:cNvPr>
            <p:cNvCxnSpPr>
              <a:endCxn id="21" idx="1"/>
            </p:cNvCxnSpPr>
            <p:nvPr/>
          </p:nvCxnSpPr>
          <p:spPr>
            <a:xfrm flipV="1">
              <a:off x="4143583" y="895758"/>
              <a:ext cx="350813" cy="10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Ευθεία γραμμή σύνδεσης 140">
              <a:extLst>
                <a:ext uri="{FF2B5EF4-FFF2-40B4-BE49-F238E27FC236}">
                  <a16:creationId xmlns:a16="http://schemas.microsoft.com/office/drawing/2014/main" id="{5AAC5EDF-9FF9-4C5F-9FA1-E11267C8EF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5360242" y="889475"/>
              <a:ext cx="412119" cy="30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Ευθεία γραμμή σύνδεσης 141">
              <a:extLst>
                <a:ext uri="{FF2B5EF4-FFF2-40B4-BE49-F238E27FC236}">
                  <a16:creationId xmlns:a16="http://schemas.microsoft.com/office/drawing/2014/main" id="{293C6A25-BE7D-41EB-BCB3-0D32ED5AFB8F}"/>
                </a:ext>
              </a:extLst>
            </p:cNvPr>
            <p:cNvCxnSpPr/>
            <p:nvPr/>
          </p:nvCxnSpPr>
          <p:spPr>
            <a:xfrm flipV="1">
              <a:off x="6667566" y="863044"/>
              <a:ext cx="350813" cy="10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Ευθεία γραμμή σύνδεσης 142">
              <a:extLst>
                <a:ext uri="{FF2B5EF4-FFF2-40B4-BE49-F238E27FC236}">
                  <a16:creationId xmlns:a16="http://schemas.microsoft.com/office/drawing/2014/main" id="{6A39A20E-C586-4E81-ADD1-B692D0419624}"/>
                </a:ext>
              </a:extLst>
            </p:cNvPr>
            <p:cNvCxnSpPr/>
            <p:nvPr/>
          </p:nvCxnSpPr>
          <p:spPr>
            <a:xfrm flipV="1">
              <a:off x="7849766" y="850180"/>
              <a:ext cx="350813" cy="10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Ευθεία γραμμή σύνδεσης 143">
              <a:extLst>
                <a:ext uri="{FF2B5EF4-FFF2-40B4-BE49-F238E27FC236}">
                  <a16:creationId xmlns:a16="http://schemas.microsoft.com/office/drawing/2014/main" id="{EA08538E-00FC-4B5B-844B-37F2E5522D9E}"/>
                </a:ext>
              </a:extLst>
            </p:cNvPr>
            <p:cNvCxnSpPr/>
            <p:nvPr/>
          </p:nvCxnSpPr>
          <p:spPr>
            <a:xfrm flipV="1">
              <a:off x="9040785" y="863044"/>
              <a:ext cx="350813" cy="10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Ευθεία γραμμή σύνδεσης 144">
              <a:extLst>
                <a:ext uri="{FF2B5EF4-FFF2-40B4-BE49-F238E27FC236}">
                  <a16:creationId xmlns:a16="http://schemas.microsoft.com/office/drawing/2014/main" id="{8F99786C-3CA5-4316-8E5F-5E1E9CC4167D}"/>
                </a:ext>
              </a:extLst>
            </p:cNvPr>
            <p:cNvCxnSpPr/>
            <p:nvPr/>
          </p:nvCxnSpPr>
          <p:spPr>
            <a:xfrm flipV="1">
              <a:off x="10100711" y="863044"/>
              <a:ext cx="350813" cy="10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Ευθεία γραμμή σύνδεσης 147">
              <a:extLst>
                <a:ext uri="{FF2B5EF4-FFF2-40B4-BE49-F238E27FC236}">
                  <a16:creationId xmlns:a16="http://schemas.microsoft.com/office/drawing/2014/main" id="{456D50EC-EFB8-4D67-A265-940297C86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42968" y="889475"/>
              <a:ext cx="43924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Ευθεία γραμμή σύνδεσης 153">
              <a:extLst>
                <a:ext uri="{FF2B5EF4-FFF2-40B4-BE49-F238E27FC236}">
                  <a16:creationId xmlns:a16="http://schemas.microsoft.com/office/drawing/2014/main" id="{C3542B70-F652-4ECD-A8AD-A4FEEE5374A4}"/>
                </a:ext>
              </a:extLst>
            </p:cNvPr>
            <p:cNvCxnSpPr/>
            <p:nvPr/>
          </p:nvCxnSpPr>
          <p:spPr>
            <a:xfrm flipV="1">
              <a:off x="11782209" y="204030"/>
              <a:ext cx="0" cy="667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Ευθεία γραμμή σύνδεσης 156">
              <a:extLst>
                <a:ext uri="{FF2B5EF4-FFF2-40B4-BE49-F238E27FC236}">
                  <a16:creationId xmlns:a16="http://schemas.microsoft.com/office/drawing/2014/main" id="{23BA2F71-B7C9-4B3F-923B-D9BA2B482563}"/>
                </a:ext>
              </a:extLst>
            </p:cNvPr>
            <p:cNvCxnSpPr/>
            <p:nvPr/>
          </p:nvCxnSpPr>
          <p:spPr>
            <a:xfrm flipV="1">
              <a:off x="336671" y="238037"/>
              <a:ext cx="0" cy="667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Ευθεία γραμμή σύνδεσης 160">
              <a:extLst>
                <a:ext uri="{FF2B5EF4-FFF2-40B4-BE49-F238E27FC236}">
                  <a16:creationId xmlns:a16="http://schemas.microsoft.com/office/drawing/2014/main" id="{2185597B-34A2-425C-A975-CF9DA8028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022" y="1380854"/>
              <a:ext cx="995" cy="77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Εικόνα 162">
              <a:extLst>
                <a:ext uri="{FF2B5EF4-FFF2-40B4-BE49-F238E27FC236}">
                  <a16:creationId xmlns:a16="http://schemas.microsoft.com/office/drawing/2014/main" id="{C38BA2CE-1844-4986-B208-D62286319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8607" y="650831"/>
              <a:ext cx="926166" cy="471580"/>
            </a:xfrm>
            <a:prstGeom prst="rect">
              <a:avLst/>
            </a:prstGeom>
          </p:spPr>
        </p:pic>
        <p:cxnSp>
          <p:nvCxnSpPr>
            <p:cNvPr id="164" name="Ευθεία γραμμή σύνδεσης 163">
              <a:extLst>
                <a:ext uri="{FF2B5EF4-FFF2-40B4-BE49-F238E27FC236}">
                  <a16:creationId xmlns:a16="http://schemas.microsoft.com/office/drawing/2014/main" id="{EB4823B4-9078-4DE3-8624-970980A43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607" y="204030"/>
              <a:ext cx="0" cy="588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Ευθεία γραμμή σύνδεσης 165">
              <a:extLst>
                <a:ext uri="{FF2B5EF4-FFF2-40B4-BE49-F238E27FC236}">
                  <a16:creationId xmlns:a16="http://schemas.microsoft.com/office/drawing/2014/main" id="{9F73E2A1-7AED-40CA-A735-1019622421BF}"/>
                </a:ext>
              </a:extLst>
            </p:cNvPr>
            <p:cNvCxnSpPr/>
            <p:nvPr/>
          </p:nvCxnSpPr>
          <p:spPr>
            <a:xfrm flipV="1">
              <a:off x="1658501" y="981640"/>
              <a:ext cx="350813" cy="10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Ευθεία γραμμή σύνδεσης 166">
              <a:extLst>
                <a:ext uri="{FF2B5EF4-FFF2-40B4-BE49-F238E27FC236}">
                  <a16:creationId xmlns:a16="http://schemas.microsoft.com/office/drawing/2014/main" id="{F7F431F0-844A-48FD-927D-F2765092B872}"/>
                </a:ext>
              </a:extLst>
            </p:cNvPr>
            <p:cNvCxnSpPr>
              <a:cxnSpLocks/>
              <a:endCxn id="120" idx="3"/>
            </p:cNvCxnSpPr>
            <p:nvPr/>
          </p:nvCxnSpPr>
          <p:spPr>
            <a:xfrm flipV="1">
              <a:off x="1558408" y="890900"/>
              <a:ext cx="158904" cy="14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Ευθεία γραμμή σύνδεσης 168">
              <a:extLst>
                <a:ext uri="{FF2B5EF4-FFF2-40B4-BE49-F238E27FC236}">
                  <a16:creationId xmlns:a16="http://schemas.microsoft.com/office/drawing/2014/main" id="{E1EE1A2E-D2BE-44CF-B820-8238B4980CCE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1717312" y="867458"/>
              <a:ext cx="0" cy="23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εία γραμμή σύνδεσης 170">
              <a:extLst>
                <a:ext uri="{FF2B5EF4-FFF2-40B4-BE49-F238E27FC236}">
                  <a16:creationId xmlns:a16="http://schemas.microsoft.com/office/drawing/2014/main" id="{4F15E8F0-697C-4409-88C5-68D2F207425C}"/>
                </a:ext>
              </a:extLst>
            </p:cNvPr>
            <p:cNvCxnSpPr>
              <a:cxnSpLocks/>
              <a:endCxn id="120" idx="3"/>
            </p:cNvCxnSpPr>
            <p:nvPr/>
          </p:nvCxnSpPr>
          <p:spPr>
            <a:xfrm flipH="1" flipV="1">
              <a:off x="1717312" y="890900"/>
              <a:ext cx="15166" cy="129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Ευθεία γραμμή σύνδεσης 173">
              <a:extLst>
                <a:ext uri="{FF2B5EF4-FFF2-40B4-BE49-F238E27FC236}">
                  <a16:creationId xmlns:a16="http://schemas.microsoft.com/office/drawing/2014/main" id="{87819E14-FADB-467B-82E7-CE3A4631A104}"/>
                </a:ext>
              </a:extLst>
            </p:cNvPr>
            <p:cNvCxnSpPr>
              <a:cxnSpLocks/>
            </p:cNvCxnSpPr>
            <p:nvPr/>
          </p:nvCxnSpPr>
          <p:spPr>
            <a:xfrm>
              <a:off x="6842972" y="835497"/>
              <a:ext cx="0" cy="1751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Οβάλ 175">
              <a:extLst>
                <a:ext uri="{FF2B5EF4-FFF2-40B4-BE49-F238E27FC236}">
                  <a16:creationId xmlns:a16="http://schemas.microsoft.com/office/drawing/2014/main" id="{55F469E2-3A43-4EBD-930F-DAD2898670C0}"/>
                </a:ext>
              </a:extLst>
            </p:cNvPr>
            <p:cNvSpPr/>
            <p:nvPr/>
          </p:nvSpPr>
          <p:spPr>
            <a:xfrm>
              <a:off x="6756319" y="798303"/>
              <a:ext cx="132372" cy="1075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77" name="Ευθεία γραμμή σύνδεσης 176">
              <a:extLst>
                <a:ext uri="{FF2B5EF4-FFF2-40B4-BE49-F238E27FC236}">
                  <a16:creationId xmlns:a16="http://schemas.microsoft.com/office/drawing/2014/main" id="{B48D1544-7F27-4C8C-AF9E-0932D9E49487}"/>
                </a:ext>
              </a:extLst>
            </p:cNvPr>
            <p:cNvCxnSpPr/>
            <p:nvPr/>
          </p:nvCxnSpPr>
          <p:spPr>
            <a:xfrm flipV="1">
              <a:off x="6842972" y="5670552"/>
              <a:ext cx="0" cy="667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13E4674-0C5D-4AA9-AD12-89B70BAF3654}"/>
                </a:ext>
              </a:extLst>
            </p:cNvPr>
            <p:cNvSpPr txBox="1"/>
            <p:nvPr/>
          </p:nvSpPr>
          <p:spPr>
            <a:xfrm>
              <a:off x="482235" y="1760430"/>
              <a:ext cx="858658" cy="491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CLK</a:t>
              </a:r>
              <a:endParaRPr lang="el-GR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3839176-2332-42DD-8D38-E8F4510C07FA}"/>
                </a:ext>
              </a:extLst>
            </p:cNvPr>
            <p:cNvSpPr txBox="1"/>
            <p:nvPr/>
          </p:nvSpPr>
          <p:spPr>
            <a:xfrm>
              <a:off x="6853191" y="596539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  <a:endParaRPr lang="el-GR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E8A78BB-FC92-48A6-BE0B-7E2325600F57}"/>
                </a:ext>
              </a:extLst>
            </p:cNvPr>
            <p:cNvSpPr txBox="1"/>
            <p:nvPr/>
          </p:nvSpPr>
          <p:spPr>
            <a:xfrm rot="5400000">
              <a:off x="6354031" y="1433930"/>
              <a:ext cx="1262830" cy="379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outLFSR</a:t>
              </a:r>
              <a:endParaRPr lang="el-GR" dirty="0"/>
            </a:p>
          </p:txBody>
        </p:sp>
      </p:grpSp>
      <p:grpSp>
        <p:nvGrpSpPr>
          <p:cNvPr id="259" name="Ομάδα 258">
            <a:extLst>
              <a:ext uri="{FF2B5EF4-FFF2-40B4-BE49-F238E27FC236}">
                <a16:creationId xmlns:a16="http://schemas.microsoft.com/office/drawing/2014/main" id="{27025F63-E54F-4A68-B832-0E28F49BB24B}"/>
              </a:ext>
            </a:extLst>
          </p:cNvPr>
          <p:cNvGrpSpPr/>
          <p:nvPr/>
        </p:nvGrpSpPr>
        <p:grpSpPr>
          <a:xfrm>
            <a:off x="189421" y="5324277"/>
            <a:ext cx="612338" cy="723485"/>
            <a:chOff x="514221" y="5274884"/>
            <a:chExt cx="745560" cy="695747"/>
          </a:xfrm>
        </p:grpSpPr>
        <p:sp>
          <p:nvSpPr>
            <p:cNvPr id="255" name="Ορθογώνιο 254">
              <a:extLst>
                <a:ext uri="{FF2B5EF4-FFF2-40B4-BE49-F238E27FC236}">
                  <a16:creationId xmlns:a16="http://schemas.microsoft.com/office/drawing/2014/main" id="{409098F6-E356-4E73-BA24-DAFBE8F00F18}"/>
                </a:ext>
              </a:extLst>
            </p:cNvPr>
            <p:cNvSpPr/>
            <p:nvPr/>
          </p:nvSpPr>
          <p:spPr>
            <a:xfrm>
              <a:off x="560043" y="5274884"/>
              <a:ext cx="551733" cy="695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noFill/>
                </a:rPr>
                <a:t>;;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5F2C1A8-71C0-40BE-A770-52C8D167536E}"/>
                </a:ext>
              </a:extLst>
            </p:cNvPr>
            <p:cNvSpPr txBox="1"/>
            <p:nvPr/>
          </p:nvSpPr>
          <p:spPr>
            <a:xfrm>
              <a:off x="514221" y="534575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endParaRPr lang="el-GR" sz="1200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DA9E31E-3BCA-4F21-B759-7523B6A2FA17}"/>
                </a:ext>
              </a:extLst>
            </p:cNvPr>
            <p:cNvSpPr txBox="1"/>
            <p:nvPr/>
          </p:nvSpPr>
          <p:spPr>
            <a:xfrm>
              <a:off x="882755" y="5345412"/>
              <a:ext cx="377026" cy="27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</a:p>
          </p:txBody>
        </p:sp>
      </p:grpSp>
      <p:grpSp>
        <p:nvGrpSpPr>
          <p:cNvPr id="260" name="Ομάδα 259">
            <a:extLst>
              <a:ext uri="{FF2B5EF4-FFF2-40B4-BE49-F238E27FC236}">
                <a16:creationId xmlns:a16="http://schemas.microsoft.com/office/drawing/2014/main" id="{CA7145E1-A61A-4503-8820-06C6146E691C}"/>
              </a:ext>
            </a:extLst>
          </p:cNvPr>
          <p:cNvGrpSpPr/>
          <p:nvPr/>
        </p:nvGrpSpPr>
        <p:grpSpPr>
          <a:xfrm>
            <a:off x="850762" y="5348914"/>
            <a:ext cx="612338" cy="723485"/>
            <a:chOff x="514221" y="5274884"/>
            <a:chExt cx="745560" cy="695747"/>
          </a:xfrm>
        </p:grpSpPr>
        <p:sp>
          <p:nvSpPr>
            <p:cNvPr id="261" name="Ορθογώνιο 260">
              <a:extLst>
                <a:ext uri="{FF2B5EF4-FFF2-40B4-BE49-F238E27FC236}">
                  <a16:creationId xmlns:a16="http://schemas.microsoft.com/office/drawing/2014/main" id="{F12F32CD-450D-4741-86DC-95BF06D7FAD2}"/>
                </a:ext>
              </a:extLst>
            </p:cNvPr>
            <p:cNvSpPr/>
            <p:nvPr/>
          </p:nvSpPr>
          <p:spPr>
            <a:xfrm>
              <a:off x="560043" y="5274884"/>
              <a:ext cx="551733" cy="695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noFill/>
                </a:rPr>
                <a:t>;;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23EDAF6-A0A5-4C84-950B-6AF66C7DCBBA}"/>
                </a:ext>
              </a:extLst>
            </p:cNvPr>
            <p:cNvSpPr txBox="1"/>
            <p:nvPr/>
          </p:nvSpPr>
          <p:spPr>
            <a:xfrm>
              <a:off x="514221" y="534575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endParaRPr lang="el-GR" sz="1200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7D9BEF77-8E39-4614-93CA-FD8D6A867A6B}"/>
                </a:ext>
              </a:extLst>
            </p:cNvPr>
            <p:cNvSpPr txBox="1"/>
            <p:nvPr/>
          </p:nvSpPr>
          <p:spPr>
            <a:xfrm>
              <a:off x="882755" y="5345412"/>
              <a:ext cx="377026" cy="27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</a:p>
          </p:txBody>
        </p:sp>
      </p:grpSp>
      <p:pic>
        <p:nvPicPr>
          <p:cNvPr id="264" name="Εικόνα 263">
            <a:extLst>
              <a:ext uri="{FF2B5EF4-FFF2-40B4-BE49-F238E27FC236}">
                <a16:creationId xmlns:a16="http://schemas.microsoft.com/office/drawing/2014/main" id="{70B0310A-3E5C-49D8-A189-287F5D9E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33" y="5389223"/>
            <a:ext cx="648446" cy="255009"/>
          </a:xfrm>
          <a:prstGeom prst="rect">
            <a:avLst/>
          </a:prstGeom>
        </p:spPr>
      </p:pic>
      <p:grpSp>
        <p:nvGrpSpPr>
          <p:cNvPr id="270" name="Ομάδα 269">
            <a:extLst>
              <a:ext uri="{FF2B5EF4-FFF2-40B4-BE49-F238E27FC236}">
                <a16:creationId xmlns:a16="http://schemas.microsoft.com/office/drawing/2014/main" id="{11665DD4-FD1A-400A-9DEF-CB796E4B4FD3}"/>
              </a:ext>
            </a:extLst>
          </p:cNvPr>
          <p:cNvGrpSpPr/>
          <p:nvPr/>
        </p:nvGrpSpPr>
        <p:grpSpPr>
          <a:xfrm>
            <a:off x="3599996" y="5334813"/>
            <a:ext cx="612338" cy="759674"/>
            <a:chOff x="514221" y="5274884"/>
            <a:chExt cx="745560" cy="655239"/>
          </a:xfrm>
        </p:grpSpPr>
        <p:sp>
          <p:nvSpPr>
            <p:cNvPr id="271" name="Ορθογώνιο 270">
              <a:extLst>
                <a:ext uri="{FF2B5EF4-FFF2-40B4-BE49-F238E27FC236}">
                  <a16:creationId xmlns:a16="http://schemas.microsoft.com/office/drawing/2014/main" id="{DAD11081-1F3A-4738-8C34-2944F4BAC08F}"/>
                </a:ext>
              </a:extLst>
            </p:cNvPr>
            <p:cNvSpPr/>
            <p:nvPr/>
          </p:nvSpPr>
          <p:spPr>
            <a:xfrm>
              <a:off x="560044" y="5274884"/>
              <a:ext cx="511771" cy="6552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noFill/>
                </a:rPr>
                <a:t>;;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D98EF41A-D145-4043-8C14-F020D9D2720E}"/>
                </a:ext>
              </a:extLst>
            </p:cNvPr>
            <p:cNvSpPr txBox="1"/>
            <p:nvPr/>
          </p:nvSpPr>
          <p:spPr>
            <a:xfrm>
              <a:off x="514221" y="534575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endParaRPr lang="el-GR" sz="1200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D1EA365-1C26-4CC9-8F61-34E8A0D18600}"/>
                </a:ext>
              </a:extLst>
            </p:cNvPr>
            <p:cNvSpPr txBox="1"/>
            <p:nvPr/>
          </p:nvSpPr>
          <p:spPr>
            <a:xfrm>
              <a:off x="882755" y="5345412"/>
              <a:ext cx="377026" cy="27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</a:p>
          </p:txBody>
        </p:sp>
      </p:grpSp>
      <p:pic>
        <p:nvPicPr>
          <p:cNvPr id="274" name="Εικόνα 273">
            <a:extLst>
              <a:ext uri="{FF2B5EF4-FFF2-40B4-BE49-F238E27FC236}">
                <a16:creationId xmlns:a16="http://schemas.microsoft.com/office/drawing/2014/main" id="{85F13BF4-462E-4F6A-85E5-87CFB2299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17" y="5396662"/>
            <a:ext cx="661778" cy="290164"/>
          </a:xfrm>
          <a:prstGeom prst="rect">
            <a:avLst/>
          </a:prstGeom>
        </p:spPr>
      </p:pic>
      <p:grpSp>
        <p:nvGrpSpPr>
          <p:cNvPr id="279" name="Ομάδα 278">
            <a:extLst>
              <a:ext uri="{FF2B5EF4-FFF2-40B4-BE49-F238E27FC236}">
                <a16:creationId xmlns:a16="http://schemas.microsoft.com/office/drawing/2014/main" id="{B9952482-3132-4F04-8D4D-6755146D23C4}"/>
              </a:ext>
            </a:extLst>
          </p:cNvPr>
          <p:cNvGrpSpPr/>
          <p:nvPr/>
        </p:nvGrpSpPr>
        <p:grpSpPr>
          <a:xfrm>
            <a:off x="4238308" y="5315649"/>
            <a:ext cx="612338" cy="806638"/>
            <a:chOff x="514221" y="5274884"/>
            <a:chExt cx="745560" cy="695747"/>
          </a:xfrm>
        </p:grpSpPr>
        <p:sp>
          <p:nvSpPr>
            <p:cNvPr id="280" name="Ορθογώνιο 279">
              <a:extLst>
                <a:ext uri="{FF2B5EF4-FFF2-40B4-BE49-F238E27FC236}">
                  <a16:creationId xmlns:a16="http://schemas.microsoft.com/office/drawing/2014/main" id="{F00FAC4E-B96D-4EAB-8BE1-9804B55A0AE3}"/>
                </a:ext>
              </a:extLst>
            </p:cNvPr>
            <p:cNvSpPr/>
            <p:nvPr/>
          </p:nvSpPr>
          <p:spPr>
            <a:xfrm>
              <a:off x="560043" y="5274884"/>
              <a:ext cx="551733" cy="695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noFill/>
                </a:rPr>
                <a:t>;;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7F67D3A4-8448-4805-A535-CD8B227E9D68}"/>
                </a:ext>
              </a:extLst>
            </p:cNvPr>
            <p:cNvSpPr txBox="1"/>
            <p:nvPr/>
          </p:nvSpPr>
          <p:spPr>
            <a:xfrm>
              <a:off x="514221" y="534575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endParaRPr lang="el-GR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D2982F4C-EB21-47B4-BE4C-6FFFC12FA441}"/>
                </a:ext>
              </a:extLst>
            </p:cNvPr>
            <p:cNvSpPr txBox="1"/>
            <p:nvPr/>
          </p:nvSpPr>
          <p:spPr>
            <a:xfrm>
              <a:off x="882755" y="5345412"/>
              <a:ext cx="377026" cy="27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</a:p>
          </p:txBody>
        </p:sp>
      </p:grpSp>
      <p:grpSp>
        <p:nvGrpSpPr>
          <p:cNvPr id="283" name="Ομάδα 282">
            <a:extLst>
              <a:ext uri="{FF2B5EF4-FFF2-40B4-BE49-F238E27FC236}">
                <a16:creationId xmlns:a16="http://schemas.microsoft.com/office/drawing/2014/main" id="{615BBF2A-8D43-4096-8FD9-DC60BBEEFA89}"/>
              </a:ext>
            </a:extLst>
          </p:cNvPr>
          <p:cNvGrpSpPr/>
          <p:nvPr/>
        </p:nvGrpSpPr>
        <p:grpSpPr>
          <a:xfrm>
            <a:off x="5430311" y="5194502"/>
            <a:ext cx="671236" cy="806638"/>
            <a:chOff x="514221" y="5274884"/>
            <a:chExt cx="745560" cy="599903"/>
          </a:xfrm>
        </p:grpSpPr>
        <p:sp>
          <p:nvSpPr>
            <p:cNvPr id="284" name="Ορθογώνιο 283">
              <a:extLst>
                <a:ext uri="{FF2B5EF4-FFF2-40B4-BE49-F238E27FC236}">
                  <a16:creationId xmlns:a16="http://schemas.microsoft.com/office/drawing/2014/main" id="{35F6F9B5-7F05-41D0-AA4D-919FD670616C}"/>
                </a:ext>
              </a:extLst>
            </p:cNvPr>
            <p:cNvSpPr/>
            <p:nvPr/>
          </p:nvSpPr>
          <p:spPr>
            <a:xfrm>
              <a:off x="560043" y="5274884"/>
              <a:ext cx="561007" cy="599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noFill/>
                </a:rPr>
                <a:t>;;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825810ED-9566-48C3-8752-CD96FB125D44}"/>
                </a:ext>
              </a:extLst>
            </p:cNvPr>
            <p:cNvSpPr txBox="1"/>
            <p:nvPr/>
          </p:nvSpPr>
          <p:spPr>
            <a:xfrm>
              <a:off x="514221" y="534575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endParaRPr lang="el-GR" sz="1200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CF5F0D9-86FD-4BFC-B82D-73CB79F5634B}"/>
                </a:ext>
              </a:extLst>
            </p:cNvPr>
            <p:cNvSpPr txBox="1"/>
            <p:nvPr/>
          </p:nvSpPr>
          <p:spPr>
            <a:xfrm>
              <a:off x="882755" y="5345412"/>
              <a:ext cx="377026" cy="27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</a:p>
          </p:txBody>
        </p:sp>
      </p:grpSp>
      <p:grpSp>
        <p:nvGrpSpPr>
          <p:cNvPr id="287" name="Ομάδα 286">
            <a:extLst>
              <a:ext uri="{FF2B5EF4-FFF2-40B4-BE49-F238E27FC236}">
                <a16:creationId xmlns:a16="http://schemas.microsoft.com/office/drawing/2014/main" id="{C492CAAA-1368-4A96-996D-E4DD040D149E}"/>
              </a:ext>
            </a:extLst>
          </p:cNvPr>
          <p:cNvGrpSpPr/>
          <p:nvPr/>
        </p:nvGrpSpPr>
        <p:grpSpPr>
          <a:xfrm>
            <a:off x="11199533" y="5196026"/>
            <a:ext cx="759023" cy="723492"/>
            <a:chOff x="514221" y="5274884"/>
            <a:chExt cx="745560" cy="695747"/>
          </a:xfrm>
        </p:grpSpPr>
        <p:sp>
          <p:nvSpPr>
            <p:cNvPr id="288" name="Ορθογώνιο 287">
              <a:extLst>
                <a:ext uri="{FF2B5EF4-FFF2-40B4-BE49-F238E27FC236}">
                  <a16:creationId xmlns:a16="http://schemas.microsoft.com/office/drawing/2014/main" id="{8D25950F-C0EF-4D67-BD42-E9B0F3710466}"/>
                </a:ext>
              </a:extLst>
            </p:cNvPr>
            <p:cNvSpPr/>
            <p:nvPr/>
          </p:nvSpPr>
          <p:spPr>
            <a:xfrm>
              <a:off x="560043" y="5274884"/>
              <a:ext cx="551733" cy="695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noFill/>
                </a:rPr>
                <a:t>;;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78D7805D-1010-4963-8785-8B221B1E67F6}"/>
                </a:ext>
              </a:extLst>
            </p:cNvPr>
            <p:cNvSpPr txBox="1"/>
            <p:nvPr/>
          </p:nvSpPr>
          <p:spPr>
            <a:xfrm>
              <a:off x="514221" y="534575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endParaRPr lang="el-GR" sz="1200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C3CAB412-F593-47A2-81B2-7DADF81D4A7F}"/>
                </a:ext>
              </a:extLst>
            </p:cNvPr>
            <p:cNvSpPr txBox="1"/>
            <p:nvPr/>
          </p:nvSpPr>
          <p:spPr>
            <a:xfrm>
              <a:off x="882755" y="5345412"/>
              <a:ext cx="377026" cy="27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</a:p>
          </p:txBody>
        </p:sp>
      </p:grpSp>
      <p:grpSp>
        <p:nvGrpSpPr>
          <p:cNvPr id="291" name="Ομάδα 290">
            <a:extLst>
              <a:ext uri="{FF2B5EF4-FFF2-40B4-BE49-F238E27FC236}">
                <a16:creationId xmlns:a16="http://schemas.microsoft.com/office/drawing/2014/main" id="{7E8DA9EE-E11C-4098-82D4-10005F6F341D}"/>
              </a:ext>
            </a:extLst>
          </p:cNvPr>
          <p:cNvGrpSpPr/>
          <p:nvPr/>
        </p:nvGrpSpPr>
        <p:grpSpPr>
          <a:xfrm>
            <a:off x="10375901" y="5214594"/>
            <a:ext cx="759023" cy="723492"/>
            <a:chOff x="514221" y="5274884"/>
            <a:chExt cx="745560" cy="695747"/>
          </a:xfrm>
        </p:grpSpPr>
        <p:sp>
          <p:nvSpPr>
            <p:cNvPr id="292" name="Ορθογώνιο 291">
              <a:extLst>
                <a:ext uri="{FF2B5EF4-FFF2-40B4-BE49-F238E27FC236}">
                  <a16:creationId xmlns:a16="http://schemas.microsoft.com/office/drawing/2014/main" id="{F691D176-9626-4DD0-B0B6-1645EBDEFA8D}"/>
                </a:ext>
              </a:extLst>
            </p:cNvPr>
            <p:cNvSpPr/>
            <p:nvPr/>
          </p:nvSpPr>
          <p:spPr>
            <a:xfrm>
              <a:off x="560043" y="5274884"/>
              <a:ext cx="551733" cy="695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noFill/>
                </a:rPr>
                <a:t>;;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B712745-3F3A-4E99-BE1D-7C4497856484}"/>
                </a:ext>
              </a:extLst>
            </p:cNvPr>
            <p:cNvSpPr txBox="1"/>
            <p:nvPr/>
          </p:nvSpPr>
          <p:spPr>
            <a:xfrm>
              <a:off x="514221" y="534575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endParaRPr lang="el-GR" sz="1200" dirty="0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9E1C4A24-35BE-41B6-829A-8AABF21F26DE}"/>
                </a:ext>
              </a:extLst>
            </p:cNvPr>
            <p:cNvSpPr txBox="1"/>
            <p:nvPr/>
          </p:nvSpPr>
          <p:spPr>
            <a:xfrm>
              <a:off x="882755" y="5345412"/>
              <a:ext cx="377026" cy="27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</a:p>
          </p:txBody>
        </p:sp>
      </p:grpSp>
      <p:grpSp>
        <p:nvGrpSpPr>
          <p:cNvPr id="295" name="Ομάδα 294">
            <a:extLst>
              <a:ext uri="{FF2B5EF4-FFF2-40B4-BE49-F238E27FC236}">
                <a16:creationId xmlns:a16="http://schemas.microsoft.com/office/drawing/2014/main" id="{55F2541F-1D7D-4750-B224-63B733C1BB74}"/>
              </a:ext>
            </a:extLst>
          </p:cNvPr>
          <p:cNvGrpSpPr/>
          <p:nvPr/>
        </p:nvGrpSpPr>
        <p:grpSpPr>
          <a:xfrm>
            <a:off x="9568384" y="5216441"/>
            <a:ext cx="759023" cy="723492"/>
            <a:chOff x="514221" y="5274884"/>
            <a:chExt cx="745560" cy="695747"/>
          </a:xfrm>
        </p:grpSpPr>
        <p:sp>
          <p:nvSpPr>
            <p:cNvPr id="296" name="Ορθογώνιο 295">
              <a:extLst>
                <a:ext uri="{FF2B5EF4-FFF2-40B4-BE49-F238E27FC236}">
                  <a16:creationId xmlns:a16="http://schemas.microsoft.com/office/drawing/2014/main" id="{480DBB83-7EBE-43D7-8185-4B912339AB62}"/>
                </a:ext>
              </a:extLst>
            </p:cNvPr>
            <p:cNvSpPr/>
            <p:nvPr/>
          </p:nvSpPr>
          <p:spPr>
            <a:xfrm>
              <a:off x="560043" y="5274884"/>
              <a:ext cx="551733" cy="695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noFill/>
                </a:rPr>
                <a:t>;;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BE7ED25-CF3C-4A10-9BC9-8332C632C29B}"/>
                </a:ext>
              </a:extLst>
            </p:cNvPr>
            <p:cNvSpPr txBox="1"/>
            <p:nvPr/>
          </p:nvSpPr>
          <p:spPr>
            <a:xfrm>
              <a:off x="514221" y="534575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endParaRPr lang="el-GR" sz="1200" dirty="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20535A5-D17F-4418-956D-B2F740D1686E}"/>
                </a:ext>
              </a:extLst>
            </p:cNvPr>
            <p:cNvSpPr txBox="1"/>
            <p:nvPr/>
          </p:nvSpPr>
          <p:spPr>
            <a:xfrm>
              <a:off x="882755" y="5345412"/>
              <a:ext cx="377026" cy="27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</a:p>
          </p:txBody>
        </p:sp>
      </p:grpSp>
      <p:grpSp>
        <p:nvGrpSpPr>
          <p:cNvPr id="299" name="Ομάδα 298">
            <a:extLst>
              <a:ext uri="{FF2B5EF4-FFF2-40B4-BE49-F238E27FC236}">
                <a16:creationId xmlns:a16="http://schemas.microsoft.com/office/drawing/2014/main" id="{F2A9EA83-E7AE-4730-8277-4F81030D1391}"/>
              </a:ext>
            </a:extLst>
          </p:cNvPr>
          <p:cNvGrpSpPr/>
          <p:nvPr/>
        </p:nvGrpSpPr>
        <p:grpSpPr>
          <a:xfrm>
            <a:off x="8842327" y="5213833"/>
            <a:ext cx="759023" cy="723492"/>
            <a:chOff x="514221" y="5274884"/>
            <a:chExt cx="745560" cy="695747"/>
          </a:xfrm>
        </p:grpSpPr>
        <p:sp>
          <p:nvSpPr>
            <p:cNvPr id="300" name="Ορθογώνιο 299">
              <a:extLst>
                <a:ext uri="{FF2B5EF4-FFF2-40B4-BE49-F238E27FC236}">
                  <a16:creationId xmlns:a16="http://schemas.microsoft.com/office/drawing/2014/main" id="{0DAF3ED0-F185-46E5-B35B-2815CA9AEC06}"/>
                </a:ext>
              </a:extLst>
            </p:cNvPr>
            <p:cNvSpPr/>
            <p:nvPr/>
          </p:nvSpPr>
          <p:spPr>
            <a:xfrm>
              <a:off x="560043" y="5274884"/>
              <a:ext cx="551733" cy="695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noFill/>
                </a:rPr>
                <a:t>;;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303B6B3-18D3-45A8-A376-1B00FC4A789F}"/>
                </a:ext>
              </a:extLst>
            </p:cNvPr>
            <p:cNvSpPr txBox="1"/>
            <p:nvPr/>
          </p:nvSpPr>
          <p:spPr>
            <a:xfrm>
              <a:off x="514221" y="534575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endParaRPr lang="el-GR" sz="1200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81397B39-DCBF-4E16-9C14-6F26CE3C974F}"/>
                </a:ext>
              </a:extLst>
            </p:cNvPr>
            <p:cNvSpPr txBox="1"/>
            <p:nvPr/>
          </p:nvSpPr>
          <p:spPr>
            <a:xfrm>
              <a:off x="882755" y="5345412"/>
              <a:ext cx="377026" cy="27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</a:p>
          </p:txBody>
        </p:sp>
      </p:grpSp>
      <p:grpSp>
        <p:nvGrpSpPr>
          <p:cNvPr id="303" name="Ομάδα 302">
            <a:extLst>
              <a:ext uri="{FF2B5EF4-FFF2-40B4-BE49-F238E27FC236}">
                <a16:creationId xmlns:a16="http://schemas.microsoft.com/office/drawing/2014/main" id="{D98120C9-5457-452F-8C2F-576992F063B2}"/>
              </a:ext>
            </a:extLst>
          </p:cNvPr>
          <p:cNvGrpSpPr/>
          <p:nvPr/>
        </p:nvGrpSpPr>
        <p:grpSpPr>
          <a:xfrm>
            <a:off x="8046609" y="5238319"/>
            <a:ext cx="759023" cy="723492"/>
            <a:chOff x="514221" y="5274884"/>
            <a:chExt cx="745560" cy="695747"/>
          </a:xfrm>
        </p:grpSpPr>
        <p:sp>
          <p:nvSpPr>
            <p:cNvPr id="304" name="Ορθογώνιο 303">
              <a:extLst>
                <a:ext uri="{FF2B5EF4-FFF2-40B4-BE49-F238E27FC236}">
                  <a16:creationId xmlns:a16="http://schemas.microsoft.com/office/drawing/2014/main" id="{49E7E679-BD5F-4E37-8A1D-024BBE18E7A8}"/>
                </a:ext>
              </a:extLst>
            </p:cNvPr>
            <p:cNvSpPr/>
            <p:nvPr/>
          </p:nvSpPr>
          <p:spPr>
            <a:xfrm>
              <a:off x="560043" y="5274884"/>
              <a:ext cx="551733" cy="695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noFill/>
                </a:rPr>
                <a:t>;;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05DEEFDD-F3E5-4E40-BCFE-55F956268B80}"/>
                </a:ext>
              </a:extLst>
            </p:cNvPr>
            <p:cNvSpPr txBox="1"/>
            <p:nvPr/>
          </p:nvSpPr>
          <p:spPr>
            <a:xfrm>
              <a:off x="514221" y="534575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endParaRPr lang="el-GR" sz="1200" dirty="0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863EC8F3-4DFB-40ED-B6DC-D88C74248366}"/>
                </a:ext>
              </a:extLst>
            </p:cNvPr>
            <p:cNvSpPr txBox="1"/>
            <p:nvPr/>
          </p:nvSpPr>
          <p:spPr>
            <a:xfrm>
              <a:off x="882755" y="5345412"/>
              <a:ext cx="377026" cy="27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</a:p>
          </p:txBody>
        </p:sp>
      </p:grpSp>
      <p:pic>
        <p:nvPicPr>
          <p:cNvPr id="307" name="Εικόνα 306">
            <a:extLst>
              <a:ext uri="{FF2B5EF4-FFF2-40B4-BE49-F238E27FC236}">
                <a16:creationId xmlns:a16="http://schemas.microsoft.com/office/drawing/2014/main" id="{6E98D1D4-EB99-4D1F-A2CA-98D314A0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000" y="5294299"/>
            <a:ext cx="910406" cy="358028"/>
          </a:xfrm>
          <a:prstGeom prst="rect">
            <a:avLst/>
          </a:prstGeom>
        </p:spPr>
      </p:pic>
      <p:pic>
        <p:nvPicPr>
          <p:cNvPr id="308" name="Εικόνα 307">
            <a:extLst>
              <a:ext uri="{FF2B5EF4-FFF2-40B4-BE49-F238E27FC236}">
                <a16:creationId xmlns:a16="http://schemas.microsoft.com/office/drawing/2014/main" id="{576B35A7-C543-48F0-A404-3413B43D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90" y="5366413"/>
            <a:ext cx="819033" cy="322094"/>
          </a:xfrm>
          <a:prstGeom prst="rect">
            <a:avLst/>
          </a:prstGeom>
        </p:spPr>
      </p:pic>
      <p:grpSp>
        <p:nvGrpSpPr>
          <p:cNvPr id="309" name="Ομάδα 308">
            <a:extLst>
              <a:ext uri="{FF2B5EF4-FFF2-40B4-BE49-F238E27FC236}">
                <a16:creationId xmlns:a16="http://schemas.microsoft.com/office/drawing/2014/main" id="{4ABA40C6-33EE-47CF-BA3D-FA2EB36B1794}"/>
              </a:ext>
            </a:extLst>
          </p:cNvPr>
          <p:cNvGrpSpPr/>
          <p:nvPr/>
        </p:nvGrpSpPr>
        <p:grpSpPr>
          <a:xfrm>
            <a:off x="2200295" y="5332012"/>
            <a:ext cx="612338" cy="723485"/>
            <a:chOff x="514221" y="5274884"/>
            <a:chExt cx="745560" cy="695747"/>
          </a:xfrm>
        </p:grpSpPr>
        <p:sp>
          <p:nvSpPr>
            <p:cNvPr id="310" name="Ορθογώνιο 309">
              <a:extLst>
                <a:ext uri="{FF2B5EF4-FFF2-40B4-BE49-F238E27FC236}">
                  <a16:creationId xmlns:a16="http://schemas.microsoft.com/office/drawing/2014/main" id="{553D2BD0-C7A9-4A23-8874-C685B296F1BB}"/>
                </a:ext>
              </a:extLst>
            </p:cNvPr>
            <p:cNvSpPr/>
            <p:nvPr/>
          </p:nvSpPr>
          <p:spPr>
            <a:xfrm>
              <a:off x="560043" y="5274884"/>
              <a:ext cx="551733" cy="695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noFill/>
                </a:rPr>
                <a:t>;;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C67F26A8-67DA-48CC-A809-9E35E550C051}"/>
                </a:ext>
              </a:extLst>
            </p:cNvPr>
            <p:cNvSpPr txBox="1"/>
            <p:nvPr/>
          </p:nvSpPr>
          <p:spPr>
            <a:xfrm>
              <a:off x="514221" y="534575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endParaRPr lang="el-GR" sz="1200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16F144FE-0848-466C-81ED-9AF8298796EB}"/>
                </a:ext>
              </a:extLst>
            </p:cNvPr>
            <p:cNvSpPr txBox="1"/>
            <p:nvPr/>
          </p:nvSpPr>
          <p:spPr>
            <a:xfrm>
              <a:off x="882755" y="5345412"/>
              <a:ext cx="377026" cy="27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</a:p>
          </p:txBody>
        </p:sp>
      </p:grpSp>
      <p:grpSp>
        <p:nvGrpSpPr>
          <p:cNvPr id="313" name="Ομάδα 312">
            <a:extLst>
              <a:ext uri="{FF2B5EF4-FFF2-40B4-BE49-F238E27FC236}">
                <a16:creationId xmlns:a16="http://schemas.microsoft.com/office/drawing/2014/main" id="{CC8BFC39-4DC5-46C7-BA75-968AC4300E67}"/>
              </a:ext>
            </a:extLst>
          </p:cNvPr>
          <p:cNvGrpSpPr/>
          <p:nvPr/>
        </p:nvGrpSpPr>
        <p:grpSpPr>
          <a:xfrm>
            <a:off x="6598795" y="5330326"/>
            <a:ext cx="631026" cy="618383"/>
            <a:chOff x="514221" y="5274884"/>
            <a:chExt cx="745560" cy="695747"/>
          </a:xfrm>
        </p:grpSpPr>
        <p:sp>
          <p:nvSpPr>
            <p:cNvPr id="314" name="Ορθογώνιο 313">
              <a:extLst>
                <a:ext uri="{FF2B5EF4-FFF2-40B4-BE49-F238E27FC236}">
                  <a16:creationId xmlns:a16="http://schemas.microsoft.com/office/drawing/2014/main" id="{5DB6A4E2-D649-47B6-9D62-D679D92C2246}"/>
                </a:ext>
              </a:extLst>
            </p:cNvPr>
            <p:cNvSpPr/>
            <p:nvPr/>
          </p:nvSpPr>
          <p:spPr>
            <a:xfrm>
              <a:off x="560043" y="5274884"/>
              <a:ext cx="551733" cy="6957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noFill/>
                </a:rPr>
                <a:t>;;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2A62B36-D530-4868-8F1E-F2787CBBB099}"/>
                </a:ext>
              </a:extLst>
            </p:cNvPr>
            <p:cNvSpPr txBox="1"/>
            <p:nvPr/>
          </p:nvSpPr>
          <p:spPr>
            <a:xfrm>
              <a:off x="514221" y="534575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endParaRPr lang="el-GR" sz="1200" dirty="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10F63559-1809-4027-9433-FD2ADF6D6C50}"/>
                </a:ext>
              </a:extLst>
            </p:cNvPr>
            <p:cNvSpPr txBox="1"/>
            <p:nvPr/>
          </p:nvSpPr>
          <p:spPr>
            <a:xfrm>
              <a:off x="882755" y="5345412"/>
              <a:ext cx="377026" cy="27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</a:p>
          </p:txBody>
        </p:sp>
      </p:grpSp>
      <p:cxnSp>
        <p:nvCxnSpPr>
          <p:cNvPr id="322" name="Ευθεία γραμμή σύνδεσης 321">
            <a:extLst>
              <a:ext uri="{FF2B5EF4-FFF2-40B4-BE49-F238E27FC236}">
                <a16:creationId xmlns:a16="http://schemas.microsoft.com/office/drawing/2014/main" id="{ECEF78B5-DE6F-4FB8-876D-E5F6172EFDE3}"/>
              </a:ext>
            </a:extLst>
          </p:cNvPr>
          <p:cNvCxnSpPr>
            <a:cxnSpLocks/>
          </p:cNvCxnSpPr>
          <p:nvPr/>
        </p:nvCxnSpPr>
        <p:spPr>
          <a:xfrm flipV="1">
            <a:off x="1310297" y="5569736"/>
            <a:ext cx="298636" cy="4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Ευθεία γραμμή σύνδεσης 322">
            <a:extLst>
              <a:ext uri="{FF2B5EF4-FFF2-40B4-BE49-F238E27FC236}">
                <a16:creationId xmlns:a16="http://schemas.microsoft.com/office/drawing/2014/main" id="{71DB64BB-9F03-4867-B04E-D1E07348F27B}"/>
              </a:ext>
            </a:extLst>
          </p:cNvPr>
          <p:cNvCxnSpPr>
            <a:cxnSpLocks/>
          </p:cNvCxnSpPr>
          <p:nvPr/>
        </p:nvCxnSpPr>
        <p:spPr>
          <a:xfrm flipV="1">
            <a:off x="8648151" y="5413568"/>
            <a:ext cx="2663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Ευθεία γραμμή σύνδεσης 323">
            <a:extLst>
              <a:ext uri="{FF2B5EF4-FFF2-40B4-BE49-F238E27FC236}">
                <a16:creationId xmlns:a16="http://schemas.microsoft.com/office/drawing/2014/main" id="{D0252579-E19C-4296-AAA1-3492CBBCF76D}"/>
              </a:ext>
            </a:extLst>
          </p:cNvPr>
          <p:cNvCxnSpPr/>
          <p:nvPr/>
        </p:nvCxnSpPr>
        <p:spPr>
          <a:xfrm flipV="1">
            <a:off x="4705310" y="5562042"/>
            <a:ext cx="196066" cy="1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Ευθεία γραμμή σύνδεσης 324">
            <a:extLst>
              <a:ext uri="{FF2B5EF4-FFF2-40B4-BE49-F238E27FC236}">
                <a16:creationId xmlns:a16="http://schemas.microsoft.com/office/drawing/2014/main" id="{42E55A55-521E-4A97-874A-7C34747A8460}"/>
              </a:ext>
            </a:extLst>
          </p:cNvPr>
          <p:cNvCxnSpPr/>
          <p:nvPr/>
        </p:nvCxnSpPr>
        <p:spPr>
          <a:xfrm flipV="1">
            <a:off x="2683944" y="5568668"/>
            <a:ext cx="196066" cy="1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Ευθεία γραμμή σύνδεσης 325">
            <a:extLst>
              <a:ext uri="{FF2B5EF4-FFF2-40B4-BE49-F238E27FC236}">
                <a16:creationId xmlns:a16="http://schemas.microsoft.com/office/drawing/2014/main" id="{42CBE5B0-1216-4EC8-838B-800DD5D76576}"/>
              </a:ext>
            </a:extLst>
          </p:cNvPr>
          <p:cNvCxnSpPr/>
          <p:nvPr/>
        </p:nvCxnSpPr>
        <p:spPr>
          <a:xfrm flipV="1">
            <a:off x="4109747" y="5564129"/>
            <a:ext cx="196066" cy="1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Ευθεία γραμμή σύνδεσης 328">
            <a:extLst>
              <a:ext uri="{FF2B5EF4-FFF2-40B4-BE49-F238E27FC236}">
                <a16:creationId xmlns:a16="http://schemas.microsoft.com/office/drawing/2014/main" id="{8F97FE80-1D46-43B4-8ADC-9AD94DA35835}"/>
              </a:ext>
            </a:extLst>
          </p:cNvPr>
          <p:cNvCxnSpPr>
            <a:cxnSpLocks/>
          </p:cNvCxnSpPr>
          <p:nvPr/>
        </p:nvCxnSpPr>
        <p:spPr>
          <a:xfrm>
            <a:off x="648854" y="5540134"/>
            <a:ext cx="256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Ευθεία γραμμή σύνδεσης 337">
            <a:extLst>
              <a:ext uri="{FF2B5EF4-FFF2-40B4-BE49-F238E27FC236}">
                <a16:creationId xmlns:a16="http://schemas.microsoft.com/office/drawing/2014/main" id="{3EC07850-4B1D-4090-B81A-8EC22165596D}"/>
              </a:ext>
            </a:extLst>
          </p:cNvPr>
          <p:cNvCxnSpPr>
            <a:cxnSpLocks/>
          </p:cNvCxnSpPr>
          <p:nvPr/>
        </p:nvCxnSpPr>
        <p:spPr>
          <a:xfrm flipV="1">
            <a:off x="9410155" y="5459952"/>
            <a:ext cx="2663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Ευθεία γραμμή σύνδεσης 338">
            <a:extLst>
              <a:ext uri="{FF2B5EF4-FFF2-40B4-BE49-F238E27FC236}">
                <a16:creationId xmlns:a16="http://schemas.microsoft.com/office/drawing/2014/main" id="{AC263481-E6EE-4BF1-AE66-D210B13192B8}"/>
              </a:ext>
            </a:extLst>
          </p:cNvPr>
          <p:cNvCxnSpPr>
            <a:cxnSpLocks/>
          </p:cNvCxnSpPr>
          <p:nvPr/>
        </p:nvCxnSpPr>
        <p:spPr>
          <a:xfrm flipV="1">
            <a:off x="10198661" y="5466580"/>
            <a:ext cx="2663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Ευθεία γραμμή σύνδεσης 339">
            <a:extLst>
              <a:ext uri="{FF2B5EF4-FFF2-40B4-BE49-F238E27FC236}">
                <a16:creationId xmlns:a16="http://schemas.microsoft.com/office/drawing/2014/main" id="{F048FCD8-632C-40CA-8573-030B59C9C52C}"/>
              </a:ext>
            </a:extLst>
          </p:cNvPr>
          <p:cNvCxnSpPr>
            <a:cxnSpLocks/>
          </p:cNvCxnSpPr>
          <p:nvPr/>
        </p:nvCxnSpPr>
        <p:spPr>
          <a:xfrm flipV="1">
            <a:off x="10980541" y="5426824"/>
            <a:ext cx="2663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Ευθεία γραμμή σύνδεσης 340">
            <a:extLst>
              <a:ext uri="{FF2B5EF4-FFF2-40B4-BE49-F238E27FC236}">
                <a16:creationId xmlns:a16="http://schemas.microsoft.com/office/drawing/2014/main" id="{BF5429F8-9B73-4B09-8D10-ACFACA2CBDDA}"/>
              </a:ext>
            </a:extLst>
          </p:cNvPr>
          <p:cNvCxnSpPr>
            <a:cxnSpLocks/>
          </p:cNvCxnSpPr>
          <p:nvPr/>
        </p:nvCxnSpPr>
        <p:spPr>
          <a:xfrm flipV="1">
            <a:off x="11815427" y="5426824"/>
            <a:ext cx="2663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Ευθεία γραμμή σύνδεσης 341">
            <a:extLst>
              <a:ext uri="{FF2B5EF4-FFF2-40B4-BE49-F238E27FC236}">
                <a16:creationId xmlns:a16="http://schemas.microsoft.com/office/drawing/2014/main" id="{3C1624B6-1F26-4965-B7A5-0B47F48EC3A7}"/>
              </a:ext>
            </a:extLst>
          </p:cNvPr>
          <p:cNvCxnSpPr>
            <a:cxnSpLocks/>
          </p:cNvCxnSpPr>
          <p:nvPr/>
        </p:nvCxnSpPr>
        <p:spPr>
          <a:xfrm flipH="1">
            <a:off x="53635" y="5041106"/>
            <a:ext cx="12018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Ευθεία γραμμή σύνδεσης 344">
            <a:extLst>
              <a:ext uri="{FF2B5EF4-FFF2-40B4-BE49-F238E27FC236}">
                <a16:creationId xmlns:a16="http://schemas.microsoft.com/office/drawing/2014/main" id="{62C1658A-DF6F-4918-A7C7-AF9DCFB1AA83}"/>
              </a:ext>
            </a:extLst>
          </p:cNvPr>
          <p:cNvCxnSpPr>
            <a:cxnSpLocks/>
          </p:cNvCxnSpPr>
          <p:nvPr/>
        </p:nvCxnSpPr>
        <p:spPr>
          <a:xfrm flipV="1">
            <a:off x="12081790" y="5034447"/>
            <a:ext cx="7549" cy="38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Ευθεία γραμμή σύνδεσης 347">
            <a:extLst>
              <a:ext uri="{FF2B5EF4-FFF2-40B4-BE49-F238E27FC236}">
                <a16:creationId xmlns:a16="http://schemas.microsoft.com/office/drawing/2014/main" id="{F15C1045-BF9B-48AD-BE31-A336FD6A34E4}"/>
              </a:ext>
            </a:extLst>
          </p:cNvPr>
          <p:cNvCxnSpPr>
            <a:cxnSpLocks/>
          </p:cNvCxnSpPr>
          <p:nvPr/>
        </p:nvCxnSpPr>
        <p:spPr>
          <a:xfrm flipV="1">
            <a:off x="64042" y="5041106"/>
            <a:ext cx="0" cy="55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Ευθεία γραμμή σύνδεσης 349">
            <a:extLst>
              <a:ext uri="{FF2B5EF4-FFF2-40B4-BE49-F238E27FC236}">
                <a16:creationId xmlns:a16="http://schemas.microsoft.com/office/drawing/2014/main" id="{46A8DFFC-B1F2-45AC-BA39-836C59E320BD}"/>
              </a:ext>
            </a:extLst>
          </p:cNvPr>
          <p:cNvCxnSpPr/>
          <p:nvPr/>
        </p:nvCxnSpPr>
        <p:spPr>
          <a:xfrm flipV="1">
            <a:off x="53635" y="5553499"/>
            <a:ext cx="196066" cy="15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Ευθεία γραμμή σύνδεσης 351">
            <a:extLst>
              <a:ext uri="{FF2B5EF4-FFF2-40B4-BE49-F238E27FC236}">
                <a16:creationId xmlns:a16="http://schemas.microsoft.com/office/drawing/2014/main" id="{58899A1F-0EC2-4EE6-A91B-52BE4E843444}"/>
              </a:ext>
            </a:extLst>
          </p:cNvPr>
          <p:cNvCxnSpPr>
            <a:cxnSpLocks/>
          </p:cNvCxnSpPr>
          <p:nvPr/>
        </p:nvCxnSpPr>
        <p:spPr>
          <a:xfrm flipV="1">
            <a:off x="1617997" y="5025925"/>
            <a:ext cx="7549" cy="38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Ευθεία γραμμή σύνδεσης 352">
            <a:extLst>
              <a:ext uri="{FF2B5EF4-FFF2-40B4-BE49-F238E27FC236}">
                <a16:creationId xmlns:a16="http://schemas.microsoft.com/office/drawing/2014/main" id="{8F690D3E-B803-4430-90C0-F6905DAFD4F8}"/>
              </a:ext>
            </a:extLst>
          </p:cNvPr>
          <p:cNvCxnSpPr>
            <a:cxnSpLocks/>
          </p:cNvCxnSpPr>
          <p:nvPr/>
        </p:nvCxnSpPr>
        <p:spPr>
          <a:xfrm flipV="1">
            <a:off x="2871844" y="5059013"/>
            <a:ext cx="7549" cy="38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Ευθεία γραμμή σύνδεσης 353">
            <a:extLst>
              <a:ext uri="{FF2B5EF4-FFF2-40B4-BE49-F238E27FC236}">
                <a16:creationId xmlns:a16="http://schemas.microsoft.com/office/drawing/2014/main" id="{1F848640-8D49-4CA2-853B-B14AA7DEE17A}"/>
              </a:ext>
            </a:extLst>
          </p:cNvPr>
          <p:cNvCxnSpPr>
            <a:cxnSpLocks/>
          </p:cNvCxnSpPr>
          <p:nvPr/>
        </p:nvCxnSpPr>
        <p:spPr>
          <a:xfrm flipV="1">
            <a:off x="4879517" y="5025760"/>
            <a:ext cx="7549" cy="38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Οβάλ 354">
            <a:extLst>
              <a:ext uri="{FF2B5EF4-FFF2-40B4-BE49-F238E27FC236}">
                <a16:creationId xmlns:a16="http://schemas.microsoft.com/office/drawing/2014/main" id="{5783A18A-9608-4DFB-8D7D-6BBD412D183B}"/>
              </a:ext>
            </a:extLst>
          </p:cNvPr>
          <p:cNvSpPr/>
          <p:nvPr/>
        </p:nvSpPr>
        <p:spPr>
          <a:xfrm>
            <a:off x="6015429" y="5503834"/>
            <a:ext cx="81174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6" name="Οβάλ 355">
            <a:extLst>
              <a:ext uri="{FF2B5EF4-FFF2-40B4-BE49-F238E27FC236}">
                <a16:creationId xmlns:a16="http://schemas.microsoft.com/office/drawing/2014/main" id="{C2638642-7C8B-4EA2-8E5A-ABD7391ECE8A}"/>
              </a:ext>
            </a:extLst>
          </p:cNvPr>
          <p:cNvSpPr/>
          <p:nvPr/>
        </p:nvSpPr>
        <p:spPr>
          <a:xfrm>
            <a:off x="6180691" y="5508703"/>
            <a:ext cx="81174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7" name="Οβάλ 356">
            <a:extLst>
              <a:ext uri="{FF2B5EF4-FFF2-40B4-BE49-F238E27FC236}">
                <a16:creationId xmlns:a16="http://schemas.microsoft.com/office/drawing/2014/main" id="{08A610DC-B234-41EA-8A92-AC930EF2D2A9}"/>
              </a:ext>
            </a:extLst>
          </p:cNvPr>
          <p:cNvSpPr/>
          <p:nvPr/>
        </p:nvSpPr>
        <p:spPr>
          <a:xfrm>
            <a:off x="6371474" y="5489093"/>
            <a:ext cx="81174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59" name="Ευθεία γραμμή σύνδεσης 358">
            <a:extLst>
              <a:ext uri="{FF2B5EF4-FFF2-40B4-BE49-F238E27FC236}">
                <a16:creationId xmlns:a16="http://schemas.microsoft.com/office/drawing/2014/main" id="{ABA23DB5-D724-4856-823E-0D64C85B461D}"/>
              </a:ext>
            </a:extLst>
          </p:cNvPr>
          <p:cNvCxnSpPr>
            <a:cxnSpLocks/>
          </p:cNvCxnSpPr>
          <p:nvPr/>
        </p:nvCxnSpPr>
        <p:spPr>
          <a:xfrm flipV="1">
            <a:off x="7211000" y="4800495"/>
            <a:ext cx="14046" cy="6065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2" name="Ευθεία γραμμή σύνδεσης 361">
            <a:extLst>
              <a:ext uri="{FF2B5EF4-FFF2-40B4-BE49-F238E27FC236}">
                <a16:creationId xmlns:a16="http://schemas.microsoft.com/office/drawing/2014/main" id="{3F96EA6F-0C7E-48E6-9214-7A7D6410AE2A}"/>
              </a:ext>
            </a:extLst>
          </p:cNvPr>
          <p:cNvCxnSpPr>
            <a:cxnSpLocks/>
          </p:cNvCxnSpPr>
          <p:nvPr/>
        </p:nvCxnSpPr>
        <p:spPr>
          <a:xfrm flipH="1" flipV="1">
            <a:off x="6888101" y="4800495"/>
            <a:ext cx="356956" cy="366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Ευθεία γραμμή σύνδεσης 371">
            <a:extLst>
              <a:ext uri="{FF2B5EF4-FFF2-40B4-BE49-F238E27FC236}">
                <a16:creationId xmlns:a16="http://schemas.microsoft.com/office/drawing/2014/main" id="{4E3469FF-5673-4789-86EB-1A1CD9C983E8}"/>
              </a:ext>
            </a:extLst>
          </p:cNvPr>
          <p:cNvCxnSpPr>
            <a:cxnSpLocks/>
          </p:cNvCxnSpPr>
          <p:nvPr/>
        </p:nvCxnSpPr>
        <p:spPr>
          <a:xfrm flipV="1">
            <a:off x="7051254" y="5552716"/>
            <a:ext cx="2663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Ευθεία γραμμή σύνδεσης 373">
            <a:extLst>
              <a:ext uri="{FF2B5EF4-FFF2-40B4-BE49-F238E27FC236}">
                <a16:creationId xmlns:a16="http://schemas.microsoft.com/office/drawing/2014/main" id="{3D776F31-FA96-4BB9-A994-4E40BF4821BB}"/>
              </a:ext>
            </a:extLst>
          </p:cNvPr>
          <p:cNvCxnSpPr>
            <a:cxnSpLocks/>
          </p:cNvCxnSpPr>
          <p:nvPr/>
        </p:nvCxnSpPr>
        <p:spPr>
          <a:xfrm flipH="1">
            <a:off x="-60328" y="6346445"/>
            <a:ext cx="1163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Ισοσκελές τρίγωνο 375">
            <a:extLst>
              <a:ext uri="{FF2B5EF4-FFF2-40B4-BE49-F238E27FC236}">
                <a16:creationId xmlns:a16="http://schemas.microsoft.com/office/drawing/2014/main" id="{5068191C-D9C8-42EF-91D0-830D88C93F29}"/>
              </a:ext>
            </a:extLst>
          </p:cNvPr>
          <p:cNvSpPr/>
          <p:nvPr/>
        </p:nvSpPr>
        <p:spPr>
          <a:xfrm>
            <a:off x="249893" y="5953386"/>
            <a:ext cx="299799" cy="953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7" name="Ισοσκελές τρίγωνο 376">
            <a:extLst>
              <a:ext uri="{FF2B5EF4-FFF2-40B4-BE49-F238E27FC236}">
                <a16:creationId xmlns:a16="http://schemas.microsoft.com/office/drawing/2014/main" id="{13A44B13-9F52-4BA0-BAB0-DD3063991C59}"/>
              </a:ext>
            </a:extLst>
          </p:cNvPr>
          <p:cNvSpPr/>
          <p:nvPr/>
        </p:nvSpPr>
        <p:spPr>
          <a:xfrm>
            <a:off x="959456" y="5976185"/>
            <a:ext cx="299799" cy="953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8" name="Ισοσκελές τρίγωνο 377">
            <a:extLst>
              <a:ext uri="{FF2B5EF4-FFF2-40B4-BE49-F238E27FC236}">
                <a16:creationId xmlns:a16="http://schemas.microsoft.com/office/drawing/2014/main" id="{058943A6-B444-471E-86D3-2C3C282ABABC}"/>
              </a:ext>
            </a:extLst>
          </p:cNvPr>
          <p:cNvSpPr/>
          <p:nvPr/>
        </p:nvSpPr>
        <p:spPr>
          <a:xfrm>
            <a:off x="2290654" y="5953385"/>
            <a:ext cx="299799" cy="953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9" name="Ισοσκελές τρίγωνο 378">
            <a:extLst>
              <a:ext uri="{FF2B5EF4-FFF2-40B4-BE49-F238E27FC236}">
                <a16:creationId xmlns:a16="http://schemas.microsoft.com/office/drawing/2014/main" id="{E988FFD2-3A7F-4128-97A0-52C266CA9E2E}"/>
              </a:ext>
            </a:extLst>
          </p:cNvPr>
          <p:cNvSpPr/>
          <p:nvPr/>
        </p:nvSpPr>
        <p:spPr>
          <a:xfrm>
            <a:off x="10580875" y="5812294"/>
            <a:ext cx="299799" cy="953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0" name="Ισοσκελές τρίγωνο 379">
            <a:extLst>
              <a:ext uri="{FF2B5EF4-FFF2-40B4-BE49-F238E27FC236}">
                <a16:creationId xmlns:a16="http://schemas.microsoft.com/office/drawing/2014/main" id="{4E04382D-D73C-4AC5-81A1-4E75653903BC}"/>
              </a:ext>
            </a:extLst>
          </p:cNvPr>
          <p:cNvSpPr/>
          <p:nvPr/>
        </p:nvSpPr>
        <p:spPr>
          <a:xfrm>
            <a:off x="11386499" y="5822101"/>
            <a:ext cx="299799" cy="953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1" name="Ισοσκελές τρίγωνο 380">
            <a:extLst>
              <a:ext uri="{FF2B5EF4-FFF2-40B4-BE49-F238E27FC236}">
                <a16:creationId xmlns:a16="http://schemas.microsoft.com/office/drawing/2014/main" id="{A6A3E50D-96B2-4D9E-8BC4-A2F95EE5E4ED}"/>
              </a:ext>
            </a:extLst>
          </p:cNvPr>
          <p:cNvSpPr/>
          <p:nvPr/>
        </p:nvSpPr>
        <p:spPr>
          <a:xfrm>
            <a:off x="3691705" y="5993866"/>
            <a:ext cx="299799" cy="953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2" name="Ισοσκελές τρίγωνο 381">
            <a:extLst>
              <a:ext uri="{FF2B5EF4-FFF2-40B4-BE49-F238E27FC236}">
                <a16:creationId xmlns:a16="http://schemas.microsoft.com/office/drawing/2014/main" id="{ACBCAEDE-DA61-4730-92B2-CA43A1D778E1}"/>
              </a:ext>
            </a:extLst>
          </p:cNvPr>
          <p:cNvSpPr/>
          <p:nvPr/>
        </p:nvSpPr>
        <p:spPr>
          <a:xfrm>
            <a:off x="4340168" y="6014950"/>
            <a:ext cx="299799" cy="953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3" name="Ισοσκελές τρίγωνο 382">
            <a:extLst>
              <a:ext uri="{FF2B5EF4-FFF2-40B4-BE49-F238E27FC236}">
                <a16:creationId xmlns:a16="http://schemas.microsoft.com/office/drawing/2014/main" id="{F9E3E092-F685-48F4-B905-2B6C1C3FB0DB}"/>
              </a:ext>
            </a:extLst>
          </p:cNvPr>
          <p:cNvSpPr/>
          <p:nvPr/>
        </p:nvSpPr>
        <p:spPr>
          <a:xfrm>
            <a:off x="5580171" y="5900346"/>
            <a:ext cx="299799" cy="953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4" name="Ισοσκελές τρίγωνο 383">
            <a:extLst>
              <a:ext uri="{FF2B5EF4-FFF2-40B4-BE49-F238E27FC236}">
                <a16:creationId xmlns:a16="http://schemas.microsoft.com/office/drawing/2014/main" id="{B3DC6CAD-3D34-4FEA-A7CB-4E2CA153893D}"/>
              </a:ext>
            </a:extLst>
          </p:cNvPr>
          <p:cNvSpPr/>
          <p:nvPr/>
        </p:nvSpPr>
        <p:spPr>
          <a:xfrm>
            <a:off x="6751693" y="5854312"/>
            <a:ext cx="299799" cy="953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5" name="Ισοσκελές τρίγωνο 384">
            <a:extLst>
              <a:ext uri="{FF2B5EF4-FFF2-40B4-BE49-F238E27FC236}">
                <a16:creationId xmlns:a16="http://schemas.microsoft.com/office/drawing/2014/main" id="{0D0BD6E7-DCD8-4EB2-8FC9-34CE3FB1170F}"/>
              </a:ext>
            </a:extLst>
          </p:cNvPr>
          <p:cNvSpPr/>
          <p:nvPr/>
        </p:nvSpPr>
        <p:spPr>
          <a:xfrm>
            <a:off x="8188752" y="5862551"/>
            <a:ext cx="299799" cy="953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6" name="Ισοσκελές τρίγωνο 385">
            <a:extLst>
              <a:ext uri="{FF2B5EF4-FFF2-40B4-BE49-F238E27FC236}">
                <a16:creationId xmlns:a16="http://schemas.microsoft.com/office/drawing/2014/main" id="{838DBDA8-9FAD-4C3A-848B-3E9694504B93}"/>
              </a:ext>
            </a:extLst>
          </p:cNvPr>
          <p:cNvSpPr/>
          <p:nvPr/>
        </p:nvSpPr>
        <p:spPr>
          <a:xfrm>
            <a:off x="9093471" y="5826807"/>
            <a:ext cx="299799" cy="953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7" name="Ισοσκελές τρίγωνο 386">
            <a:extLst>
              <a:ext uri="{FF2B5EF4-FFF2-40B4-BE49-F238E27FC236}">
                <a16:creationId xmlns:a16="http://schemas.microsoft.com/office/drawing/2014/main" id="{F98C9B33-B7E3-42AB-9DFF-7BF5C775DEDF}"/>
              </a:ext>
            </a:extLst>
          </p:cNvPr>
          <p:cNvSpPr/>
          <p:nvPr/>
        </p:nvSpPr>
        <p:spPr>
          <a:xfrm>
            <a:off x="9793673" y="5847417"/>
            <a:ext cx="299799" cy="953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389" name="Ευθεία γραμμή σύνδεσης 388">
            <a:extLst>
              <a:ext uri="{FF2B5EF4-FFF2-40B4-BE49-F238E27FC236}">
                <a16:creationId xmlns:a16="http://schemas.microsoft.com/office/drawing/2014/main" id="{13667F86-634F-4D3C-A6FE-848AB1C70017}"/>
              </a:ext>
            </a:extLst>
          </p:cNvPr>
          <p:cNvCxnSpPr>
            <a:cxnSpLocks/>
            <a:stCxn id="376" idx="3"/>
          </p:cNvCxnSpPr>
          <p:nvPr/>
        </p:nvCxnSpPr>
        <p:spPr>
          <a:xfrm flipH="1">
            <a:off x="399792" y="6048693"/>
            <a:ext cx="1" cy="29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Ευθεία γραμμή σύνδεσης 391">
            <a:extLst>
              <a:ext uri="{FF2B5EF4-FFF2-40B4-BE49-F238E27FC236}">
                <a16:creationId xmlns:a16="http://schemas.microsoft.com/office/drawing/2014/main" id="{CA96D8CC-745A-4E0D-9585-774410E09170}"/>
              </a:ext>
            </a:extLst>
          </p:cNvPr>
          <p:cNvCxnSpPr>
            <a:cxnSpLocks/>
          </p:cNvCxnSpPr>
          <p:nvPr/>
        </p:nvCxnSpPr>
        <p:spPr>
          <a:xfrm flipH="1">
            <a:off x="1108783" y="6081825"/>
            <a:ext cx="1" cy="29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Ευθεία γραμμή σύνδεσης 392">
            <a:extLst>
              <a:ext uri="{FF2B5EF4-FFF2-40B4-BE49-F238E27FC236}">
                <a16:creationId xmlns:a16="http://schemas.microsoft.com/office/drawing/2014/main" id="{E9C9F499-10BF-4628-B416-A5BF6095B671}"/>
              </a:ext>
            </a:extLst>
          </p:cNvPr>
          <p:cNvCxnSpPr>
            <a:cxnSpLocks/>
          </p:cNvCxnSpPr>
          <p:nvPr/>
        </p:nvCxnSpPr>
        <p:spPr>
          <a:xfrm flipH="1">
            <a:off x="2434004" y="6081825"/>
            <a:ext cx="1" cy="29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Ευθεία γραμμή σύνδεσης 393">
            <a:extLst>
              <a:ext uri="{FF2B5EF4-FFF2-40B4-BE49-F238E27FC236}">
                <a16:creationId xmlns:a16="http://schemas.microsoft.com/office/drawing/2014/main" id="{C8B02A57-F797-4B12-80EF-611B38AF18C5}"/>
              </a:ext>
            </a:extLst>
          </p:cNvPr>
          <p:cNvCxnSpPr>
            <a:cxnSpLocks/>
            <a:stCxn id="381" idx="5"/>
          </p:cNvCxnSpPr>
          <p:nvPr/>
        </p:nvCxnSpPr>
        <p:spPr>
          <a:xfrm flipH="1">
            <a:off x="3908958" y="6041520"/>
            <a:ext cx="7596" cy="27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Ευθεία γραμμή σύνδεσης 395">
            <a:extLst>
              <a:ext uri="{FF2B5EF4-FFF2-40B4-BE49-F238E27FC236}">
                <a16:creationId xmlns:a16="http://schemas.microsoft.com/office/drawing/2014/main" id="{65C52C75-12EE-4FE8-AAFF-20C0253887C4}"/>
              </a:ext>
            </a:extLst>
          </p:cNvPr>
          <p:cNvCxnSpPr>
            <a:cxnSpLocks/>
          </p:cNvCxnSpPr>
          <p:nvPr/>
        </p:nvCxnSpPr>
        <p:spPr>
          <a:xfrm flipH="1">
            <a:off x="4504098" y="6076142"/>
            <a:ext cx="1" cy="29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Ευθεία γραμμή σύνδεσης 396">
            <a:extLst>
              <a:ext uri="{FF2B5EF4-FFF2-40B4-BE49-F238E27FC236}">
                <a16:creationId xmlns:a16="http://schemas.microsoft.com/office/drawing/2014/main" id="{F23DB2FF-EF50-46EF-A99C-AEC93BCB005C}"/>
              </a:ext>
            </a:extLst>
          </p:cNvPr>
          <p:cNvCxnSpPr>
            <a:cxnSpLocks/>
          </p:cNvCxnSpPr>
          <p:nvPr/>
        </p:nvCxnSpPr>
        <p:spPr>
          <a:xfrm flipH="1">
            <a:off x="5757196" y="6034306"/>
            <a:ext cx="1" cy="29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Ευθεία γραμμή σύνδεσης 397">
            <a:extLst>
              <a:ext uri="{FF2B5EF4-FFF2-40B4-BE49-F238E27FC236}">
                <a16:creationId xmlns:a16="http://schemas.microsoft.com/office/drawing/2014/main" id="{05787069-AB82-4861-9F68-02169B96719B}"/>
              </a:ext>
            </a:extLst>
          </p:cNvPr>
          <p:cNvCxnSpPr>
            <a:cxnSpLocks/>
          </p:cNvCxnSpPr>
          <p:nvPr/>
        </p:nvCxnSpPr>
        <p:spPr>
          <a:xfrm flipH="1">
            <a:off x="6920893" y="5994455"/>
            <a:ext cx="1" cy="29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Ευθεία γραμμή σύνδεσης 398">
            <a:extLst>
              <a:ext uri="{FF2B5EF4-FFF2-40B4-BE49-F238E27FC236}">
                <a16:creationId xmlns:a16="http://schemas.microsoft.com/office/drawing/2014/main" id="{246C17F5-FB26-4E87-9D57-6D67635A3C8E}"/>
              </a:ext>
            </a:extLst>
          </p:cNvPr>
          <p:cNvCxnSpPr>
            <a:cxnSpLocks/>
          </p:cNvCxnSpPr>
          <p:nvPr/>
        </p:nvCxnSpPr>
        <p:spPr>
          <a:xfrm flipH="1">
            <a:off x="8351466" y="5981621"/>
            <a:ext cx="1" cy="360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Ευθεία γραμμή σύνδεσης 400">
            <a:extLst>
              <a:ext uri="{FF2B5EF4-FFF2-40B4-BE49-F238E27FC236}">
                <a16:creationId xmlns:a16="http://schemas.microsoft.com/office/drawing/2014/main" id="{7291A47B-17BE-44AB-91A8-7D956577F171}"/>
              </a:ext>
            </a:extLst>
          </p:cNvPr>
          <p:cNvCxnSpPr>
            <a:cxnSpLocks/>
          </p:cNvCxnSpPr>
          <p:nvPr/>
        </p:nvCxnSpPr>
        <p:spPr>
          <a:xfrm flipH="1">
            <a:off x="9243299" y="5943368"/>
            <a:ext cx="1" cy="43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Ευθεία γραμμή σύνδεσης 402">
            <a:extLst>
              <a:ext uri="{FF2B5EF4-FFF2-40B4-BE49-F238E27FC236}">
                <a16:creationId xmlns:a16="http://schemas.microsoft.com/office/drawing/2014/main" id="{CA3486E8-85B5-4AC5-90E4-B7144BCAA545}"/>
              </a:ext>
            </a:extLst>
          </p:cNvPr>
          <p:cNvCxnSpPr>
            <a:cxnSpLocks/>
          </p:cNvCxnSpPr>
          <p:nvPr/>
        </p:nvCxnSpPr>
        <p:spPr>
          <a:xfrm>
            <a:off x="9925650" y="5927266"/>
            <a:ext cx="28421" cy="45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Ευθεία γραμμή σύνδεσης 404">
            <a:extLst>
              <a:ext uri="{FF2B5EF4-FFF2-40B4-BE49-F238E27FC236}">
                <a16:creationId xmlns:a16="http://schemas.microsoft.com/office/drawing/2014/main" id="{5089ACDF-3E8D-4365-A29F-D46DF96E96E1}"/>
              </a:ext>
            </a:extLst>
          </p:cNvPr>
          <p:cNvCxnSpPr>
            <a:cxnSpLocks/>
            <a:stCxn id="379" idx="3"/>
          </p:cNvCxnSpPr>
          <p:nvPr/>
        </p:nvCxnSpPr>
        <p:spPr>
          <a:xfrm>
            <a:off x="10730775" y="5907601"/>
            <a:ext cx="15163" cy="41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Ευθεία γραμμή σύνδεσης 407">
            <a:extLst>
              <a:ext uri="{FF2B5EF4-FFF2-40B4-BE49-F238E27FC236}">
                <a16:creationId xmlns:a16="http://schemas.microsoft.com/office/drawing/2014/main" id="{968B640F-C31E-4EB3-8DFC-29D847802EF4}"/>
              </a:ext>
            </a:extLst>
          </p:cNvPr>
          <p:cNvCxnSpPr>
            <a:cxnSpLocks/>
            <a:stCxn id="380" idx="3"/>
          </p:cNvCxnSpPr>
          <p:nvPr/>
        </p:nvCxnSpPr>
        <p:spPr>
          <a:xfrm>
            <a:off x="11536399" y="5917408"/>
            <a:ext cx="38323" cy="45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Ευθεία γραμμή σύνδεσης 411">
            <a:extLst>
              <a:ext uri="{FF2B5EF4-FFF2-40B4-BE49-F238E27FC236}">
                <a16:creationId xmlns:a16="http://schemas.microsoft.com/office/drawing/2014/main" id="{952E7AA8-0249-4B35-AF8C-BE9C298642CA}"/>
              </a:ext>
            </a:extLst>
          </p:cNvPr>
          <p:cNvCxnSpPr/>
          <p:nvPr/>
        </p:nvCxnSpPr>
        <p:spPr>
          <a:xfrm>
            <a:off x="12072520" y="5446821"/>
            <a:ext cx="0" cy="63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Οβάλ 412">
            <a:extLst>
              <a:ext uri="{FF2B5EF4-FFF2-40B4-BE49-F238E27FC236}">
                <a16:creationId xmlns:a16="http://schemas.microsoft.com/office/drawing/2014/main" id="{FDBD50E4-406A-4B9B-B82D-EAC567B7C625}"/>
              </a:ext>
            </a:extLst>
          </p:cNvPr>
          <p:cNvSpPr/>
          <p:nvPr/>
        </p:nvSpPr>
        <p:spPr>
          <a:xfrm>
            <a:off x="12029227" y="5415646"/>
            <a:ext cx="81174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D0AE6404-8E6D-4937-822A-5028F7F803ED}"/>
              </a:ext>
            </a:extLst>
          </p:cNvPr>
          <p:cNvSpPr txBox="1"/>
          <p:nvPr/>
        </p:nvSpPr>
        <p:spPr>
          <a:xfrm rot="5400000">
            <a:off x="11726715" y="577319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319AAD98-2144-4210-BCB0-DADEC320997B}"/>
              </a:ext>
            </a:extLst>
          </p:cNvPr>
          <p:cNvSpPr txBox="1"/>
          <p:nvPr/>
        </p:nvSpPr>
        <p:spPr>
          <a:xfrm>
            <a:off x="-110265" y="6034306"/>
            <a:ext cx="8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1401693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97</Words>
  <Application>Microsoft Office PowerPoint</Application>
  <PresentationFormat>Ευρεία οθόνη</PresentationFormat>
  <Paragraphs>97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Θέμα του Office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DORA TZIASTA</dc:creator>
  <cp:lastModifiedBy>DORA TZIASTA</cp:lastModifiedBy>
  <cp:revision>15</cp:revision>
  <dcterms:created xsi:type="dcterms:W3CDTF">2021-05-09T09:55:46Z</dcterms:created>
  <dcterms:modified xsi:type="dcterms:W3CDTF">2021-05-09T14:08:12Z</dcterms:modified>
</cp:coreProperties>
</file>