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3" d="100"/>
          <a:sy n="103" d="100"/>
        </p:scale>
        <p:origin x="245" y="71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581C10-4143-4057-BF6F-076D5ADBFAD4}" type="datetimeFigureOut">
              <a:rPr lang="en-CA" smtClean="0"/>
              <a:t>2020-12-19</a:t>
            </a:fld>
            <a:endParaRPr lang="en-CA"/>
          </a:p>
        </p:txBody>
      </p:sp>
      <p:sp>
        <p:nvSpPr>
          <p:cNvPr id="5" name="Footer Placeholder 4"/>
          <p:cNvSpPr>
            <a:spLocks noGrp="1"/>
          </p:cNvSpPr>
          <p:nvPr>
            <p:ph type="ftr" sz="quarter" idx="11"/>
          </p:nvPr>
        </p:nvSpPr>
        <p:spPr>
          <a:xfrm>
            <a:off x="5332412" y="5883275"/>
            <a:ext cx="4324044" cy="365125"/>
          </a:xfrm>
        </p:spPr>
        <p:txBody>
          <a:bodyPr/>
          <a:lstStyle/>
          <a:p>
            <a:endParaRPr lang="en-CA"/>
          </a:p>
        </p:txBody>
      </p:sp>
      <p:sp>
        <p:nvSpPr>
          <p:cNvPr id="6" name="Slide Number Placeholder 5"/>
          <p:cNvSpPr>
            <a:spLocks noGrp="1"/>
          </p:cNvSpPr>
          <p:nvPr>
            <p:ph type="sldNum" sz="quarter" idx="12"/>
          </p:nvPr>
        </p:nvSpPr>
        <p:spPr/>
        <p:txBody>
          <a:bodyPr/>
          <a:lstStyle/>
          <a:p>
            <a:fld id="{DA08DFD9-4161-4E36-B8E0-98AD989E6DCE}" type="slidenum">
              <a:rPr lang="en-CA" smtClean="0"/>
              <a:t>‹#›</a:t>
            </a:fld>
            <a:endParaRPr lang="en-CA"/>
          </a:p>
        </p:txBody>
      </p:sp>
    </p:spTree>
    <p:extLst>
      <p:ext uri="{BB962C8B-B14F-4D97-AF65-F5344CB8AC3E}">
        <p14:creationId xmlns:p14="http://schemas.microsoft.com/office/powerpoint/2010/main" val="1126277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581C10-4143-4057-BF6F-076D5ADBFAD4}" type="datetimeFigureOut">
              <a:rPr lang="en-CA" smtClean="0"/>
              <a:t>2020-12-19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A08DFD9-4161-4E36-B8E0-98AD989E6DCE}" type="slidenum">
              <a:rPr lang="en-CA" smtClean="0"/>
              <a:t>‹#›</a:t>
            </a:fld>
            <a:endParaRPr lang="en-CA"/>
          </a:p>
        </p:txBody>
      </p:sp>
    </p:spTree>
    <p:extLst>
      <p:ext uri="{BB962C8B-B14F-4D97-AF65-F5344CB8AC3E}">
        <p14:creationId xmlns:p14="http://schemas.microsoft.com/office/powerpoint/2010/main" val="2079220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581C10-4143-4057-BF6F-076D5ADBFAD4}" type="datetimeFigureOut">
              <a:rPr lang="en-CA" smtClean="0"/>
              <a:t>2020-12-19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A08DFD9-4161-4E36-B8E0-98AD989E6DCE}" type="slidenum">
              <a:rPr lang="en-CA" smtClean="0"/>
              <a:t>‹#›</a:t>
            </a:fld>
            <a:endParaRPr lang="en-CA"/>
          </a:p>
        </p:txBody>
      </p:sp>
    </p:spTree>
    <p:extLst>
      <p:ext uri="{BB962C8B-B14F-4D97-AF65-F5344CB8AC3E}">
        <p14:creationId xmlns:p14="http://schemas.microsoft.com/office/powerpoint/2010/main" val="307969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581C10-4143-4057-BF6F-076D5ADBFAD4}" type="datetimeFigureOut">
              <a:rPr lang="en-CA" smtClean="0"/>
              <a:t>2020-12-19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A08DFD9-4161-4E36-B8E0-98AD989E6DCE}" type="slidenum">
              <a:rPr lang="en-CA" smtClean="0"/>
              <a:t>‹#›</a:t>
            </a:fld>
            <a:endParaRPr lang="en-CA"/>
          </a:p>
        </p:txBody>
      </p:sp>
    </p:spTree>
    <p:extLst>
      <p:ext uri="{BB962C8B-B14F-4D97-AF65-F5344CB8AC3E}">
        <p14:creationId xmlns:p14="http://schemas.microsoft.com/office/powerpoint/2010/main" val="16695806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581C10-4143-4057-BF6F-076D5ADBFAD4}" type="datetimeFigureOut">
              <a:rPr lang="en-CA" smtClean="0"/>
              <a:t>2020-12-19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A08DFD9-4161-4E36-B8E0-98AD989E6DCE}" type="slidenum">
              <a:rPr lang="en-CA" smtClean="0"/>
              <a:t>‹#›</a:t>
            </a:fld>
            <a:endParaRPr lang="en-CA"/>
          </a:p>
        </p:txBody>
      </p:sp>
    </p:spTree>
    <p:extLst>
      <p:ext uri="{BB962C8B-B14F-4D97-AF65-F5344CB8AC3E}">
        <p14:creationId xmlns:p14="http://schemas.microsoft.com/office/powerpoint/2010/main" val="9460618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581C10-4143-4057-BF6F-076D5ADBFAD4}" type="datetimeFigureOut">
              <a:rPr lang="en-CA" smtClean="0"/>
              <a:t>2020-12-19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A08DFD9-4161-4E36-B8E0-98AD989E6DCE}" type="slidenum">
              <a:rPr lang="en-CA" smtClean="0"/>
              <a:t>‹#›</a:t>
            </a:fld>
            <a:endParaRPr lang="en-CA"/>
          </a:p>
        </p:txBody>
      </p:sp>
    </p:spTree>
    <p:extLst>
      <p:ext uri="{BB962C8B-B14F-4D97-AF65-F5344CB8AC3E}">
        <p14:creationId xmlns:p14="http://schemas.microsoft.com/office/powerpoint/2010/main" val="2211084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581C10-4143-4057-BF6F-076D5ADBFAD4}" type="datetimeFigureOut">
              <a:rPr lang="en-CA" smtClean="0"/>
              <a:t>2020-12-19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A08DFD9-4161-4E36-B8E0-98AD989E6DCE}" type="slidenum">
              <a:rPr lang="en-CA" smtClean="0"/>
              <a:t>‹#›</a:t>
            </a:fld>
            <a:endParaRPr lang="en-CA"/>
          </a:p>
        </p:txBody>
      </p:sp>
    </p:spTree>
    <p:extLst>
      <p:ext uri="{BB962C8B-B14F-4D97-AF65-F5344CB8AC3E}">
        <p14:creationId xmlns:p14="http://schemas.microsoft.com/office/powerpoint/2010/main" val="9557736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581C10-4143-4057-BF6F-076D5ADBFAD4}" type="datetimeFigureOut">
              <a:rPr lang="en-CA" smtClean="0"/>
              <a:t>2020-12-19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A08DFD9-4161-4E36-B8E0-98AD989E6DCE}" type="slidenum">
              <a:rPr lang="en-CA" smtClean="0"/>
              <a:t>‹#›</a:t>
            </a:fld>
            <a:endParaRPr lang="en-CA"/>
          </a:p>
        </p:txBody>
      </p:sp>
    </p:spTree>
    <p:extLst>
      <p:ext uri="{BB962C8B-B14F-4D97-AF65-F5344CB8AC3E}">
        <p14:creationId xmlns:p14="http://schemas.microsoft.com/office/powerpoint/2010/main" val="10701070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581C10-4143-4057-BF6F-076D5ADBFAD4}" type="datetimeFigureOut">
              <a:rPr lang="en-CA" smtClean="0"/>
              <a:t>2020-12-19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A08DFD9-4161-4E36-B8E0-98AD989E6DCE}" type="slidenum">
              <a:rPr lang="en-CA" smtClean="0"/>
              <a:t>‹#›</a:t>
            </a:fld>
            <a:endParaRPr lang="en-CA"/>
          </a:p>
        </p:txBody>
      </p:sp>
    </p:spTree>
    <p:extLst>
      <p:ext uri="{BB962C8B-B14F-4D97-AF65-F5344CB8AC3E}">
        <p14:creationId xmlns:p14="http://schemas.microsoft.com/office/powerpoint/2010/main" val="19486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581C10-4143-4057-BF6F-076D5ADBFAD4}" type="datetimeFigureOut">
              <a:rPr lang="en-CA" smtClean="0"/>
              <a:t>2020-12-19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a:xfrm>
            <a:off x="10951856" y="5867131"/>
            <a:ext cx="551167" cy="365125"/>
          </a:xfrm>
        </p:spPr>
        <p:txBody>
          <a:bodyPr/>
          <a:lstStyle/>
          <a:p>
            <a:fld id="{DA08DFD9-4161-4E36-B8E0-98AD989E6DCE}" type="slidenum">
              <a:rPr lang="en-CA" smtClean="0"/>
              <a:t>‹#›</a:t>
            </a:fld>
            <a:endParaRPr lang="en-CA"/>
          </a:p>
        </p:txBody>
      </p:sp>
    </p:spTree>
    <p:extLst>
      <p:ext uri="{BB962C8B-B14F-4D97-AF65-F5344CB8AC3E}">
        <p14:creationId xmlns:p14="http://schemas.microsoft.com/office/powerpoint/2010/main" val="1157715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581C10-4143-4057-BF6F-076D5ADBFAD4}" type="datetimeFigureOut">
              <a:rPr lang="en-CA" smtClean="0"/>
              <a:t>2020-12-19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A08DFD9-4161-4E36-B8E0-98AD989E6DCE}" type="slidenum">
              <a:rPr lang="en-CA" smtClean="0"/>
              <a:t>‹#›</a:t>
            </a:fld>
            <a:endParaRPr lang="en-CA"/>
          </a:p>
        </p:txBody>
      </p:sp>
    </p:spTree>
    <p:extLst>
      <p:ext uri="{BB962C8B-B14F-4D97-AF65-F5344CB8AC3E}">
        <p14:creationId xmlns:p14="http://schemas.microsoft.com/office/powerpoint/2010/main" val="2066509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581C10-4143-4057-BF6F-076D5ADBFAD4}" type="datetimeFigureOut">
              <a:rPr lang="en-CA" smtClean="0"/>
              <a:t>2020-12-19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A08DFD9-4161-4E36-B8E0-98AD989E6DCE}" type="slidenum">
              <a:rPr lang="en-CA" smtClean="0"/>
              <a:t>‹#›</a:t>
            </a:fld>
            <a:endParaRPr lang="en-CA"/>
          </a:p>
        </p:txBody>
      </p:sp>
    </p:spTree>
    <p:extLst>
      <p:ext uri="{BB962C8B-B14F-4D97-AF65-F5344CB8AC3E}">
        <p14:creationId xmlns:p14="http://schemas.microsoft.com/office/powerpoint/2010/main" val="1702483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581C10-4143-4057-BF6F-076D5ADBFAD4}" type="datetimeFigureOut">
              <a:rPr lang="en-CA" smtClean="0"/>
              <a:t>2020-12-19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DA08DFD9-4161-4E36-B8E0-98AD989E6DCE}" type="slidenum">
              <a:rPr lang="en-CA" smtClean="0"/>
              <a:t>‹#›</a:t>
            </a:fld>
            <a:endParaRPr lang="en-CA"/>
          </a:p>
        </p:txBody>
      </p:sp>
    </p:spTree>
    <p:extLst>
      <p:ext uri="{BB962C8B-B14F-4D97-AF65-F5344CB8AC3E}">
        <p14:creationId xmlns:p14="http://schemas.microsoft.com/office/powerpoint/2010/main" val="51573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581C10-4143-4057-BF6F-076D5ADBFAD4}" type="datetimeFigureOut">
              <a:rPr lang="en-CA" smtClean="0"/>
              <a:t>2020-12-19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DA08DFD9-4161-4E36-B8E0-98AD989E6DCE}" type="slidenum">
              <a:rPr lang="en-CA" smtClean="0"/>
              <a:t>‹#›</a:t>
            </a:fld>
            <a:endParaRPr lang="en-CA"/>
          </a:p>
        </p:txBody>
      </p:sp>
    </p:spTree>
    <p:extLst>
      <p:ext uri="{BB962C8B-B14F-4D97-AF65-F5344CB8AC3E}">
        <p14:creationId xmlns:p14="http://schemas.microsoft.com/office/powerpoint/2010/main" val="793830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581C10-4143-4057-BF6F-076D5ADBFAD4}" type="datetimeFigureOut">
              <a:rPr lang="en-CA" smtClean="0"/>
              <a:t>2020-12-19</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DA08DFD9-4161-4E36-B8E0-98AD989E6DCE}" type="slidenum">
              <a:rPr lang="en-CA" smtClean="0"/>
              <a:t>‹#›</a:t>
            </a:fld>
            <a:endParaRPr lang="en-CA"/>
          </a:p>
        </p:txBody>
      </p:sp>
    </p:spTree>
    <p:extLst>
      <p:ext uri="{BB962C8B-B14F-4D97-AF65-F5344CB8AC3E}">
        <p14:creationId xmlns:p14="http://schemas.microsoft.com/office/powerpoint/2010/main" val="2151369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581C10-4143-4057-BF6F-076D5ADBFAD4}" type="datetimeFigureOut">
              <a:rPr lang="en-CA" smtClean="0"/>
              <a:t>2020-12-19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A08DFD9-4161-4E36-B8E0-98AD989E6DCE}" type="slidenum">
              <a:rPr lang="en-CA" smtClean="0"/>
              <a:t>‹#›</a:t>
            </a:fld>
            <a:endParaRPr lang="en-CA"/>
          </a:p>
        </p:txBody>
      </p:sp>
    </p:spTree>
    <p:extLst>
      <p:ext uri="{BB962C8B-B14F-4D97-AF65-F5344CB8AC3E}">
        <p14:creationId xmlns:p14="http://schemas.microsoft.com/office/powerpoint/2010/main" val="527057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581C10-4143-4057-BF6F-076D5ADBFAD4}" type="datetimeFigureOut">
              <a:rPr lang="en-CA" smtClean="0"/>
              <a:t>2020-12-19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A08DFD9-4161-4E36-B8E0-98AD989E6DCE}" type="slidenum">
              <a:rPr lang="en-CA" smtClean="0"/>
              <a:t>‹#›</a:t>
            </a:fld>
            <a:endParaRPr lang="en-CA"/>
          </a:p>
        </p:txBody>
      </p:sp>
    </p:spTree>
    <p:extLst>
      <p:ext uri="{BB962C8B-B14F-4D97-AF65-F5344CB8AC3E}">
        <p14:creationId xmlns:p14="http://schemas.microsoft.com/office/powerpoint/2010/main" val="341687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9581C10-4143-4057-BF6F-076D5ADBFAD4}" type="datetimeFigureOut">
              <a:rPr lang="en-CA" smtClean="0"/>
              <a:t>2020-12-19</a:t>
            </a:fld>
            <a:endParaRPr lang="en-CA"/>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CA"/>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A08DFD9-4161-4E36-B8E0-98AD989E6DCE}" type="slidenum">
              <a:rPr lang="en-CA" smtClean="0"/>
              <a:t>‹#›</a:t>
            </a:fld>
            <a:endParaRPr lang="en-CA"/>
          </a:p>
        </p:txBody>
      </p:sp>
    </p:spTree>
    <p:extLst>
      <p:ext uri="{BB962C8B-B14F-4D97-AF65-F5344CB8AC3E}">
        <p14:creationId xmlns:p14="http://schemas.microsoft.com/office/powerpoint/2010/main" val="214633599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A771A-AFB7-4598-93D7-D721BAF9384B}"/>
              </a:ext>
            </a:extLst>
          </p:cNvPr>
          <p:cNvSpPr>
            <a:spLocks noGrp="1"/>
          </p:cNvSpPr>
          <p:nvPr>
            <p:ph type="ctrTitle"/>
          </p:nvPr>
        </p:nvSpPr>
        <p:spPr/>
        <p:txBody>
          <a:bodyPr/>
          <a:lstStyle/>
          <a:p>
            <a:r>
              <a:rPr lang="en-CA" dirty="0"/>
              <a:t>React Web Application: Checkpoints - Ontario</a:t>
            </a:r>
          </a:p>
        </p:txBody>
      </p:sp>
      <p:sp>
        <p:nvSpPr>
          <p:cNvPr id="3" name="Subtitle 2">
            <a:extLst>
              <a:ext uri="{FF2B5EF4-FFF2-40B4-BE49-F238E27FC236}">
                <a16:creationId xmlns:a16="http://schemas.microsoft.com/office/drawing/2014/main" id="{9FA1C252-9593-4A63-81A3-20BC1DB33215}"/>
              </a:ext>
            </a:extLst>
          </p:cNvPr>
          <p:cNvSpPr>
            <a:spLocks noGrp="1"/>
          </p:cNvSpPr>
          <p:nvPr>
            <p:ph type="subTitle" idx="1"/>
          </p:nvPr>
        </p:nvSpPr>
        <p:spPr/>
        <p:txBody>
          <a:bodyPr/>
          <a:lstStyle/>
          <a:p>
            <a:r>
              <a:rPr lang="en-CA" dirty="0"/>
              <a:t>Tommy Zieba </a:t>
            </a:r>
          </a:p>
          <a:p>
            <a:r>
              <a:rPr lang="en-CA" dirty="0"/>
              <a:t>Student Number: 000797152</a:t>
            </a:r>
          </a:p>
        </p:txBody>
      </p:sp>
    </p:spTree>
    <p:extLst>
      <p:ext uri="{BB962C8B-B14F-4D97-AF65-F5344CB8AC3E}">
        <p14:creationId xmlns:p14="http://schemas.microsoft.com/office/powerpoint/2010/main" val="2113260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6BD6E-2905-4133-8430-33A54E19E157}"/>
              </a:ext>
            </a:extLst>
          </p:cNvPr>
          <p:cNvSpPr>
            <a:spLocks noGrp="1"/>
          </p:cNvSpPr>
          <p:nvPr>
            <p:ph type="title"/>
          </p:nvPr>
        </p:nvSpPr>
        <p:spPr>
          <a:xfrm>
            <a:off x="1396144" y="761378"/>
            <a:ext cx="5562167" cy="878321"/>
          </a:xfrm>
        </p:spPr>
        <p:txBody>
          <a:bodyPr/>
          <a:lstStyle/>
          <a:p>
            <a:r>
              <a:rPr lang="en-CA" dirty="0"/>
              <a:t>Environment Set-Up</a:t>
            </a:r>
          </a:p>
        </p:txBody>
      </p:sp>
      <p:sp>
        <p:nvSpPr>
          <p:cNvPr id="3" name="Content Placeholder 2">
            <a:extLst>
              <a:ext uri="{FF2B5EF4-FFF2-40B4-BE49-F238E27FC236}">
                <a16:creationId xmlns:a16="http://schemas.microsoft.com/office/drawing/2014/main" id="{A5423B03-9A90-4B54-B229-3A9EBF7739F6}"/>
              </a:ext>
            </a:extLst>
          </p:cNvPr>
          <p:cNvSpPr>
            <a:spLocks noGrp="1"/>
          </p:cNvSpPr>
          <p:nvPr>
            <p:ph idx="1"/>
          </p:nvPr>
        </p:nvSpPr>
        <p:spPr>
          <a:xfrm>
            <a:off x="1484310" y="761378"/>
            <a:ext cx="10018713" cy="5956663"/>
          </a:xfrm>
        </p:spPr>
        <p:txBody>
          <a:bodyPr/>
          <a:lstStyle/>
          <a:p>
            <a:pPr marL="457200" indent="-457200">
              <a:buFont typeface="+mj-lt"/>
              <a:buAutoNum type="arabicPeriod"/>
            </a:pPr>
            <a:r>
              <a:rPr lang="en-CA" sz="2000" dirty="0"/>
              <a:t>This is a React application that uses node modules. Run the command in the directory for the application repository to install node modules (‘</a:t>
            </a:r>
            <a:r>
              <a:rPr lang="en-CA" sz="2000" dirty="0" err="1"/>
              <a:t>npm</a:t>
            </a:r>
            <a:r>
              <a:rPr lang="en-CA" sz="2000" dirty="0"/>
              <a:t> install’).</a:t>
            </a:r>
          </a:p>
          <a:p>
            <a:pPr marL="457200" indent="-457200">
              <a:buFont typeface="+mj-lt"/>
              <a:buAutoNum type="arabicPeriod"/>
            </a:pPr>
            <a:r>
              <a:rPr lang="en-CA" sz="2000" dirty="0"/>
              <a:t>Similarly, must do the same for the backend (‘</a:t>
            </a:r>
            <a:r>
              <a:rPr lang="en-CA" sz="2000" dirty="0" err="1"/>
              <a:t>npm</a:t>
            </a:r>
            <a:r>
              <a:rPr lang="en-CA" sz="2000" dirty="0"/>
              <a:t> install’). The backend of this application is like the one used for Lab #7 with a few exceptions:</a:t>
            </a:r>
          </a:p>
          <a:p>
            <a:pPr lvl="1"/>
            <a:r>
              <a:rPr lang="en-CA" sz="1800" dirty="0"/>
              <a:t> Repository pattern and data access layer has been added for the database.</a:t>
            </a:r>
          </a:p>
          <a:p>
            <a:pPr lvl="1"/>
            <a:r>
              <a:rPr lang="en-CA" sz="1800" dirty="0"/>
              <a:t>Package for file-system tools called “fs-extra” has been added for initializing the database with local data saved from open-source JSON files for Ontario parks and trails.</a:t>
            </a:r>
          </a:p>
          <a:p>
            <a:pPr lvl="1"/>
            <a:r>
              <a:rPr lang="en-CA" sz="1800" dirty="0"/>
              <a:t>Package for using Promises is added to perform AJAX with data access layer.</a:t>
            </a:r>
          </a:p>
          <a:p>
            <a:pPr marL="457200" indent="-457200">
              <a:buFont typeface="+mj-lt"/>
              <a:buAutoNum type="arabicPeriod"/>
            </a:pPr>
            <a:r>
              <a:rPr lang="en-CA" sz="2000" dirty="0"/>
              <a:t>After installing packages (to use the application), first run the command ‘node index.js’ in the directory for the backend. Second, run the command ‘</a:t>
            </a:r>
            <a:r>
              <a:rPr lang="en-CA" sz="2000" dirty="0" err="1"/>
              <a:t>npm</a:t>
            </a:r>
            <a:r>
              <a:rPr lang="en-CA" sz="2000" dirty="0"/>
              <a:t> start’ in the directory for the application and navigate to </a:t>
            </a:r>
            <a:r>
              <a:rPr lang="en-CA" sz="2000" dirty="0">
                <a:hlinkClick r:id="rId2"/>
              </a:rPr>
              <a:t>http://localhost:3000</a:t>
            </a:r>
            <a:r>
              <a:rPr lang="en-CA" sz="2000" dirty="0"/>
              <a:t> if it does not appear automatically.</a:t>
            </a:r>
          </a:p>
        </p:txBody>
      </p:sp>
    </p:spTree>
    <p:extLst>
      <p:ext uri="{BB962C8B-B14F-4D97-AF65-F5344CB8AC3E}">
        <p14:creationId xmlns:p14="http://schemas.microsoft.com/office/powerpoint/2010/main" val="2779379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DEEF9-A23A-401E-8499-F8668BC756A9}"/>
              </a:ext>
            </a:extLst>
          </p:cNvPr>
          <p:cNvSpPr>
            <a:spLocks noGrp="1"/>
          </p:cNvSpPr>
          <p:nvPr>
            <p:ph type="title"/>
          </p:nvPr>
        </p:nvSpPr>
        <p:spPr>
          <a:xfrm>
            <a:off x="1566756" y="93689"/>
            <a:ext cx="5411165" cy="738266"/>
          </a:xfrm>
        </p:spPr>
        <p:txBody>
          <a:bodyPr>
            <a:normAutofit fontScale="90000"/>
          </a:bodyPr>
          <a:lstStyle/>
          <a:p>
            <a:r>
              <a:rPr lang="en-CA" dirty="0"/>
              <a:t>Functionality &amp; Structure</a:t>
            </a:r>
          </a:p>
        </p:txBody>
      </p:sp>
      <p:sp>
        <p:nvSpPr>
          <p:cNvPr id="3" name="Content Placeholder 2">
            <a:extLst>
              <a:ext uri="{FF2B5EF4-FFF2-40B4-BE49-F238E27FC236}">
                <a16:creationId xmlns:a16="http://schemas.microsoft.com/office/drawing/2014/main" id="{0EAD4253-8932-419F-9E86-631CB3E90137}"/>
              </a:ext>
            </a:extLst>
          </p:cNvPr>
          <p:cNvSpPr>
            <a:spLocks noGrp="1"/>
          </p:cNvSpPr>
          <p:nvPr>
            <p:ph idx="1"/>
          </p:nvPr>
        </p:nvSpPr>
        <p:spPr>
          <a:xfrm>
            <a:off x="1484310" y="831955"/>
            <a:ext cx="10018713" cy="5497642"/>
          </a:xfrm>
        </p:spPr>
        <p:txBody>
          <a:bodyPr>
            <a:normAutofit/>
          </a:bodyPr>
          <a:lstStyle/>
          <a:p>
            <a:r>
              <a:rPr lang="en-CA" sz="1800" dirty="0"/>
              <a:t>“Checkpoints” is an application that allows users to manage custom pins and comes configured with data for Ontario parks and trails.</a:t>
            </a:r>
          </a:p>
          <a:p>
            <a:r>
              <a:rPr lang="en-CA" sz="1800" dirty="0"/>
              <a:t>The focus of the application was initially proposed to include photos, but it had proven to be difficult to manage file reading and writing with React for uploading photos.</a:t>
            </a:r>
          </a:p>
          <a:p>
            <a:r>
              <a:rPr lang="en-CA" sz="1800" dirty="0"/>
              <a:t>The core functionality of the application is intended to combine aspects of the Ontario park and trail data with any map pin data introduced by users. For now, pinning is working, and retrieval of park and trail data provided to state (used in  drop-down) works without additional functionality.</a:t>
            </a:r>
          </a:p>
          <a:p>
            <a:r>
              <a:rPr lang="en-CA" sz="1800" dirty="0"/>
              <a:t>On the “Explore” page, users can click on the map to temporarily pin a red location that can be added to the database as a checkpoint with the form below the map. Clicking the buttons above the map will load data into state and is intended to highlight pins and polygonal areas for corresponding parks and trails (this is not implemented yet).</a:t>
            </a:r>
          </a:p>
          <a:p>
            <a:r>
              <a:rPr lang="en-CA" sz="1800" dirty="0"/>
              <a:t>The “Photos” page was intended to be a gallery of photos added to pins.</a:t>
            </a:r>
          </a:p>
          <a:p>
            <a:r>
              <a:rPr lang="en-CA" sz="1800" dirty="0"/>
              <a:t>The “Reports” page was intended to show details about pins added to the application (and eventually tags which are currently only implemented in the database so far).</a:t>
            </a:r>
          </a:p>
          <a:p>
            <a:r>
              <a:rPr lang="en-CA" sz="1800" dirty="0"/>
              <a:t>The “About” page briefly explains the application and provides links to each page.</a:t>
            </a:r>
          </a:p>
        </p:txBody>
      </p:sp>
    </p:spTree>
    <p:extLst>
      <p:ext uri="{BB962C8B-B14F-4D97-AF65-F5344CB8AC3E}">
        <p14:creationId xmlns:p14="http://schemas.microsoft.com/office/powerpoint/2010/main" val="619686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CCF96-5DDB-44BC-8B7F-21F8CBE43025}"/>
              </a:ext>
            </a:extLst>
          </p:cNvPr>
          <p:cNvSpPr>
            <a:spLocks noGrp="1"/>
          </p:cNvSpPr>
          <p:nvPr>
            <p:ph type="title"/>
          </p:nvPr>
        </p:nvSpPr>
        <p:spPr>
          <a:xfrm>
            <a:off x="1709163" y="113987"/>
            <a:ext cx="2900313" cy="656444"/>
          </a:xfrm>
        </p:spPr>
        <p:txBody>
          <a:bodyPr>
            <a:normAutofit fontScale="90000"/>
          </a:bodyPr>
          <a:lstStyle/>
          <a:p>
            <a:r>
              <a:rPr lang="en-CA" dirty="0"/>
              <a:t>Challenges</a:t>
            </a:r>
          </a:p>
        </p:txBody>
      </p:sp>
      <p:sp>
        <p:nvSpPr>
          <p:cNvPr id="3" name="Content Placeholder 2">
            <a:extLst>
              <a:ext uri="{FF2B5EF4-FFF2-40B4-BE49-F238E27FC236}">
                <a16:creationId xmlns:a16="http://schemas.microsoft.com/office/drawing/2014/main" id="{D2A50247-4811-4D21-96DB-6A1BF0C36C9E}"/>
              </a:ext>
            </a:extLst>
          </p:cNvPr>
          <p:cNvSpPr>
            <a:spLocks noGrp="1"/>
          </p:cNvSpPr>
          <p:nvPr>
            <p:ph idx="1"/>
          </p:nvPr>
        </p:nvSpPr>
        <p:spPr>
          <a:xfrm>
            <a:off x="1709163" y="770432"/>
            <a:ext cx="10018713" cy="5645359"/>
          </a:xfrm>
        </p:spPr>
        <p:txBody>
          <a:bodyPr>
            <a:normAutofit/>
          </a:bodyPr>
          <a:lstStyle/>
          <a:p>
            <a:pPr marL="457200" indent="-457200">
              <a:buFont typeface="+mj-lt"/>
              <a:buAutoNum type="arabicPeriod"/>
            </a:pPr>
            <a:r>
              <a:rPr lang="en-CA" sz="1800" dirty="0"/>
              <a:t>Backend set-up: Injecting local data into database.</a:t>
            </a:r>
          </a:p>
          <a:p>
            <a:pPr lvl="1"/>
            <a:r>
              <a:rPr lang="en-CA" sz="1600" dirty="0"/>
              <a:t>Could not figure out how to configure sqlite3 correctly with local data on server initialization.</a:t>
            </a:r>
          </a:p>
          <a:p>
            <a:pPr lvl="1"/>
            <a:r>
              <a:rPr lang="en-CA" sz="1600" dirty="0"/>
              <a:t>Solution was to use a repository pattern with additional packages for Promises and file reading.</a:t>
            </a:r>
          </a:p>
          <a:p>
            <a:pPr marL="457200" indent="-457200">
              <a:buFont typeface="+mj-lt"/>
              <a:buAutoNum type="arabicPeriod"/>
            </a:pPr>
            <a:r>
              <a:rPr lang="en-CA" sz="1800" dirty="0"/>
              <a:t>Implementing Bing Maps without jQuery as in Lab #1.</a:t>
            </a:r>
          </a:p>
          <a:p>
            <a:pPr lvl="1"/>
            <a:r>
              <a:rPr lang="en-CA" sz="1600" dirty="0"/>
              <a:t>React uses state rather than DOM manipulation and does not have a lot of support for Bing Maps.</a:t>
            </a:r>
          </a:p>
          <a:p>
            <a:pPr lvl="1"/>
            <a:r>
              <a:rPr lang="en-CA" sz="1600" dirty="0"/>
              <a:t>Having access to the Bing Maps API was an incredible challenge with React and is still not entirely possible.</a:t>
            </a:r>
          </a:p>
          <a:p>
            <a:pPr lvl="1"/>
            <a:r>
              <a:rPr lang="en-CA" sz="1600" dirty="0"/>
              <a:t>Found a Node package called “react-</a:t>
            </a:r>
            <a:r>
              <a:rPr lang="en-CA" sz="1600" dirty="0" err="1"/>
              <a:t>bingmaps</a:t>
            </a:r>
            <a:r>
              <a:rPr lang="en-CA" sz="1600" dirty="0"/>
              <a:t>”, but this is sadly not very robust and not a complete solution with respect to a React project that uses the </a:t>
            </a:r>
            <a:r>
              <a:rPr lang="en-CA" sz="1600" dirty="0" err="1"/>
              <a:t>BingMaps</a:t>
            </a:r>
            <a:r>
              <a:rPr lang="en-CA" sz="1600" dirty="0"/>
              <a:t> API. Many of the options and functionality included in the </a:t>
            </a:r>
            <a:r>
              <a:rPr lang="en-CA" sz="1600" dirty="0" err="1"/>
              <a:t>BingMaps</a:t>
            </a:r>
            <a:r>
              <a:rPr lang="en-CA" sz="1600" dirty="0"/>
              <a:t> API is not actually accessible since no packages exist to do this completely.</a:t>
            </a:r>
          </a:p>
          <a:p>
            <a:pPr lvl="1"/>
            <a:r>
              <a:rPr lang="en-CA" sz="1600" dirty="0"/>
              <a:t>The “react-</a:t>
            </a:r>
            <a:r>
              <a:rPr lang="en-CA" sz="1600" dirty="0" err="1"/>
              <a:t>bingmaps</a:t>
            </a:r>
            <a:r>
              <a:rPr lang="en-CA" sz="1600" dirty="0"/>
              <a:t>” package is not very good. I am thinking of forking the GitHub repo myself and trying to improve it. I learned a lot trying to debug this ad-hoc package and make it work for the functionality required for my application. The package itself does not even contain a declaration file to be able to import it into a class for React. Learning that was an enormous hassle and one line of code in a single file was the solution – which is incredibly frustrating. Many of the functions that are claimed  in the documentation do not work as advertised. The package is open-source, after all.</a:t>
            </a:r>
          </a:p>
          <a:p>
            <a:pPr marL="457200" indent="-457200">
              <a:buFont typeface="+mj-lt"/>
              <a:buAutoNum type="arabicPeriod"/>
            </a:pPr>
            <a:r>
              <a:rPr lang="en-CA" sz="1800" dirty="0"/>
              <a:t>Biggest challenges were on the backend (Promises/AJAX) and with access to Bing Maps API. A refactored solution may be needed on the frontend that implements a map API fully supported  to work in a </a:t>
            </a:r>
            <a:r>
              <a:rPr lang="en-CA" sz="1800"/>
              <a:t>React environment.</a:t>
            </a:r>
            <a:endParaRPr lang="en-CA" sz="1800" dirty="0"/>
          </a:p>
        </p:txBody>
      </p:sp>
    </p:spTree>
    <p:extLst>
      <p:ext uri="{BB962C8B-B14F-4D97-AF65-F5344CB8AC3E}">
        <p14:creationId xmlns:p14="http://schemas.microsoft.com/office/powerpoint/2010/main" val="8468784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496</TotalTime>
  <Words>739</Words>
  <Application>Microsoft Office PowerPoint</Application>
  <PresentationFormat>Widescreen</PresentationFormat>
  <Paragraphs>28</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Corbel</vt:lpstr>
      <vt:lpstr>Parallax</vt:lpstr>
      <vt:lpstr>React Web Application: Checkpoints - Ontario</vt:lpstr>
      <vt:lpstr>Environment Set-Up</vt:lpstr>
      <vt:lpstr>Functionality &amp; Structure</vt:lpstr>
      <vt:lpstr>Challenges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Web Application: Checkpoints - Ontario</dc:title>
  <dc:creator>Tommy Zieba</dc:creator>
  <cp:lastModifiedBy>Tommy Zieba</cp:lastModifiedBy>
  <cp:revision>23</cp:revision>
  <dcterms:created xsi:type="dcterms:W3CDTF">2020-12-19T20:46:03Z</dcterms:created>
  <dcterms:modified xsi:type="dcterms:W3CDTF">2020-12-20T05:02:34Z</dcterms:modified>
</cp:coreProperties>
</file>