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D4D912A-DA79-2D46-A089-195AE6C5D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7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6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CC29EC85-173F-467E-B364-65AD14726A23}" type="datetimeFigureOut">
              <a:rPr lang="en-GB" smtClean="0"/>
              <a:pPr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FBFDA9B-12AA-440D-B349-53135C05ED0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F9AAF38-6504-D241-BBC1-5FE327A79B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FAIR for busy biologists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Livia Scorza and Tomasz Zieliński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942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l-PL" sz="4000" dirty="0"/>
              <a:t>Open Science and FAIR, </a:t>
            </a:r>
          </a:p>
          <a:p>
            <a:r>
              <a:rPr lang="en-GB" sz="4000" dirty="0"/>
              <a:t>Metadata</a:t>
            </a:r>
            <a:endParaRPr lang="pl-PL" sz="4000" dirty="0"/>
          </a:p>
          <a:p>
            <a:r>
              <a:rPr lang="pl-PL" sz="4000" dirty="0"/>
              <a:t>Tidy (meta)data in Excel</a:t>
            </a:r>
          </a:p>
          <a:p>
            <a:r>
              <a:rPr lang="pl-PL" sz="4000" dirty="0"/>
              <a:t>Files organization</a:t>
            </a:r>
          </a:p>
          <a:p>
            <a:r>
              <a:rPr lang="pl-PL" sz="4000" dirty="0"/>
              <a:t>Jupyter for reusable analysis</a:t>
            </a:r>
          </a:p>
          <a:p>
            <a:r>
              <a:rPr lang="pl-PL" sz="4000" dirty="0"/>
              <a:t>Public repositories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0054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dirty="0"/>
              <a:t>Introductions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5539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FAIR for busy biologists</vt:lpstr>
      <vt:lpstr>Agenda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 (bio) practice</dc:title>
  <dc:creator>ZIELINSKI Tomasz</dc:creator>
  <cp:lastModifiedBy>Tomasz Zielinski</cp:lastModifiedBy>
  <cp:revision>9</cp:revision>
  <dcterms:created xsi:type="dcterms:W3CDTF">2021-05-26T00:05:55Z</dcterms:created>
  <dcterms:modified xsi:type="dcterms:W3CDTF">2024-03-01T23:25:06Z</dcterms:modified>
</cp:coreProperties>
</file>