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95" r:id="rId12"/>
    <p:sldId id="288" r:id="rId13"/>
    <p:sldId id="289" r:id="rId14"/>
    <p:sldId id="290" r:id="rId15"/>
    <p:sldId id="291" r:id="rId16"/>
    <p:sldId id="292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02" d="100"/>
          <a:sy n="102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The easiest way is to run it locally on your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We recommend installing anaconda (https://anaconda.org/)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And follow the</a:t>
            </a:r>
            <a:r>
              <a:rPr lang="pl-PL" sz="2800" dirty="0">
                <a:solidFill>
                  <a:srgbClr val="0070C0"/>
                </a:solidFill>
              </a:rPr>
              <a:t> jupyter installation</a:t>
            </a:r>
            <a:r>
              <a:rPr lang="en-GB" sz="2800" dirty="0">
                <a:solidFill>
                  <a:srgbClr val="0070C0"/>
                </a:solidFill>
              </a:rPr>
              <a:t> guidelines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 err="1">
                <a:solidFill>
                  <a:srgbClr val="0070C0"/>
                </a:solidFill>
              </a:rPr>
              <a:t>Jupyter</a:t>
            </a:r>
            <a:r>
              <a:rPr lang="en-GB" sz="2800" dirty="0">
                <a:solidFill>
                  <a:srgbClr val="0070C0"/>
                </a:solidFill>
              </a:rPr>
              <a:t> can be run on the server and accessed remotely (as in our example)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Jupyter notebook running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5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recommend: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Firstly, learn how to make simple plots, clean/reorganize files and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Secondly, learn basics of software engineering and good programming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Then start coding advanced analysis and processing, construct pipelines with 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R(</a:t>
            </a:r>
            <a:r>
              <a:rPr lang="pl-PL" sz="2800" dirty="0" err="1">
                <a:solidFill>
                  <a:srgbClr val="0070C0"/>
                </a:solidFill>
              </a:rPr>
              <a:t>actually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renv</a:t>
            </a:r>
            <a:r>
              <a:rPr lang="pl-PL" sz="2800" dirty="0">
                <a:solidFill>
                  <a:srgbClr val="0070C0"/>
                </a:solidFill>
              </a:rPr>
              <a:t> for R),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70C0"/>
                </a:solidFill>
              </a:rPr>
              <a:t>Jupyter</a:t>
            </a:r>
            <a:r>
              <a:rPr lang="en-GB" sz="2800" dirty="0">
                <a:solidFill>
                  <a:srgbClr val="0070C0"/>
                </a:solidFill>
              </a:rPr>
              <a:t> Notebooks are useful tools to share analysis with non-programmers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One single document can visualise background, results, formulae/code and metadata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One single document helps to make your work more understandable, repeatable and shareable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(retries, adjustments, modifications to exp procedures)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exploration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selection of analysis methods and 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(statistical) validation of results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final  version of results and graphical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Jupyter notebook 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More „powerful” / „professional” scientific plots than ones available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Plotting in R (Python)</a:t>
            </a: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Intermediate reusults, adjustments, steps….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Reusable ad-hoc analysis with 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has to be shipped with all file inputs and description of runtime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Reusable ad-hoc analysis with </a:t>
            </a:r>
            <a:r>
              <a:rPr lang="en-GB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600</Words>
  <Application>Microsoft Office PowerPoint</Application>
  <PresentationFormat>Widescreen</PresentationFormat>
  <Paragraphs>105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Image</vt:lpstr>
      <vt:lpstr>PowerPoint Presentation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Jupyter notebook running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58</cp:revision>
  <dcterms:created xsi:type="dcterms:W3CDTF">2021-06-07T08:35:11Z</dcterms:created>
  <dcterms:modified xsi:type="dcterms:W3CDTF">2024-02-29T23:10:19Z</dcterms:modified>
</cp:coreProperties>
</file>