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14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4D4D912A-DA79-2D46-A089-195AE6C5D3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35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25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225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81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837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631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17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78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255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37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26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fld id="{CC29EC85-173F-467E-B364-65AD14726A23}" type="datetimeFigureOut">
              <a:rPr lang="en-GB" smtClean="0"/>
              <a:pPr/>
              <a:t>01/03/2024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DFBFDA9B-12AA-440D-B349-53135C05ED0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4F9AAF38-6504-D241-BBC1-5FE327A79B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401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70C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Journey to FAIR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sz="4000" dirty="0"/>
          </a:p>
          <a:p>
            <a:pPr marL="0" indent="0" algn="ctr">
              <a:buNone/>
            </a:pPr>
            <a:r>
              <a:rPr lang="pl-PL" sz="4000" dirty="0"/>
              <a:t>Better research by better sharing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75953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367"/>
          </a:xfrm>
        </p:spPr>
        <p:txBody>
          <a:bodyPr/>
          <a:lstStyle/>
          <a:p>
            <a:r>
              <a:rPr lang="pl-PL" dirty="0"/>
              <a:t>Sharing as part of the workflow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5089775" y="1135453"/>
            <a:ext cx="3876021" cy="3915317"/>
            <a:chOff x="2051720" y="1700808"/>
            <a:chExt cx="4633544" cy="4680520"/>
          </a:xfrm>
        </p:grpSpPr>
        <p:grpSp>
          <p:nvGrpSpPr>
            <p:cNvPr id="5" name="Group 4"/>
            <p:cNvGrpSpPr/>
            <p:nvPr/>
          </p:nvGrpSpPr>
          <p:grpSpPr>
            <a:xfrm>
              <a:off x="2051720" y="1700808"/>
              <a:ext cx="4633544" cy="4680520"/>
              <a:chOff x="1979712" y="1916832"/>
              <a:chExt cx="4633544" cy="468052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310826" y="2348880"/>
                <a:ext cx="3942390" cy="3942390"/>
              </a:xfrm>
              <a:prstGeom prst="ellipse">
                <a:avLst/>
              </a:prstGeom>
              <a:noFill/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3563888" y="1916832"/>
                <a:ext cx="1224136" cy="1224136"/>
                <a:chOff x="3923928" y="2492896"/>
                <a:chExt cx="1224136" cy="1224136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3959932" y="2843354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CREATING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5148065" y="2780928"/>
                <a:ext cx="1465191" cy="1224136"/>
                <a:chOff x="3815917" y="2492896"/>
                <a:chExt cx="1465191" cy="1224136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3815917" y="2843354"/>
                  <a:ext cx="1465191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1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PROCESSING</a:t>
                  </a:r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5148065" y="4509120"/>
                <a:ext cx="1400261" cy="1224136"/>
                <a:chOff x="3851921" y="2492896"/>
                <a:chExt cx="1400261" cy="1224136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3851921" y="2843354"/>
                  <a:ext cx="1400261" cy="588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ANALYSING</a:t>
                  </a:r>
                  <a:r>
                    <a:rPr lang="pl-PL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3498957" y="5373216"/>
                <a:ext cx="1509656" cy="1224136"/>
                <a:chOff x="3786989" y="2492896"/>
                <a:chExt cx="1509656" cy="1224136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3786989" y="2843354"/>
                  <a:ext cx="1509656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1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PRESERVING</a:t>
                  </a:r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1979712" y="4509120"/>
                <a:ext cx="1224136" cy="1224136"/>
                <a:chOff x="3923928" y="2564904"/>
                <a:chExt cx="1224136" cy="1224136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3923928" y="2564904"/>
                  <a:ext cx="1224136" cy="12241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3959932" y="2941834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SHARING</a:t>
                  </a:r>
                </a:p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1979712" y="2708920"/>
                <a:ext cx="1224136" cy="1224136"/>
                <a:chOff x="3923928" y="2420888"/>
                <a:chExt cx="1224136" cy="1224136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3923928" y="2420888"/>
                  <a:ext cx="1224136" cy="122413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3959932" y="2813809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RE-USING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6" name="Right Arrow 5"/>
            <p:cNvSpPr/>
            <p:nvPr/>
          </p:nvSpPr>
          <p:spPr>
            <a:xfrm rot="1619807" flipV="1">
              <a:off x="5174188" y="2303398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ight Arrow 6"/>
            <p:cNvSpPr/>
            <p:nvPr/>
          </p:nvSpPr>
          <p:spPr>
            <a:xfrm rot="5212365" flipV="1">
              <a:off x="6197255" y="3995999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Right Arrow 7"/>
            <p:cNvSpPr/>
            <p:nvPr/>
          </p:nvSpPr>
          <p:spPr>
            <a:xfrm rot="8847248" flipV="1">
              <a:off x="5300817" y="5674556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ight Arrow 8"/>
            <p:cNvSpPr/>
            <p:nvPr/>
          </p:nvSpPr>
          <p:spPr>
            <a:xfrm rot="12776736" flipV="1">
              <a:off x="3097300" y="5646115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ight Arrow 9"/>
            <p:cNvSpPr/>
            <p:nvPr/>
          </p:nvSpPr>
          <p:spPr>
            <a:xfrm rot="16200000" flipV="1">
              <a:off x="2254352" y="3914627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ight Arrow 10"/>
            <p:cNvSpPr/>
            <p:nvPr/>
          </p:nvSpPr>
          <p:spPr>
            <a:xfrm rot="19590936" flipV="1">
              <a:off x="3218543" y="2332540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 flipV="1">
            <a:off x="3035359" y="1083188"/>
            <a:ext cx="0" cy="50324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16200000">
            <a:off x="2017903" y="3319325"/>
            <a:ext cx="14718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/>
              <a:t>Time and effort</a:t>
            </a:r>
            <a:endParaRPr lang="en-GB" sz="1600" dirty="0"/>
          </a:p>
        </p:txBody>
      </p:sp>
      <p:sp>
        <p:nvSpPr>
          <p:cNvPr id="33" name="Rectangle 32"/>
          <p:cNvSpPr/>
          <p:nvPr/>
        </p:nvSpPr>
        <p:spPr>
          <a:xfrm>
            <a:off x="3211997" y="1510141"/>
            <a:ext cx="648072" cy="4608512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4" name="Group 33"/>
          <p:cNvGrpSpPr/>
          <p:nvPr/>
        </p:nvGrpSpPr>
        <p:grpSpPr>
          <a:xfrm>
            <a:off x="3541430" y="1135455"/>
            <a:ext cx="1425574" cy="1079202"/>
            <a:chOff x="1589065" y="1341402"/>
            <a:chExt cx="1425574" cy="1079202"/>
          </a:xfrm>
        </p:grpSpPr>
        <p:sp>
          <p:nvSpPr>
            <p:cNvPr id="35" name="AutoShape 17"/>
            <p:cNvSpPr>
              <a:spLocks noChangeArrowheads="1"/>
            </p:cNvSpPr>
            <p:nvPr/>
          </p:nvSpPr>
          <p:spPr bwMode="auto">
            <a:xfrm rot="16200000">
              <a:off x="2076427" y="1396964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36" name="AutoShape 18"/>
            <p:cNvSpPr>
              <a:spLocks noChangeArrowheads="1"/>
            </p:cNvSpPr>
            <p:nvPr/>
          </p:nvSpPr>
          <p:spPr bwMode="auto">
            <a:xfrm rot="16200000">
              <a:off x="1901802" y="1203289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37" name="AutoShape 17"/>
            <p:cNvSpPr>
              <a:spLocks noChangeArrowheads="1"/>
            </p:cNvSpPr>
            <p:nvPr/>
          </p:nvSpPr>
          <p:spPr bwMode="auto">
            <a:xfrm rot="16200000">
              <a:off x="1727178" y="1482391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4653622" y="6412881"/>
            <a:ext cx="404414" cy="19792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/>
          <p:cNvSpPr txBox="1"/>
          <p:nvPr/>
        </p:nvSpPr>
        <p:spPr>
          <a:xfrm>
            <a:off x="5063896" y="6382597"/>
            <a:ext cx="3445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work necessary to make outputs suitable for sharing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440693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367"/>
          </a:xfrm>
        </p:spPr>
        <p:txBody>
          <a:bodyPr/>
          <a:lstStyle/>
          <a:p>
            <a:r>
              <a:rPr lang="pl-PL" dirty="0"/>
              <a:t>Sharing as part of the workflow</a:t>
            </a:r>
            <a:endParaRPr lang="en-GB" dirty="0"/>
          </a:p>
        </p:txBody>
      </p:sp>
      <p:sp>
        <p:nvSpPr>
          <p:cNvPr id="6" name="AutoShape 17"/>
          <p:cNvSpPr>
            <a:spLocks noChangeArrowheads="1"/>
          </p:cNvSpPr>
          <p:nvPr/>
        </p:nvSpPr>
        <p:spPr bwMode="auto">
          <a:xfrm rot="16200000">
            <a:off x="5629545" y="4470546"/>
            <a:ext cx="606760" cy="1076325"/>
          </a:xfrm>
          <a:prstGeom prst="foldedCorner">
            <a:avLst>
              <a:gd name="adj" fmla="val 12500"/>
            </a:avLst>
          </a:prstGeom>
          <a:gradFill rotWithShape="1">
            <a:gsLst>
              <a:gs pos="0">
                <a:srgbClr val="FFFF99">
                  <a:gamma/>
                  <a:shade val="85490"/>
                  <a:invGamma/>
                </a:srgbClr>
              </a:gs>
              <a:gs pos="100000">
                <a:srgbClr val="FFFF99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272551" y="5303696"/>
            <a:ext cx="648072" cy="828408"/>
          </a:xfrm>
          <a:prstGeom prst="rect">
            <a:avLst/>
          </a:prstGeom>
          <a:solidFill>
            <a:srgbClr val="FFC000"/>
          </a:solidFill>
          <a:ln>
            <a:solidFill>
              <a:srgbClr val="FB9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272551" y="5156614"/>
            <a:ext cx="648072" cy="147082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6877415" y="4716390"/>
            <a:ext cx="648072" cy="147082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/>
          <p:cNvGrpSpPr/>
          <p:nvPr/>
        </p:nvGrpSpPr>
        <p:grpSpPr>
          <a:xfrm>
            <a:off x="8605936" y="4569309"/>
            <a:ext cx="648072" cy="1548881"/>
            <a:chOff x="7081936" y="4265240"/>
            <a:chExt cx="648072" cy="2042420"/>
          </a:xfrm>
        </p:grpSpPr>
        <p:sp>
          <p:nvSpPr>
            <p:cNvPr id="11" name="Rectangle 10"/>
            <p:cNvSpPr/>
            <p:nvPr/>
          </p:nvSpPr>
          <p:spPr>
            <a:xfrm>
              <a:off x="7081936" y="4488535"/>
              <a:ext cx="648072" cy="1819125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B90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081936" y="4265240"/>
              <a:ext cx="648072" cy="193948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929973" y="4033311"/>
            <a:ext cx="1250949" cy="818419"/>
            <a:chOff x="7403910" y="3655160"/>
            <a:chExt cx="1250949" cy="1079202"/>
          </a:xfrm>
        </p:grpSpPr>
        <p:sp>
          <p:nvSpPr>
            <p:cNvPr id="14" name="AutoShape 18"/>
            <p:cNvSpPr>
              <a:spLocks noChangeArrowheads="1"/>
            </p:cNvSpPr>
            <p:nvPr/>
          </p:nvSpPr>
          <p:spPr bwMode="auto">
            <a:xfrm rot="16200000">
              <a:off x="7716647" y="3517047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15" name="AutoShape 17"/>
            <p:cNvSpPr>
              <a:spLocks noChangeArrowheads="1"/>
            </p:cNvSpPr>
            <p:nvPr/>
          </p:nvSpPr>
          <p:spPr bwMode="auto">
            <a:xfrm rot="16200000">
              <a:off x="7542023" y="3796149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127889" y="4329436"/>
            <a:ext cx="1250949" cy="818419"/>
            <a:chOff x="5567542" y="3933712"/>
            <a:chExt cx="1250949" cy="1079202"/>
          </a:xfrm>
        </p:grpSpPr>
        <p:sp>
          <p:nvSpPr>
            <p:cNvPr id="17" name="AutoShape 18"/>
            <p:cNvSpPr>
              <a:spLocks noChangeArrowheads="1"/>
            </p:cNvSpPr>
            <p:nvPr/>
          </p:nvSpPr>
          <p:spPr bwMode="auto">
            <a:xfrm rot="16200000">
              <a:off x="5880279" y="3795599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18" name="AutoShape 17"/>
            <p:cNvSpPr>
              <a:spLocks noChangeArrowheads="1"/>
            </p:cNvSpPr>
            <p:nvPr/>
          </p:nvSpPr>
          <p:spPr bwMode="auto">
            <a:xfrm rot="16200000">
              <a:off x="5705655" y="4074701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091599" y="4724530"/>
            <a:ext cx="652355" cy="1407574"/>
            <a:chOff x="6877415" y="4914000"/>
            <a:chExt cx="652355" cy="1407574"/>
          </a:xfrm>
        </p:grpSpPr>
        <p:sp>
          <p:nvSpPr>
            <p:cNvPr id="20" name="Rectangle 19"/>
            <p:cNvSpPr/>
            <p:nvPr/>
          </p:nvSpPr>
          <p:spPr>
            <a:xfrm>
              <a:off x="6877415" y="5056305"/>
              <a:ext cx="648072" cy="126526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B90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881698" y="4914000"/>
              <a:ext cx="648072" cy="14708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089775" y="1151932"/>
            <a:ext cx="3876021" cy="3915317"/>
            <a:chOff x="2051720" y="1700808"/>
            <a:chExt cx="4633544" cy="4680520"/>
          </a:xfrm>
        </p:grpSpPr>
        <p:grpSp>
          <p:nvGrpSpPr>
            <p:cNvPr id="23" name="Group 22"/>
            <p:cNvGrpSpPr/>
            <p:nvPr/>
          </p:nvGrpSpPr>
          <p:grpSpPr>
            <a:xfrm>
              <a:off x="2051720" y="1700808"/>
              <a:ext cx="4633544" cy="4680520"/>
              <a:chOff x="1979712" y="1916832"/>
              <a:chExt cx="4633544" cy="468052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310826" y="2348880"/>
                <a:ext cx="3942390" cy="3942390"/>
              </a:xfrm>
              <a:prstGeom prst="ellipse">
                <a:avLst/>
              </a:prstGeom>
              <a:noFill/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3563888" y="1916832"/>
                <a:ext cx="1224136" cy="1224136"/>
                <a:chOff x="3923928" y="2492896"/>
                <a:chExt cx="1224136" cy="1224136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959932" y="2843354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CREATING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5148065" y="2780928"/>
                <a:ext cx="1465191" cy="1224136"/>
                <a:chOff x="3815917" y="2492896"/>
                <a:chExt cx="1465191" cy="1224136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3815917" y="2843354"/>
                  <a:ext cx="1465191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1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PROCESSING</a:t>
                  </a:r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5148065" y="4509120"/>
                <a:ext cx="1400261" cy="1224136"/>
                <a:chOff x="3851921" y="2492896"/>
                <a:chExt cx="1400261" cy="1224136"/>
              </a:xfrm>
            </p:grpSpPr>
            <p:sp>
              <p:nvSpPr>
                <p:cNvPr id="43" name="Oval 42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3851921" y="2843354"/>
                  <a:ext cx="1400261" cy="588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ANALYSING</a:t>
                  </a:r>
                  <a:r>
                    <a:rPr lang="pl-PL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3498957" y="5373216"/>
                <a:ext cx="1509656" cy="1224136"/>
                <a:chOff x="3786989" y="2492896"/>
                <a:chExt cx="1509656" cy="1224136"/>
              </a:xfrm>
            </p:grpSpPr>
            <p:sp>
              <p:nvSpPr>
                <p:cNvPr id="41" name="Oval 40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3786989" y="2843354"/>
                  <a:ext cx="1509656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1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PRESERVING</a:t>
                  </a:r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1979712" y="4509120"/>
                <a:ext cx="1224136" cy="1224136"/>
                <a:chOff x="3923928" y="2564904"/>
                <a:chExt cx="1224136" cy="1224136"/>
              </a:xfrm>
            </p:grpSpPr>
            <p:sp>
              <p:nvSpPr>
                <p:cNvPr id="39" name="Oval 38"/>
                <p:cNvSpPr/>
                <p:nvPr/>
              </p:nvSpPr>
              <p:spPr>
                <a:xfrm>
                  <a:off x="3923928" y="2564904"/>
                  <a:ext cx="1224136" cy="122413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3959932" y="2941834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SHARING</a:t>
                  </a:r>
                </a:p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1979712" y="2708920"/>
                <a:ext cx="1224136" cy="1224136"/>
                <a:chOff x="3923928" y="2420888"/>
                <a:chExt cx="1224136" cy="1224136"/>
              </a:xfrm>
            </p:grpSpPr>
            <p:sp>
              <p:nvSpPr>
                <p:cNvPr id="37" name="Oval 36"/>
                <p:cNvSpPr/>
                <p:nvPr/>
              </p:nvSpPr>
              <p:spPr>
                <a:xfrm>
                  <a:off x="3923928" y="2420888"/>
                  <a:ext cx="1224136" cy="122413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3959932" y="2813809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RE-USING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4" name="Right Arrow 23"/>
            <p:cNvSpPr/>
            <p:nvPr/>
          </p:nvSpPr>
          <p:spPr>
            <a:xfrm rot="1619807" flipV="1">
              <a:off x="5174188" y="2303398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ight Arrow 24"/>
            <p:cNvSpPr/>
            <p:nvPr/>
          </p:nvSpPr>
          <p:spPr>
            <a:xfrm rot="5212365" flipV="1">
              <a:off x="6197255" y="3995999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ight Arrow 25"/>
            <p:cNvSpPr/>
            <p:nvPr/>
          </p:nvSpPr>
          <p:spPr>
            <a:xfrm rot="8847248" flipV="1">
              <a:off x="5300817" y="5674556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ight Arrow 26"/>
            <p:cNvSpPr/>
            <p:nvPr/>
          </p:nvSpPr>
          <p:spPr>
            <a:xfrm rot="12776736" flipV="1">
              <a:off x="3097300" y="5646115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ight Arrow 27"/>
            <p:cNvSpPr/>
            <p:nvPr/>
          </p:nvSpPr>
          <p:spPr>
            <a:xfrm rot="16200000" flipV="1">
              <a:off x="2254352" y="3914627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Right Arrow 28"/>
            <p:cNvSpPr/>
            <p:nvPr/>
          </p:nvSpPr>
          <p:spPr>
            <a:xfrm rot="19590936" flipV="1">
              <a:off x="3218543" y="2332540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9" name="AutoShape 17"/>
          <p:cNvSpPr>
            <a:spLocks noChangeArrowheads="1"/>
          </p:cNvSpPr>
          <p:nvPr/>
        </p:nvSpPr>
        <p:spPr bwMode="auto">
          <a:xfrm rot="16200000">
            <a:off x="5831371" y="4598238"/>
            <a:ext cx="606760" cy="1076325"/>
          </a:xfrm>
          <a:prstGeom prst="foldedCorner">
            <a:avLst>
              <a:gd name="adj" fmla="val 12500"/>
            </a:avLst>
          </a:prstGeom>
          <a:gradFill rotWithShape="1">
            <a:gsLst>
              <a:gs pos="0">
                <a:srgbClr val="FFFF99">
                  <a:gamma/>
                  <a:shade val="85490"/>
                  <a:invGamma/>
                </a:srgbClr>
              </a:gs>
              <a:gs pos="100000">
                <a:srgbClr val="FFFF99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4476984" y="1099667"/>
            <a:ext cx="0" cy="50324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16200000">
            <a:off x="3459528" y="3335804"/>
            <a:ext cx="14718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/>
              <a:t>Time and effort</a:t>
            </a:r>
            <a:endParaRPr lang="en-GB" sz="1600" dirty="0"/>
          </a:p>
        </p:txBody>
      </p:sp>
      <p:sp>
        <p:nvSpPr>
          <p:cNvPr id="52" name="Rectangle 51"/>
          <p:cNvSpPr/>
          <p:nvPr/>
        </p:nvSpPr>
        <p:spPr>
          <a:xfrm>
            <a:off x="4093449" y="6429360"/>
            <a:ext cx="404414" cy="19792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/>
          <p:cNvSpPr txBox="1"/>
          <p:nvPr/>
        </p:nvSpPr>
        <p:spPr>
          <a:xfrm>
            <a:off x="4503723" y="6399076"/>
            <a:ext cx="3466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work necessary to make outputs suitable for sharing</a:t>
            </a:r>
            <a:endParaRPr lang="en-GB" sz="1200" dirty="0"/>
          </a:p>
        </p:txBody>
      </p:sp>
      <p:sp>
        <p:nvSpPr>
          <p:cNvPr id="54" name="Rectangle 53"/>
          <p:cNvSpPr/>
          <p:nvPr/>
        </p:nvSpPr>
        <p:spPr>
          <a:xfrm>
            <a:off x="8114539" y="6431101"/>
            <a:ext cx="404414" cy="197924"/>
          </a:xfrm>
          <a:prstGeom prst="rect">
            <a:avLst/>
          </a:prstGeom>
          <a:solidFill>
            <a:srgbClr val="FFC000"/>
          </a:solidFill>
          <a:ln>
            <a:solidFill>
              <a:srgbClr val="FB9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/>
          <p:cNvSpPr txBox="1"/>
          <p:nvPr/>
        </p:nvSpPr>
        <p:spPr>
          <a:xfrm>
            <a:off x="8524813" y="6400817"/>
            <a:ext cx="2008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standard research operations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925414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367"/>
          </a:xfrm>
        </p:spPr>
        <p:txBody>
          <a:bodyPr/>
          <a:lstStyle/>
          <a:p>
            <a:r>
              <a:rPr lang="pl-PL" dirty="0"/>
              <a:t>Journey to FAIR productive</a:t>
            </a:r>
            <a:endParaRPr lang="en-GB" dirty="0"/>
          </a:p>
        </p:txBody>
      </p:sp>
      <p:sp>
        <p:nvSpPr>
          <p:cNvPr id="5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l-PL" sz="4000" dirty="0"/>
              <a:t>Excercise</a:t>
            </a:r>
          </a:p>
          <a:p>
            <a:pPr marL="0" indent="0">
              <a:buNone/>
            </a:pP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900543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74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Journey to FAIR</vt:lpstr>
      <vt:lpstr>Sharing as part of the workflow</vt:lpstr>
      <vt:lpstr>Sharing as part of the workflow</vt:lpstr>
      <vt:lpstr>Journey to FAIR productive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 in (bio) practice</dc:title>
  <dc:creator>ZIELINSKI Tomasz</dc:creator>
  <cp:lastModifiedBy>Tomasz Zielinski</cp:lastModifiedBy>
  <cp:revision>7</cp:revision>
  <dcterms:created xsi:type="dcterms:W3CDTF">2021-05-26T00:05:55Z</dcterms:created>
  <dcterms:modified xsi:type="dcterms:W3CDTF">2024-03-01T22:47:03Z</dcterms:modified>
</cp:coreProperties>
</file>