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embeddedFontLst>
    <p:embeddedFont>
      <p:font typeface="Playfair Display"/>
      <p:regular r:id="rId25"/>
      <p:bold r:id="rId26"/>
      <p:italic r:id="rId27"/>
      <p:boldItalic r:id="rId28"/>
    </p:embeddedFont>
    <p:embeddedFont>
      <p:font typeface="Indie Flower"/>
      <p:regular r:id="rId29"/>
    </p:embeddedFont>
    <p:embeddedFont>
      <p:font typeface="Crete Round"/>
      <p:regular r:id="rId30"/>
      <p:italic r:id="rId31"/>
    </p:embeddedFont>
    <p:embeddedFont>
      <p:font typeface="Source Sans Pr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layfairDisplay-bold.fntdata"/><Relationship Id="rId25" Type="http://schemas.openxmlformats.org/officeDocument/2006/relationships/font" Target="fonts/PlayfairDisplay-regular.fntdata"/><Relationship Id="rId28" Type="http://schemas.openxmlformats.org/officeDocument/2006/relationships/font" Target="fonts/PlayfairDisplay-boldItalic.fntdata"/><Relationship Id="rId27" Type="http://schemas.openxmlformats.org/officeDocument/2006/relationships/font" Target="fonts/PlayfairDisplay-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IndieFlower-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reteRound-italic.fntdata"/><Relationship Id="rId30" Type="http://schemas.openxmlformats.org/officeDocument/2006/relationships/font" Target="fonts/CreteRound-regular.fntdata"/><Relationship Id="rId11" Type="http://schemas.openxmlformats.org/officeDocument/2006/relationships/slide" Target="slides/slide7.xml"/><Relationship Id="rId33" Type="http://schemas.openxmlformats.org/officeDocument/2006/relationships/font" Target="fonts/SourceSansPro-bold.fntdata"/><Relationship Id="rId10" Type="http://schemas.openxmlformats.org/officeDocument/2006/relationships/slide" Target="slides/slide6.xml"/><Relationship Id="rId32" Type="http://schemas.openxmlformats.org/officeDocument/2006/relationships/font" Target="fonts/SourceSansPro-regular.fntdata"/><Relationship Id="rId13" Type="http://schemas.openxmlformats.org/officeDocument/2006/relationships/slide" Target="slides/slide9.xml"/><Relationship Id="rId35" Type="http://schemas.openxmlformats.org/officeDocument/2006/relationships/font" Target="fonts/SourceSansPro-boldItalic.fntdata"/><Relationship Id="rId12" Type="http://schemas.openxmlformats.org/officeDocument/2006/relationships/slide" Target="slides/slide8.xml"/><Relationship Id="rId34" Type="http://schemas.openxmlformats.org/officeDocument/2006/relationships/font" Target="fonts/SourceSansPro-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91" name="Shape 9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70" name="Shape 17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78" name="Shape 17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05" name="Shape 10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13" name="Shape 11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37" name="Shape 13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itle">
  <p:cSld name="Title Slide">
    <p:bg>
      <p:bgPr>
        <a:solidFill>
          <a:schemeClr val="lt2"/>
        </a:solidFill>
      </p:bgPr>
    </p:bg>
    <p:spTree>
      <p:nvGrpSpPr>
        <p:cNvPr id="12" name="Shape 12"/>
        <p:cNvGrpSpPr/>
        <p:nvPr/>
      </p:nvGrpSpPr>
      <p:grpSpPr>
        <a:xfrm>
          <a:off x="0" y="0"/>
          <a:ext cx="0" cy="0"/>
          <a:chOff x="0" y="0"/>
          <a:chExt cx="0" cy="0"/>
        </a:xfrm>
      </p:grpSpPr>
      <p:sp>
        <p:nvSpPr>
          <p:cNvPr id="13" name="Shape 13"/>
          <p:cNvSpPr txBox="1"/>
          <p:nvPr>
            <p:ph type="ctrTitle"/>
          </p:nvPr>
        </p:nvSpPr>
        <p:spPr>
          <a:xfrm>
            <a:off x="1915128" y="1788454"/>
            <a:ext cx="8361229" cy="2098226"/>
          </a:xfrm>
          <a:prstGeom prst="rect">
            <a:avLst/>
          </a:prstGeom>
          <a:noFill/>
          <a:ln>
            <a:noFill/>
          </a:ln>
        </p:spPr>
        <p:txBody>
          <a:bodyPr anchorCtr="0" anchor="b" bIns="91425" lIns="91425" rIns="91425" wrap="square" tIns="91425"/>
          <a:lstStyle>
            <a:lvl1pPr indent="0" lvl="0" marL="0" marR="0" rtl="0" algn="ctr">
              <a:lnSpc>
                <a:spcPct val="89000"/>
              </a:lnSpc>
              <a:spcBef>
                <a:spcPts val="0"/>
              </a:spcBef>
              <a:buClr>
                <a:schemeClr val="dk2"/>
              </a:buClr>
              <a:buSzPts val="7200"/>
              <a:buFont typeface="Source Sans Pro"/>
              <a:buNone/>
              <a:defRPr b="0" i="0" sz="7200" u="none" cap="none" strike="noStrike">
                <a:solidFill>
                  <a:schemeClr val="dk2"/>
                </a:solidFill>
                <a:latin typeface="Source Sans Pro"/>
                <a:ea typeface="Source Sans Pro"/>
                <a:cs typeface="Source Sans Pro"/>
                <a:sym typeface="Source Sans Pro"/>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4" name="Shape 14"/>
          <p:cNvSpPr txBox="1"/>
          <p:nvPr>
            <p:ph idx="1" type="subTitle"/>
          </p:nvPr>
        </p:nvSpPr>
        <p:spPr>
          <a:xfrm>
            <a:off x="2679906" y="3956279"/>
            <a:ext cx="6831673" cy="1086237"/>
          </a:xfrm>
          <a:prstGeom prst="rect">
            <a:avLst/>
          </a:prstGeom>
          <a:noFill/>
          <a:ln>
            <a:noFill/>
          </a:ln>
        </p:spPr>
        <p:txBody>
          <a:bodyPr anchorCtr="0" anchor="t" bIns="91425" lIns="91425" rIns="91425" wrap="square" tIns="91425"/>
          <a:lstStyle>
            <a:lvl1pPr indent="0" lvl="0" marL="0" marR="0" rtl="0" algn="ctr">
              <a:lnSpc>
                <a:spcPct val="112000"/>
              </a:lnSpc>
              <a:spcBef>
                <a:spcPts val="0"/>
              </a:spcBef>
              <a:spcAft>
                <a:spcPts val="0"/>
              </a:spcAft>
              <a:buClr>
                <a:schemeClr val="dk2"/>
              </a:buClr>
              <a:buSzPts val="2300"/>
              <a:buFont typeface="Source Sans Pro"/>
              <a:buNone/>
              <a:defRPr b="0" i="0" sz="2300" u="none" cap="none" strike="noStrike">
                <a:solidFill>
                  <a:schemeClr val="dk2"/>
                </a:solidFill>
                <a:latin typeface="Source Sans Pro"/>
                <a:ea typeface="Source Sans Pro"/>
                <a:cs typeface="Source Sans Pro"/>
                <a:sym typeface="Source Sans Pro"/>
              </a:defRPr>
            </a:lvl1pPr>
            <a:lvl2pPr indent="0" lvl="1" marL="457200" marR="0" rtl="0" algn="ctr">
              <a:lnSpc>
                <a:spcPct val="94000"/>
              </a:lnSpc>
              <a:spcBef>
                <a:spcPts val="500"/>
              </a:spcBef>
              <a:spcAft>
                <a:spcPts val="200"/>
              </a:spcAft>
              <a:buClr>
                <a:schemeClr val="dk2"/>
              </a:buClr>
              <a:buSzPts val="2000"/>
              <a:buFont typeface="Source Sans Pro"/>
              <a:buNone/>
              <a:defRPr b="0" i="1" sz="2000" u="none" cap="none" strike="noStrike">
                <a:solidFill>
                  <a:schemeClr val="dk2"/>
                </a:solidFill>
                <a:latin typeface="Source Sans Pro"/>
                <a:ea typeface="Source Sans Pro"/>
                <a:cs typeface="Source Sans Pro"/>
                <a:sym typeface="Source Sans Pro"/>
              </a:defRPr>
            </a:lvl2pPr>
            <a:lvl3pPr indent="0" lvl="2" marL="914400" marR="0" rtl="0" algn="ctr">
              <a:lnSpc>
                <a:spcPct val="94000"/>
              </a:lnSpc>
              <a:spcBef>
                <a:spcPts val="500"/>
              </a:spcBef>
              <a:spcAft>
                <a:spcPts val="200"/>
              </a:spcAft>
              <a:buClr>
                <a:schemeClr val="dk2"/>
              </a:buClr>
              <a:buSzPts val="1800"/>
              <a:buFont typeface="Source Sans Pro"/>
              <a:buNone/>
              <a:defRPr b="0" i="0" sz="1800" u="none" cap="none" strike="noStrike">
                <a:solidFill>
                  <a:schemeClr val="dk2"/>
                </a:solidFill>
                <a:latin typeface="Source Sans Pro"/>
                <a:ea typeface="Source Sans Pro"/>
                <a:cs typeface="Source Sans Pro"/>
                <a:sym typeface="Source Sans Pro"/>
              </a:defRPr>
            </a:lvl3pPr>
            <a:lvl4pPr indent="0" lvl="3" marL="1371600" marR="0" rtl="0" algn="ctr">
              <a:lnSpc>
                <a:spcPct val="94000"/>
              </a:lnSpc>
              <a:spcBef>
                <a:spcPts val="500"/>
              </a:spcBef>
              <a:spcAft>
                <a:spcPts val="200"/>
              </a:spcAft>
              <a:buClr>
                <a:schemeClr val="dk2"/>
              </a:buClr>
              <a:buSzPts val="1600"/>
              <a:buFont typeface="Source Sans Pro"/>
              <a:buNone/>
              <a:defRPr b="0" i="1" sz="1600" u="none" cap="none" strike="noStrike">
                <a:solidFill>
                  <a:schemeClr val="dk2"/>
                </a:solidFill>
                <a:latin typeface="Source Sans Pro"/>
                <a:ea typeface="Source Sans Pro"/>
                <a:cs typeface="Source Sans Pro"/>
                <a:sym typeface="Source Sans Pro"/>
              </a:defRPr>
            </a:lvl4pPr>
            <a:lvl5pPr indent="0" lvl="4" marL="1828800" marR="0" rtl="0" algn="ctr">
              <a:lnSpc>
                <a:spcPct val="94000"/>
              </a:lnSpc>
              <a:spcBef>
                <a:spcPts val="500"/>
              </a:spcBef>
              <a:spcAft>
                <a:spcPts val="200"/>
              </a:spcAft>
              <a:buClr>
                <a:schemeClr val="dk2"/>
              </a:buClr>
              <a:buSzPts val="1600"/>
              <a:buFont typeface="Source Sans Pro"/>
              <a:buNone/>
              <a:defRPr b="0" i="0" sz="1600" u="none" cap="none" strike="noStrike">
                <a:solidFill>
                  <a:schemeClr val="dk2"/>
                </a:solidFill>
                <a:latin typeface="Source Sans Pro"/>
                <a:ea typeface="Source Sans Pro"/>
                <a:cs typeface="Source Sans Pro"/>
                <a:sym typeface="Source Sans Pro"/>
              </a:defRPr>
            </a:lvl5pPr>
            <a:lvl6pPr indent="0" lvl="5" marL="2286000" marR="0" rtl="0" algn="ctr">
              <a:lnSpc>
                <a:spcPct val="94000"/>
              </a:lnSpc>
              <a:spcBef>
                <a:spcPts val="500"/>
              </a:spcBef>
              <a:spcAft>
                <a:spcPts val="200"/>
              </a:spcAft>
              <a:buClr>
                <a:schemeClr val="dk2"/>
              </a:buClr>
              <a:buSzPts val="1600"/>
              <a:buFont typeface="Source Sans Pro"/>
              <a:buNone/>
              <a:defRPr b="0" i="1" sz="1600" u="none" cap="none" strike="noStrike">
                <a:solidFill>
                  <a:schemeClr val="dk2"/>
                </a:solidFill>
                <a:latin typeface="Source Sans Pro"/>
                <a:ea typeface="Source Sans Pro"/>
                <a:cs typeface="Source Sans Pro"/>
                <a:sym typeface="Source Sans Pro"/>
              </a:defRPr>
            </a:lvl6pPr>
            <a:lvl7pPr indent="0" lvl="6" marL="2743200" marR="0" rtl="0" algn="ctr">
              <a:lnSpc>
                <a:spcPct val="94000"/>
              </a:lnSpc>
              <a:spcBef>
                <a:spcPts val="500"/>
              </a:spcBef>
              <a:spcAft>
                <a:spcPts val="200"/>
              </a:spcAft>
              <a:buClr>
                <a:schemeClr val="dk2"/>
              </a:buClr>
              <a:buSzPts val="1600"/>
              <a:buFont typeface="Source Sans Pro"/>
              <a:buNone/>
              <a:defRPr b="0" i="0" sz="1600" u="none" cap="none" strike="noStrike">
                <a:solidFill>
                  <a:schemeClr val="dk2"/>
                </a:solidFill>
                <a:latin typeface="Source Sans Pro"/>
                <a:ea typeface="Source Sans Pro"/>
                <a:cs typeface="Source Sans Pro"/>
                <a:sym typeface="Source Sans Pro"/>
              </a:defRPr>
            </a:lvl7pPr>
            <a:lvl8pPr indent="0" lvl="7" marL="3200400" marR="0" rtl="0" algn="ctr">
              <a:lnSpc>
                <a:spcPct val="94000"/>
              </a:lnSpc>
              <a:spcBef>
                <a:spcPts val="500"/>
              </a:spcBef>
              <a:spcAft>
                <a:spcPts val="200"/>
              </a:spcAft>
              <a:buClr>
                <a:schemeClr val="dk2"/>
              </a:buClr>
              <a:buSzPts val="1600"/>
              <a:buFont typeface="Source Sans Pro"/>
              <a:buNone/>
              <a:defRPr b="0" i="1" sz="1600" u="none" cap="none" strike="noStrike">
                <a:solidFill>
                  <a:schemeClr val="dk2"/>
                </a:solidFill>
                <a:latin typeface="Source Sans Pro"/>
                <a:ea typeface="Source Sans Pro"/>
                <a:cs typeface="Source Sans Pro"/>
                <a:sym typeface="Source Sans Pro"/>
              </a:defRPr>
            </a:lvl8pPr>
            <a:lvl9pPr indent="0" lvl="8" marL="3657600" marR="0" rtl="0" algn="ctr">
              <a:lnSpc>
                <a:spcPct val="94000"/>
              </a:lnSpc>
              <a:spcBef>
                <a:spcPts val="500"/>
              </a:spcBef>
              <a:spcAft>
                <a:spcPts val="200"/>
              </a:spcAft>
              <a:buClr>
                <a:schemeClr val="dk2"/>
              </a:buClr>
              <a:buSzPts val="1600"/>
              <a:buFont typeface="Source Sans Pro"/>
              <a:buNone/>
              <a:defRPr b="0" i="0" sz="1600" u="none" cap="none" strike="noStrike">
                <a:solidFill>
                  <a:schemeClr val="dk2"/>
                </a:solidFill>
                <a:latin typeface="Source Sans Pro"/>
                <a:ea typeface="Source Sans Pro"/>
                <a:cs typeface="Source Sans Pro"/>
                <a:sym typeface="Source Sans Pro"/>
              </a:defRPr>
            </a:lvl9pPr>
          </a:lstStyle>
          <a:p/>
        </p:txBody>
      </p:sp>
      <p:sp>
        <p:nvSpPr>
          <p:cNvPr id="15" name="Shape 15"/>
          <p:cNvSpPr txBox="1"/>
          <p:nvPr>
            <p:ph idx="10" type="dt"/>
          </p:nvPr>
        </p:nvSpPr>
        <p:spPr>
          <a:xfrm>
            <a:off x="752858" y="6453386"/>
            <a:ext cx="1607944" cy="404614"/>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16" name="Shape 16"/>
          <p:cNvSpPr txBox="1"/>
          <p:nvPr>
            <p:ph idx="11" type="ftr"/>
          </p:nvPr>
        </p:nvSpPr>
        <p:spPr>
          <a:xfrm>
            <a:off x="2584054" y="6453386"/>
            <a:ext cx="7023377" cy="404614"/>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17" name="Shape 17"/>
          <p:cNvSpPr txBox="1"/>
          <p:nvPr>
            <p:ph idx="12" type="sldNum"/>
          </p:nvPr>
        </p:nvSpPr>
        <p:spPr>
          <a:xfrm>
            <a:off x="9830683" y="6453386"/>
            <a:ext cx="1596292" cy="404614"/>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chemeClr val="dk2"/>
                </a:solidFill>
                <a:latin typeface="Source Sans Pro"/>
                <a:ea typeface="Source Sans Pro"/>
                <a:cs typeface="Source Sans Pro"/>
                <a:sym typeface="Source Sans Pro"/>
              </a:rPr>
              <a:t>‹#›</a:t>
            </a:fld>
          </a:p>
        </p:txBody>
      </p:sp>
      <p:grpSp>
        <p:nvGrpSpPr>
          <p:cNvPr id="18" name="Shape 18"/>
          <p:cNvGrpSpPr/>
          <p:nvPr/>
        </p:nvGrpSpPr>
        <p:grpSpPr>
          <a:xfrm>
            <a:off x="752858" y="744469"/>
            <a:ext cx="10674117" cy="5349671"/>
            <a:chOff x="752858" y="744469"/>
            <a:chExt cx="10674117" cy="5349671"/>
          </a:xfrm>
        </p:grpSpPr>
        <p:sp>
          <p:nvSpPr>
            <p:cNvPr id="19" name="Shape 19"/>
            <p:cNvSpPr/>
            <p:nvPr/>
          </p:nvSpPr>
          <p:spPr>
            <a:xfrm>
              <a:off x="8151962" y="1685652"/>
              <a:ext cx="3275013" cy="4408488"/>
            </a:xfrm>
            <a:custGeom>
              <a:pathLst>
                <a:path extrusionOk="0" h="120000" w="120000">
                  <a:moveTo>
                    <a:pt x="105132" y="0"/>
                  </a:moveTo>
                  <a:lnTo>
                    <a:pt x="120000" y="0"/>
                  </a:lnTo>
                  <a:lnTo>
                    <a:pt x="120000" y="120000"/>
                  </a:lnTo>
                  <a:lnTo>
                    <a:pt x="0" y="120000"/>
                  </a:lnTo>
                  <a:lnTo>
                    <a:pt x="0" y="109512"/>
                  </a:lnTo>
                  <a:lnTo>
                    <a:pt x="105132" y="109524"/>
                  </a:lnTo>
                  <a:lnTo>
                    <a:pt x="105132" y="0"/>
                  </a:lnTo>
                  <a:close/>
                </a:path>
              </a:pathLst>
            </a:custGeom>
            <a:solidFill>
              <a:schemeClr val="dk2"/>
            </a:solidFill>
            <a:ln>
              <a:noFill/>
            </a:ln>
          </p:spPr>
        </p:sp>
        <p:sp>
          <p:nvSpPr>
            <p:cNvPr id="20" name="Shape 20"/>
            <p:cNvSpPr/>
            <p:nvPr/>
          </p:nvSpPr>
          <p:spPr>
            <a:xfrm rot="10800000">
              <a:off x="752858" y="744469"/>
              <a:ext cx="3275668" cy="4408488"/>
            </a:xfrm>
            <a:custGeom>
              <a:pathLst>
                <a:path extrusionOk="0" h="120000" w="120000">
                  <a:moveTo>
                    <a:pt x="105134" y="0"/>
                  </a:moveTo>
                  <a:lnTo>
                    <a:pt x="120000" y="0"/>
                  </a:lnTo>
                  <a:lnTo>
                    <a:pt x="120000" y="120000"/>
                  </a:lnTo>
                  <a:lnTo>
                    <a:pt x="23" y="120000"/>
                  </a:lnTo>
                  <a:cubicBezTo>
                    <a:pt x="-23" y="116376"/>
                    <a:pt x="47" y="113124"/>
                    <a:pt x="0" y="109500"/>
                  </a:cubicBezTo>
                  <a:lnTo>
                    <a:pt x="105134" y="109536"/>
                  </a:lnTo>
                  <a:lnTo>
                    <a:pt x="105134" y="0"/>
                  </a:lnTo>
                  <a:close/>
                </a:path>
              </a:pathLst>
            </a:custGeom>
            <a:solidFill>
              <a:schemeClr val="dk2"/>
            </a:solidFill>
            <a:ln>
              <a:noFill/>
            </a:ln>
          </p:spPr>
          <p:txBody>
            <a:bodyPr anchorCtr="0" anchor="ctr" bIns="91425" lIns="91425" rIns="91425" wrap="square" tIns="91425">
              <a:noAutofit/>
            </a:bodyPr>
            <a:lstStyle/>
            <a:p>
              <a:pPr indent="0" lvl="0" marL="0">
                <a:spcBef>
                  <a:spcPts val="0"/>
                </a:spcBef>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77" name="Shape 77"/>
        <p:cNvGrpSpPr/>
        <p:nvPr/>
      </p:nvGrpSpPr>
      <p:grpSpPr>
        <a:xfrm>
          <a:off x="0" y="0"/>
          <a:ext cx="0" cy="0"/>
          <a:chOff x="0" y="0"/>
          <a:chExt cx="0" cy="0"/>
        </a:xfrm>
      </p:grpSpPr>
      <p:sp>
        <p:nvSpPr>
          <p:cNvPr id="78" name="Shape 78"/>
          <p:cNvSpPr txBox="1"/>
          <p:nvPr>
            <p:ph type="title"/>
          </p:nvPr>
        </p:nvSpPr>
        <p:spPr>
          <a:xfrm>
            <a:off x="1371600" y="685800"/>
            <a:ext cx="9601200" cy="1485900"/>
          </a:xfrm>
          <a:prstGeom prst="rect">
            <a:avLst/>
          </a:prstGeom>
          <a:noFill/>
          <a:ln>
            <a:noFill/>
          </a:ln>
        </p:spPr>
        <p:txBody>
          <a:bodyPr anchorCtr="0" anchor="t" bIns="91425" lIns="91425" rIns="91425" wrap="square" tIns="91425"/>
          <a:lstStyle>
            <a:lvl1pPr indent="0" lvl="0" marL="0" marR="0" rtl="0" algn="l">
              <a:lnSpc>
                <a:spcPct val="89000"/>
              </a:lnSpc>
              <a:spcBef>
                <a:spcPts val="0"/>
              </a:spcBef>
              <a:buClr>
                <a:schemeClr val="dk2"/>
              </a:buClr>
              <a:buSzPts val="4400"/>
              <a:buFont typeface="Source Sans Pro"/>
              <a:buNone/>
              <a:defRPr b="0" i="0" sz="4400" u="none" cap="none" strike="noStrike">
                <a:solidFill>
                  <a:schemeClr val="dk2"/>
                </a:solidFill>
                <a:latin typeface="Source Sans Pro"/>
                <a:ea typeface="Source Sans Pro"/>
                <a:cs typeface="Source Sans Pro"/>
                <a:sym typeface="Source Sans Pro"/>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79" name="Shape 79"/>
          <p:cNvSpPr txBox="1"/>
          <p:nvPr>
            <p:ph idx="1" type="body"/>
          </p:nvPr>
        </p:nvSpPr>
        <p:spPr>
          <a:xfrm rot="5400000">
            <a:off x="4386262" y="-719138"/>
            <a:ext cx="3571875" cy="9601200"/>
          </a:xfrm>
          <a:prstGeom prst="rect">
            <a:avLst/>
          </a:prstGeom>
          <a:noFill/>
          <a:ln>
            <a:noFill/>
          </a:ln>
        </p:spPr>
        <p:txBody>
          <a:bodyPr anchorCtr="0" anchor="t" bIns="91425" lIns="91425" rIns="91425" wrap="square" tIns="91425"/>
          <a:lstStyle>
            <a:lvl1pPr indent="-257048" lvl="0" marL="384048" marR="0" rtl="0" algn="l">
              <a:lnSpc>
                <a:spcPct val="94000"/>
              </a:lnSpc>
              <a:spcBef>
                <a:spcPts val="1000"/>
              </a:spcBef>
              <a:spcAft>
                <a:spcPts val="200"/>
              </a:spcAft>
              <a:buClr>
                <a:schemeClr val="dk2"/>
              </a:buClr>
              <a:buSzPts val="2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257048" lvl="1" marL="914400" marR="0" rtl="0" algn="l">
              <a:lnSpc>
                <a:spcPct val="94000"/>
              </a:lnSpc>
              <a:spcBef>
                <a:spcPts val="500"/>
              </a:spcBef>
              <a:spcAft>
                <a:spcPts val="200"/>
              </a:spcAft>
              <a:buClr>
                <a:schemeClr val="dk2"/>
              </a:buClr>
              <a:buSzPts val="2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269747" lvl="2" marL="1371600" marR="0" rtl="0" algn="l">
              <a:lnSpc>
                <a:spcPct val="94000"/>
              </a:lnSpc>
              <a:spcBef>
                <a:spcPts val="500"/>
              </a:spcBef>
              <a:spcAft>
                <a:spcPts val="200"/>
              </a:spcAft>
              <a:buClr>
                <a:schemeClr val="dk2"/>
              </a:buClr>
              <a:buSzPts val="18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269747" lvl="3" marL="1828800" marR="0" rtl="0" algn="l">
              <a:lnSpc>
                <a:spcPct val="94000"/>
              </a:lnSpc>
              <a:spcBef>
                <a:spcPts val="500"/>
              </a:spcBef>
              <a:spcAft>
                <a:spcPts val="200"/>
              </a:spcAft>
              <a:buClr>
                <a:schemeClr val="dk2"/>
              </a:buClr>
              <a:buSzPts val="18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282448" lvl="4" marL="2286000" marR="0" rtl="0" algn="l">
              <a:lnSpc>
                <a:spcPct val="94000"/>
              </a:lnSpc>
              <a:spcBef>
                <a:spcPts val="500"/>
              </a:spcBef>
              <a:spcAft>
                <a:spcPts val="20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282448" lvl="5" marL="2743200" marR="0" rtl="0" algn="l">
              <a:lnSpc>
                <a:spcPct val="94000"/>
              </a:lnSpc>
              <a:spcBef>
                <a:spcPts val="500"/>
              </a:spcBef>
              <a:spcAft>
                <a:spcPts val="20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295148" lvl="6" marL="3200400" marR="0" rtl="0" algn="l">
              <a:lnSpc>
                <a:spcPct val="94000"/>
              </a:lnSpc>
              <a:spcBef>
                <a:spcPts val="500"/>
              </a:spcBef>
              <a:spcAft>
                <a:spcPts val="2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295147" lvl="7" marL="3657600" marR="0" rtl="0" algn="l">
              <a:lnSpc>
                <a:spcPct val="94000"/>
              </a:lnSpc>
              <a:spcBef>
                <a:spcPts val="500"/>
              </a:spcBef>
              <a:spcAft>
                <a:spcPts val="20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295147" lvl="8" marL="4114800" marR="0" rtl="0" algn="l">
              <a:lnSpc>
                <a:spcPct val="94000"/>
              </a:lnSpc>
              <a:spcBef>
                <a:spcPts val="500"/>
              </a:spcBef>
              <a:spcAft>
                <a:spcPts val="2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80" name="Shape 80"/>
          <p:cNvSpPr txBox="1"/>
          <p:nvPr>
            <p:ph idx="10" type="dt"/>
          </p:nvPr>
        </p:nvSpPr>
        <p:spPr>
          <a:xfrm>
            <a:off x="1390650" y="6453386"/>
            <a:ext cx="1204572" cy="404614"/>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81" name="Shape 81"/>
          <p:cNvSpPr txBox="1"/>
          <p:nvPr>
            <p:ph idx="11" type="ftr"/>
          </p:nvPr>
        </p:nvSpPr>
        <p:spPr>
          <a:xfrm>
            <a:off x="2893564" y="6453386"/>
            <a:ext cx="6280830" cy="404614"/>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82" name="Shape 82"/>
          <p:cNvSpPr txBox="1"/>
          <p:nvPr>
            <p:ph idx="12" type="sldNum"/>
          </p:nvPr>
        </p:nvSpPr>
        <p:spPr>
          <a:xfrm>
            <a:off x="9472736" y="6453386"/>
            <a:ext cx="1596292" cy="404614"/>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chemeClr val="dk2"/>
                </a:solidFill>
                <a:latin typeface="Source Sans Pro"/>
                <a:ea typeface="Source Sans Pro"/>
                <a:cs typeface="Source Sans Pro"/>
                <a:sym typeface="Source Sans Pro"/>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83" name="Shape 83"/>
        <p:cNvGrpSpPr/>
        <p:nvPr/>
      </p:nvGrpSpPr>
      <p:grpSpPr>
        <a:xfrm>
          <a:off x="0" y="0"/>
          <a:ext cx="0" cy="0"/>
          <a:chOff x="0" y="0"/>
          <a:chExt cx="0" cy="0"/>
        </a:xfrm>
      </p:grpSpPr>
      <p:sp>
        <p:nvSpPr>
          <p:cNvPr id="84" name="Shape 84"/>
          <p:cNvSpPr txBox="1"/>
          <p:nvPr>
            <p:ph type="title"/>
          </p:nvPr>
        </p:nvSpPr>
        <p:spPr>
          <a:xfrm rot="5400000">
            <a:off x="7757822" y="2462895"/>
            <a:ext cx="5243244" cy="1565766"/>
          </a:xfrm>
          <a:prstGeom prst="rect">
            <a:avLst/>
          </a:prstGeom>
          <a:noFill/>
          <a:ln>
            <a:noFill/>
          </a:ln>
        </p:spPr>
        <p:txBody>
          <a:bodyPr anchorCtr="0" anchor="t" bIns="91425" lIns="91425" rIns="91425" wrap="square" tIns="91425"/>
          <a:lstStyle>
            <a:lvl1pPr indent="0" lvl="0" marL="0" marR="0" rtl="0" algn="l">
              <a:lnSpc>
                <a:spcPct val="89000"/>
              </a:lnSpc>
              <a:spcBef>
                <a:spcPts val="0"/>
              </a:spcBef>
              <a:buClr>
                <a:schemeClr val="dk2"/>
              </a:buClr>
              <a:buSzPts val="4400"/>
              <a:buFont typeface="Source Sans Pro"/>
              <a:buNone/>
              <a:defRPr b="0" i="0" sz="4400" u="none" cap="none" strike="noStrike">
                <a:solidFill>
                  <a:schemeClr val="dk2"/>
                </a:solidFill>
                <a:latin typeface="Source Sans Pro"/>
                <a:ea typeface="Source Sans Pro"/>
                <a:cs typeface="Source Sans Pro"/>
                <a:sym typeface="Source Sans Pro"/>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85" name="Shape 85"/>
          <p:cNvSpPr txBox="1"/>
          <p:nvPr>
            <p:ph idx="1" type="body"/>
          </p:nvPr>
        </p:nvSpPr>
        <p:spPr>
          <a:xfrm rot="5400000">
            <a:off x="2839798" y="-844042"/>
            <a:ext cx="5243244" cy="8179641"/>
          </a:xfrm>
          <a:prstGeom prst="rect">
            <a:avLst/>
          </a:prstGeom>
          <a:noFill/>
          <a:ln>
            <a:noFill/>
          </a:ln>
        </p:spPr>
        <p:txBody>
          <a:bodyPr anchorCtr="0" anchor="t" bIns="91425" lIns="91425" rIns="91425" wrap="square" tIns="91425"/>
          <a:lstStyle>
            <a:lvl1pPr indent="-257048" lvl="0" marL="384048" marR="0" rtl="0" algn="l">
              <a:lnSpc>
                <a:spcPct val="94000"/>
              </a:lnSpc>
              <a:spcBef>
                <a:spcPts val="1000"/>
              </a:spcBef>
              <a:spcAft>
                <a:spcPts val="200"/>
              </a:spcAft>
              <a:buClr>
                <a:schemeClr val="dk2"/>
              </a:buClr>
              <a:buSzPts val="2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257048" lvl="1" marL="914400" marR="0" rtl="0" algn="l">
              <a:lnSpc>
                <a:spcPct val="94000"/>
              </a:lnSpc>
              <a:spcBef>
                <a:spcPts val="500"/>
              </a:spcBef>
              <a:spcAft>
                <a:spcPts val="200"/>
              </a:spcAft>
              <a:buClr>
                <a:schemeClr val="dk2"/>
              </a:buClr>
              <a:buSzPts val="2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269747" lvl="2" marL="1371600" marR="0" rtl="0" algn="l">
              <a:lnSpc>
                <a:spcPct val="94000"/>
              </a:lnSpc>
              <a:spcBef>
                <a:spcPts val="500"/>
              </a:spcBef>
              <a:spcAft>
                <a:spcPts val="200"/>
              </a:spcAft>
              <a:buClr>
                <a:schemeClr val="dk2"/>
              </a:buClr>
              <a:buSzPts val="18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269747" lvl="3" marL="1828800" marR="0" rtl="0" algn="l">
              <a:lnSpc>
                <a:spcPct val="94000"/>
              </a:lnSpc>
              <a:spcBef>
                <a:spcPts val="500"/>
              </a:spcBef>
              <a:spcAft>
                <a:spcPts val="200"/>
              </a:spcAft>
              <a:buClr>
                <a:schemeClr val="dk2"/>
              </a:buClr>
              <a:buSzPts val="18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282448" lvl="4" marL="2286000" marR="0" rtl="0" algn="l">
              <a:lnSpc>
                <a:spcPct val="94000"/>
              </a:lnSpc>
              <a:spcBef>
                <a:spcPts val="500"/>
              </a:spcBef>
              <a:spcAft>
                <a:spcPts val="20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282448" lvl="5" marL="2743200" marR="0" rtl="0" algn="l">
              <a:lnSpc>
                <a:spcPct val="94000"/>
              </a:lnSpc>
              <a:spcBef>
                <a:spcPts val="500"/>
              </a:spcBef>
              <a:spcAft>
                <a:spcPts val="20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295148" lvl="6" marL="3200400" marR="0" rtl="0" algn="l">
              <a:lnSpc>
                <a:spcPct val="94000"/>
              </a:lnSpc>
              <a:spcBef>
                <a:spcPts val="500"/>
              </a:spcBef>
              <a:spcAft>
                <a:spcPts val="2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295147" lvl="7" marL="3657600" marR="0" rtl="0" algn="l">
              <a:lnSpc>
                <a:spcPct val="94000"/>
              </a:lnSpc>
              <a:spcBef>
                <a:spcPts val="500"/>
              </a:spcBef>
              <a:spcAft>
                <a:spcPts val="20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295147" lvl="8" marL="4114800" marR="0" rtl="0" algn="l">
              <a:lnSpc>
                <a:spcPct val="94000"/>
              </a:lnSpc>
              <a:spcBef>
                <a:spcPts val="500"/>
              </a:spcBef>
              <a:spcAft>
                <a:spcPts val="2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86" name="Shape 86"/>
          <p:cNvSpPr txBox="1"/>
          <p:nvPr>
            <p:ph idx="10" type="dt"/>
          </p:nvPr>
        </p:nvSpPr>
        <p:spPr>
          <a:xfrm>
            <a:off x="1390650" y="6453386"/>
            <a:ext cx="1204572" cy="404614"/>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87" name="Shape 87"/>
          <p:cNvSpPr txBox="1"/>
          <p:nvPr>
            <p:ph idx="11" type="ftr"/>
          </p:nvPr>
        </p:nvSpPr>
        <p:spPr>
          <a:xfrm>
            <a:off x="2893564" y="6453386"/>
            <a:ext cx="6280830" cy="404614"/>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88" name="Shape 88"/>
          <p:cNvSpPr txBox="1"/>
          <p:nvPr>
            <p:ph idx="12" type="sldNum"/>
          </p:nvPr>
        </p:nvSpPr>
        <p:spPr>
          <a:xfrm>
            <a:off x="9472736" y="6453386"/>
            <a:ext cx="1596292" cy="404614"/>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chemeClr val="dk2"/>
                </a:solidFill>
                <a:latin typeface="Source Sans Pro"/>
                <a:ea typeface="Source Sans Pro"/>
                <a:cs typeface="Source Sans Pro"/>
                <a:sym typeface="Source Sans Pro"/>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1" name="Shape 21"/>
        <p:cNvGrpSpPr/>
        <p:nvPr/>
      </p:nvGrpSpPr>
      <p:grpSpPr>
        <a:xfrm>
          <a:off x="0" y="0"/>
          <a:ext cx="0" cy="0"/>
          <a:chOff x="0" y="0"/>
          <a:chExt cx="0" cy="0"/>
        </a:xfrm>
      </p:grpSpPr>
      <p:sp>
        <p:nvSpPr>
          <p:cNvPr id="22" name="Shape 22"/>
          <p:cNvSpPr txBox="1"/>
          <p:nvPr>
            <p:ph type="title"/>
          </p:nvPr>
        </p:nvSpPr>
        <p:spPr>
          <a:xfrm>
            <a:off x="1371600" y="685800"/>
            <a:ext cx="9601200" cy="1485900"/>
          </a:xfrm>
          <a:prstGeom prst="rect">
            <a:avLst/>
          </a:prstGeom>
          <a:noFill/>
          <a:ln>
            <a:noFill/>
          </a:ln>
        </p:spPr>
        <p:txBody>
          <a:bodyPr anchorCtr="0" anchor="t" bIns="91425" lIns="91425" rIns="91425" wrap="square" tIns="91425"/>
          <a:lstStyle>
            <a:lvl1pPr indent="0" lvl="0" marL="0" marR="0" rtl="0" algn="l">
              <a:lnSpc>
                <a:spcPct val="89000"/>
              </a:lnSpc>
              <a:spcBef>
                <a:spcPts val="0"/>
              </a:spcBef>
              <a:buClr>
                <a:schemeClr val="dk2"/>
              </a:buClr>
              <a:buSzPts val="4400"/>
              <a:buFont typeface="Source Sans Pro"/>
              <a:buNone/>
              <a:defRPr b="0" i="0" sz="4400" u="none" cap="none" strike="noStrike">
                <a:solidFill>
                  <a:schemeClr val="dk2"/>
                </a:solidFill>
                <a:latin typeface="Source Sans Pro"/>
                <a:ea typeface="Source Sans Pro"/>
                <a:cs typeface="Source Sans Pro"/>
                <a:sym typeface="Source Sans Pro"/>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23" name="Shape 23"/>
          <p:cNvSpPr txBox="1"/>
          <p:nvPr>
            <p:ph idx="1" type="body"/>
          </p:nvPr>
        </p:nvSpPr>
        <p:spPr>
          <a:xfrm>
            <a:off x="1371600" y="2286000"/>
            <a:ext cx="9601200" cy="3581400"/>
          </a:xfrm>
          <a:prstGeom prst="rect">
            <a:avLst/>
          </a:prstGeom>
          <a:noFill/>
          <a:ln>
            <a:noFill/>
          </a:ln>
        </p:spPr>
        <p:txBody>
          <a:bodyPr anchorCtr="0" anchor="t" bIns="91425" lIns="91425" rIns="91425" wrap="square" tIns="91425"/>
          <a:lstStyle>
            <a:lvl1pPr indent="-257048" lvl="0" marL="384048" marR="0" rtl="0" algn="l">
              <a:lnSpc>
                <a:spcPct val="94000"/>
              </a:lnSpc>
              <a:spcBef>
                <a:spcPts val="1000"/>
              </a:spcBef>
              <a:spcAft>
                <a:spcPts val="200"/>
              </a:spcAft>
              <a:buClr>
                <a:schemeClr val="dk2"/>
              </a:buClr>
              <a:buSzPts val="2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257048" lvl="1" marL="914400" marR="0" rtl="0" algn="l">
              <a:lnSpc>
                <a:spcPct val="94000"/>
              </a:lnSpc>
              <a:spcBef>
                <a:spcPts val="500"/>
              </a:spcBef>
              <a:spcAft>
                <a:spcPts val="200"/>
              </a:spcAft>
              <a:buClr>
                <a:schemeClr val="dk2"/>
              </a:buClr>
              <a:buSzPts val="2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269747" lvl="2" marL="1371600" marR="0" rtl="0" algn="l">
              <a:lnSpc>
                <a:spcPct val="94000"/>
              </a:lnSpc>
              <a:spcBef>
                <a:spcPts val="500"/>
              </a:spcBef>
              <a:spcAft>
                <a:spcPts val="200"/>
              </a:spcAft>
              <a:buClr>
                <a:schemeClr val="dk2"/>
              </a:buClr>
              <a:buSzPts val="18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269747" lvl="3" marL="1828800" marR="0" rtl="0" algn="l">
              <a:lnSpc>
                <a:spcPct val="94000"/>
              </a:lnSpc>
              <a:spcBef>
                <a:spcPts val="500"/>
              </a:spcBef>
              <a:spcAft>
                <a:spcPts val="200"/>
              </a:spcAft>
              <a:buClr>
                <a:schemeClr val="dk2"/>
              </a:buClr>
              <a:buSzPts val="18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282448" lvl="4" marL="2286000" marR="0" rtl="0" algn="l">
              <a:lnSpc>
                <a:spcPct val="94000"/>
              </a:lnSpc>
              <a:spcBef>
                <a:spcPts val="500"/>
              </a:spcBef>
              <a:spcAft>
                <a:spcPts val="20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282448" lvl="5" marL="2743200" marR="0" rtl="0" algn="l">
              <a:lnSpc>
                <a:spcPct val="94000"/>
              </a:lnSpc>
              <a:spcBef>
                <a:spcPts val="500"/>
              </a:spcBef>
              <a:spcAft>
                <a:spcPts val="20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295148" lvl="6" marL="3200400" marR="0" rtl="0" algn="l">
              <a:lnSpc>
                <a:spcPct val="94000"/>
              </a:lnSpc>
              <a:spcBef>
                <a:spcPts val="500"/>
              </a:spcBef>
              <a:spcAft>
                <a:spcPts val="2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295147" lvl="7" marL="3657600" marR="0" rtl="0" algn="l">
              <a:lnSpc>
                <a:spcPct val="94000"/>
              </a:lnSpc>
              <a:spcBef>
                <a:spcPts val="500"/>
              </a:spcBef>
              <a:spcAft>
                <a:spcPts val="20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295147" lvl="8" marL="4114800" marR="0" rtl="0" algn="l">
              <a:lnSpc>
                <a:spcPct val="94000"/>
              </a:lnSpc>
              <a:spcBef>
                <a:spcPts val="500"/>
              </a:spcBef>
              <a:spcAft>
                <a:spcPts val="2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24" name="Shape 24"/>
          <p:cNvSpPr txBox="1"/>
          <p:nvPr>
            <p:ph idx="10" type="dt"/>
          </p:nvPr>
        </p:nvSpPr>
        <p:spPr>
          <a:xfrm>
            <a:off x="1390650" y="6453386"/>
            <a:ext cx="1204572" cy="404614"/>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25" name="Shape 25"/>
          <p:cNvSpPr txBox="1"/>
          <p:nvPr>
            <p:ph idx="11" type="ftr"/>
          </p:nvPr>
        </p:nvSpPr>
        <p:spPr>
          <a:xfrm>
            <a:off x="2893564" y="6453386"/>
            <a:ext cx="6280830" cy="404614"/>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26" name="Shape 26"/>
          <p:cNvSpPr txBox="1"/>
          <p:nvPr>
            <p:ph idx="12" type="sldNum"/>
          </p:nvPr>
        </p:nvSpPr>
        <p:spPr>
          <a:xfrm>
            <a:off x="9472736" y="6453386"/>
            <a:ext cx="1596292" cy="404614"/>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chemeClr val="dk2"/>
                </a:solidFill>
                <a:latin typeface="Source Sans Pro"/>
                <a:ea typeface="Source Sans Pro"/>
                <a:cs typeface="Source Sans Pro"/>
                <a:sym typeface="Source Sans Pro"/>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secHead">
  <p:cSld name="Section Header">
    <p:bg>
      <p:bgPr>
        <a:solidFill>
          <a:schemeClr val="dk2"/>
        </a:solidFill>
      </p:bgPr>
    </p:bg>
    <p:spTree>
      <p:nvGrpSpPr>
        <p:cNvPr id="27" name="Shape 27"/>
        <p:cNvGrpSpPr/>
        <p:nvPr/>
      </p:nvGrpSpPr>
      <p:grpSpPr>
        <a:xfrm>
          <a:off x="0" y="0"/>
          <a:ext cx="0" cy="0"/>
          <a:chOff x="0" y="0"/>
          <a:chExt cx="0" cy="0"/>
        </a:xfrm>
      </p:grpSpPr>
      <p:sp>
        <p:nvSpPr>
          <p:cNvPr id="28" name="Shape 28"/>
          <p:cNvSpPr txBox="1"/>
          <p:nvPr>
            <p:ph type="title"/>
          </p:nvPr>
        </p:nvSpPr>
        <p:spPr>
          <a:xfrm>
            <a:off x="765025" y="1301360"/>
            <a:ext cx="9612971" cy="2852737"/>
          </a:xfrm>
          <a:prstGeom prst="rect">
            <a:avLst/>
          </a:prstGeom>
          <a:noFill/>
          <a:ln>
            <a:noFill/>
          </a:ln>
        </p:spPr>
        <p:txBody>
          <a:bodyPr anchorCtr="0" anchor="b" bIns="91425" lIns="91425" rIns="91425" wrap="square" tIns="91425"/>
          <a:lstStyle>
            <a:lvl1pPr indent="0" lvl="0" marL="0" marR="0" rtl="0" algn="r">
              <a:lnSpc>
                <a:spcPct val="89000"/>
              </a:lnSpc>
              <a:spcBef>
                <a:spcPts val="0"/>
              </a:spcBef>
              <a:buClr>
                <a:schemeClr val="lt2"/>
              </a:buClr>
              <a:buSzPts val="7200"/>
              <a:buFont typeface="Source Sans Pro"/>
              <a:buNone/>
              <a:defRPr b="0" i="0" sz="7200" u="none" cap="none" strike="noStrike">
                <a:solidFill>
                  <a:schemeClr val="lt2"/>
                </a:solidFill>
                <a:latin typeface="Source Sans Pro"/>
                <a:ea typeface="Source Sans Pro"/>
                <a:cs typeface="Source Sans Pro"/>
                <a:sym typeface="Source Sans Pro"/>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29" name="Shape 29"/>
          <p:cNvSpPr txBox="1"/>
          <p:nvPr>
            <p:ph idx="1" type="body"/>
          </p:nvPr>
        </p:nvSpPr>
        <p:spPr>
          <a:xfrm>
            <a:off x="765025" y="4216328"/>
            <a:ext cx="9612971" cy="1143324"/>
          </a:xfrm>
          <a:prstGeom prst="rect">
            <a:avLst/>
          </a:prstGeom>
          <a:noFill/>
          <a:ln>
            <a:noFill/>
          </a:ln>
        </p:spPr>
        <p:txBody>
          <a:bodyPr anchorCtr="0" anchor="t" bIns="91425" lIns="91425" rIns="91425" wrap="square" tIns="91425"/>
          <a:lstStyle>
            <a:lvl1pPr indent="0" lvl="0" marL="0" marR="0" rtl="0" algn="r">
              <a:lnSpc>
                <a:spcPct val="112000"/>
              </a:lnSpc>
              <a:spcBef>
                <a:spcPts val="0"/>
              </a:spcBef>
              <a:spcAft>
                <a:spcPts val="0"/>
              </a:spcAft>
              <a:buClr>
                <a:schemeClr val="lt2"/>
              </a:buClr>
              <a:buSzPts val="2400"/>
              <a:buFont typeface="Source Sans Pro"/>
              <a:buNone/>
              <a:defRPr b="0" i="0" sz="2400" u="none" cap="none" strike="noStrike">
                <a:solidFill>
                  <a:schemeClr val="lt2"/>
                </a:solidFill>
                <a:latin typeface="Source Sans Pro"/>
                <a:ea typeface="Source Sans Pro"/>
                <a:cs typeface="Source Sans Pro"/>
                <a:sym typeface="Source Sans Pro"/>
              </a:defRPr>
            </a:lvl1pPr>
            <a:lvl2pPr indent="0" lvl="1" marL="457200" marR="0" rtl="0" algn="l">
              <a:lnSpc>
                <a:spcPct val="94000"/>
              </a:lnSpc>
              <a:spcBef>
                <a:spcPts val="500"/>
              </a:spcBef>
              <a:spcAft>
                <a:spcPts val="200"/>
              </a:spcAft>
              <a:buClr>
                <a:schemeClr val="lt1"/>
              </a:buClr>
              <a:buSzPts val="2000"/>
              <a:buFont typeface="Source Sans Pro"/>
              <a:buNone/>
              <a:defRPr b="0" i="1" sz="2000" u="none" cap="none" strike="noStrike">
                <a:solidFill>
                  <a:schemeClr val="lt1"/>
                </a:solidFill>
                <a:latin typeface="Source Sans Pro"/>
                <a:ea typeface="Source Sans Pro"/>
                <a:cs typeface="Source Sans Pro"/>
                <a:sym typeface="Source Sans Pro"/>
              </a:defRPr>
            </a:lvl2pPr>
            <a:lvl3pPr indent="0" lvl="2" marL="914400" marR="0" rtl="0" algn="l">
              <a:lnSpc>
                <a:spcPct val="94000"/>
              </a:lnSpc>
              <a:spcBef>
                <a:spcPts val="500"/>
              </a:spcBef>
              <a:spcAft>
                <a:spcPts val="200"/>
              </a:spcAft>
              <a:buClr>
                <a:schemeClr val="lt1"/>
              </a:buClr>
              <a:buSzPts val="1800"/>
              <a:buFont typeface="Source Sans Pro"/>
              <a:buNone/>
              <a:defRPr b="0" i="0" sz="1800" u="none" cap="none" strike="noStrike">
                <a:solidFill>
                  <a:schemeClr val="lt1"/>
                </a:solidFill>
                <a:latin typeface="Source Sans Pro"/>
                <a:ea typeface="Source Sans Pro"/>
                <a:cs typeface="Source Sans Pro"/>
                <a:sym typeface="Source Sans Pro"/>
              </a:defRPr>
            </a:lvl3pPr>
            <a:lvl4pPr indent="0" lvl="3" marL="1371600" marR="0" rtl="0" algn="l">
              <a:lnSpc>
                <a:spcPct val="94000"/>
              </a:lnSpc>
              <a:spcBef>
                <a:spcPts val="500"/>
              </a:spcBef>
              <a:spcAft>
                <a:spcPts val="200"/>
              </a:spcAft>
              <a:buClr>
                <a:schemeClr val="lt1"/>
              </a:buClr>
              <a:buSzPts val="1600"/>
              <a:buFont typeface="Source Sans Pro"/>
              <a:buNone/>
              <a:defRPr b="0" i="1" sz="1600" u="none" cap="none" strike="noStrike">
                <a:solidFill>
                  <a:schemeClr val="lt1"/>
                </a:solidFill>
                <a:latin typeface="Source Sans Pro"/>
                <a:ea typeface="Source Sans Pro"/>
                <a:cs typeface="Source Sans Pro"/>
                <a:sym typeface="Source Sans Pro"/>
              </a:defRPr>
            </a:lvl4pPr>
            <a:lvl5pPr indent="0" lvl="4" marL="1828800" marR="0" rtl="0" algn="l">
              <a:lnSpc>
                <a:spcPct val="94000"/>
              </a:lnSpc>
              <a:spcBef>
                <a:spcPts val="500"/>
              </a:spcBef>
              <a:spcAft>
                <a:spcPts val="200"/>
              </a:spcAft>
              <a:buClr>
                <a:schemeClr val="lt1"/>
              </a:buClr>
              <a:buSzPts val="1600"/>
              <a:buFont typeface="Source Sans Pro"/>
              <a:buNone/>
              <a:defRPr b="0" i="0" sz="1600" u="none" cap="none" strike="noStrike">
                <a:solidFill>
                  <a:schemeClr val="lt1"/>
                </a:solidFill>
                <a:latin typeface="Source Sans Pro"/>
                <a:ea typeface="Source Sans Pro"/>
                <a:cs typeface="Source Sans Pro"/>
                <a:sym typeface="Source Sans Pro"/>
              </a:defRPr>
            </a:lvl5pPr>
            <a:lvl6pPr indent="0" lvl="5" marL="2286000" marR="0" rtl="0" algn="l">
              <a:lnSpc>
                <a:spcPct val="94000"/>
              </a:lnSpc>
              <a:spcBef>
                <a:spcPts val="500"/>
              </a:spcBef>
              <a:spcAft>
                <a:spcPts val="200"/>
              </a:spcAft>
              <a:buClr>
                <a:schemeClr val="lt1"/>
              </a:buClr>
              <a:buSzPts val="1600"/>
              <a:buFont typeface="Source Sans Pro"/>
              <a:buNone/>
              <a:defRPr b="0" i="1" sz="1600" u="none" cap="none" strike="noStrike">
                <a:solidFill>
                  <a:schemeClr val="lt1"/>
                </a:solidFill>
                <a:latin typeface="Source Sans Pro"/>
                <a:ea typeface="Source Sans Pro"/>
                <a:cs typeface="Source Sans Pro"/>
                <a:sym typeface="Source Sans Pro"/>
              </a:defRPr>
            </a:lvl6pPr>
            <a:lvl7pPr indent="0" lvl="6" marL="2743200" marR="0" rtl="0" algn="l">
              <a:lnSpc>
                <a:spcPct val="94000"/>
              </a:lnSpc>
              <a:spcBef>
                <a:spcPts val="500"/>
              </a:spcBef>
              <a:spcAft>
                <a:spcPts val="200"/>
              </a:spcAft>
              <a:buClr>
                <a:schemeClr val="lt1"/>
              </a:buClr>
              <a:buSzPts val="1600"/>
              <a:buFont typeface="Source Sans Pro"/>
              <a:buNone/>
              <a:defRPr b="0" i="0" sz="1600" u="none" cap="none" strike="noStrike">
                <a:solidFill>
                  <a:schemeClr val="lt1"/>
                </a:solidFill>
                <a:latin typeface="Source Sans Pro"/>
                <a:ea typeface="Source Sans Pro"/>
                <a:cs typeface="Source Sans Pro"/>
                <a:sym typeface="Source Sans Pro"/>
              </a:defRPr>
            </a:lvl7pPr>
            <a:lvl8pPr indent="0" lvl="7" marL="3200400" marR="0" rtl="0" algn="l">
              <a:lnSpc>
                <a:spcPct val="94000"/>
              </a:lnSpc>
              <a:spcBef>
                <a:spcPts val="500"/>
              </a:spcBef>
              <a:spcAft>
                <a:spcPts val="200"/>
              </a:spcAft>
              <a:buClr>
                <a:schemeClr val="lt1"/>
              </a:buClr>
              <a:buSzPts val="1600"/>
              <a:buFont typeface="Source Sans Pro"/>
              <a:buNone/>
              <a:defRPr b="0" i="1" sz="1600" u="none" cap="none" strike="noStrike">
                <a:solidFill>
                  <a:schemeClr val="lt1"/>
                </a:solidFill>
                <a:latin typeface="Source Sans Pro"/>
                <a:ea typeface="Source Sans Pro"/>
                <a:cs typeface="Source Sans Pro"/>
                <a:sym typeface="Source Sans Pro"/>
              </a:defRPr>
            </a:lvl8pPr>
            <a:lvl9pPr indent="0" lvl="8" marL="3657600" marR="0" rtl="0" algn="l">
              <a:lnSpc>
                <a:spcPct val="94000"/>
              </a:lnSpc>
              <a:spcBef>
                <a:spcPts val="500"/>
              </a:spcBef>
              <a:spcAft>
                <a:spcPts val="200"/>
              </a:spcAft>
              <a:buClr>
                <a:schemeClr val="lt1"/>
              </a:buClr>
              <a:buSzPts val="1600"/>
              <a:buFont typeface="Source Sans Pro"/>
              <a:buNone/>
              <a:defRPr b="0" i="0" sz="1600" u="none" cap="none" strike="noStrike">
                <a:solidFill>
                  <a:schemeClr val="lt1"/>
                </a:solidFill>
                <a:latin typeface="Source Sans Pro"/>
                <a:ea typeface="Source Sans Pro"/>
                <a:cs typeface="Source Sans Pro"/>
                <a:sym typeface="Source Sans Pro"/>
              </a:defRPr>
            </a:lvl9pPr>
          </a:lstStyle>
          <a:p/>
        </p:txBody>
      </p:sp>
      <p:sp>
        <p:nvSpPr>
          <p:cNvPr id="30" name="Shape 30"/>
          <p:cNvSpPr txBox="1"/>
          <p:nvPr>
            <p:ph idx="10" type="dt"/>
          </p:nvPr>
        </p:nvSpPr>
        <p:spPr>
          <a:xfrm>
            <a:off x="738908" y="6453386"/>
            <a:ext cx="1622409" cy="404614"/>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chemeClr val="lt2"/>
                </a:solidFill>
                <a:latin typeface="Source Sans Pro"/>
                <a:ea typeface="Source Sans Pro"/>
                <a:cs typeface="Source Sans Pro"/>
                <a:sym typeface="Source Sans Pro"/>
              </a:defRPr>
            </a:lvl1pPr>
            <a:lvl2pPr indent="0" lvl="1" marL="457200" marR="0" rtl="0" algn="l">
              <a:spcBef>
                <a:spcPts val="0"/>
              </a:spcBef>
              <a:buSzPts val="1400"/>
              <a:buNone/>
              <a:defRPr b="0" i="0" sz="1800" u="none" cap="none" strike="noStrike">
                <a:solidFill>
                  <a:schemeClr val="lt1"/>
                </a:solidFill>
                <a:latin typeface="Source Sans Pro"/>
                <a:ea typeface="Source Sans Pro"/>
                <a:cs typeface="Source Sans Pro"/>
                <a:sym typeface="Source Sans Pro"/>
              </a:defRPr>
            </a:lvl2pPr>
            <a:lvl3pPr indent="0" lvl="2" marL="914400" marR="0" rtl="0" algn="l">
              <a:spcBef>
                <a:spcPts val="0"/>
              </a:spcBef>
              <a:buSzPts val="1400"/>
              <a:buNone/>
              <a:defRPr b="0" i="0" sz="1800" u="none" cap="none" strike="noStrike">
                <a:solidFill>
                  <a:schemeClr val="lt1"/>
                </a:solidFill>
                <a:latin typeface="Source Sans Pro"/>
                <a:ea typeface="Source Sans Pro"/>
                <a:cs typeface="Source Sans Pro"/>
                <a:sym typeface="Source Sans Pro"/>
              </a:defRPr>
            </a:lvl3pPr>
            <a:lvl4pPr indent="0" lvl="3" marL="1371600" marR="0" rtl="0" algn="l">
              <a:spcBef>
                <a:spcPts val="0"/>
              </a:spcBef>
              <a:buSzPts val="1400"/>
              <a:buNone/>
              <a:defRPr b="0" i="0" sz="1800" u="none" cap="none" strike="noStrike">
                <a:solidFill>
                  <a:schemeClr val="lt1"/>
                </a:solidFill>
                <a:latin typeface="Source Sans Pro"/>
                <a:ea typeface="Source Sans Pro"/>
                <a:cs typeface="Source Sans Pro"/>
                <a:sym typeface="Source Sans Pro"/>
              </a:defRPr>
            </a:lvl4pPr>
            <a:lvl5pPr indent="0" lvl="4" marL="1828800" marR="0" rtl="0" algn="l">
              <a:spcBef>
                <a:spcPts val="0"/>
              </a:spcBef>
              <a:buSzPts val="1400"/>
              <a:buNone/>
              <a:defRPr b="0" i="0" sz="1800" u="none" cap="none" strike="noStrike">
                <a:solidFill>
                  <a:schemeClr val="lt1"/>
                </a:solidFill>
                <a:latin typeface="Source Sans Pro"/>
                <a:ea typeface="Source Sans Pro"/>
                <a:cs typeface="Source Sans Pro"/>
                <a:sym typeface="Source Sans Pro"/>
              </a:defRPr>
            </a:lvl5pPr>
            <a:lvl6pPr indent="0" lvl="5" marL="2286000" marR="0" rtl="0" algn="l">
              <a:spcBef>
                <a:spcPts val="0"/>
              </a:spcBef>
              <a:buSzPts val="1400"/>
              <a:buNone/>
              <a:defRPr b="0" i="0" sz="1800" u="none" cap="none" strike="noStrike">
                <a:solidFill>
                  <a:schemeClr val="lt1"/>
                </a:solidFill>
                <a:latin typeface="Source Sans Pro"/>
                <a:ea typeface="Source Sans Pro"/>
                <a:cs typeface="Source Sans Pro"/>
                <a:sym typeface="Source Sans Pro"/>
              </a:defRPr>
            </a:lvl6pPr>
            <a:lvl7pPr indent="0" lvl="6" marL="2743200" marR="0" rtl="0" algn="l">
              <a:spcBef>
                <a:spcPts val="0"/>
              </a:spcBef>
              <a:buSzPts val="1400"/>
              <a:buNone/>
              <a:defRPr b="0" i="0" sz="1800" u="none" cap="none" strike="noStrike">
                <a:solidFill>
                  <a:schemeClr val="lt1"/>
                </a:solidFill>
                <a:latin typeface="Source Sans Pro"/>
                <a:ea typeface="Source Sans Pro"/>
                <a:cs typeface="Source Sans Pro"/>
                <a:sym typeface="Source Sans Pro"/>
              </a:defRPr>
            </a:lvl7pPr>
            <a:lvl8pPr indent="0" lvl="7" marL="3200400" marR="0" rtl="0" algn="l">
              <a:spcBef>
                <a:spcPts val="0"/>
              </a:spcBef>
              <a:buSzPts val="1400"/>
              <a:buNone/>
              <a:defRPr b="0" i="0" sz="1800" u="none" cap="none" strike="noStrike">
                <a:solidFill>
                  <a:schemeClr val="lt1"/>
                </a:solidFill>
                <a:latin typeface="Source Sans Pro"/>
                <a:ea typeface="Source Sans Pro"/>
                <a:cs typeface="Source Sans Pro"/>
                <a:sym typeface="Source Sans Pro"/>
              </a:defRPr>
            </a:lvl8pPr>
            <a:lvl9pPr indent="0" lvl="8" marL="3657600" marR="0" rtl="0" algn="l">
              <a:spcBef>
                <a:spcPts val="0"/>
              </a:spcBef>
              <a:buSzPts val="1400"/>
              <a:buNone/>
              <a:defRPr b="0" i="0" sz="1800" u="none" cap="none" strike="noStrike">
                <a:solidFill>
                  <a:schemeClr val="lt1"/>
                </a:solidFill>
                <a:latin typeface="Source Sans Pro"/>
                <a:ea typeface="Source Sans Pro"/>
                <a:cs typeface="Source Sans Pro"/>
                <a:sym typeface="Source Sans Pro"/>
              </a:defRPr>
            </a:lvl9pPr>
          </a:lstStyle>
          <a:p/>
        </p:txBody>
      </p:sp>
      <p:sp>
        <p:nvSpPr>
          <p:cNvPr id="31" name="Shape 31"/>
          <p:cNvSpPr txBox="1"/>
          <p:nvPr>
            <p:ph idx="11" type="ftr"/>
          </p:nvPr>
        </p:nvSpPr>
        <p:spPr>
          <a:xfrm>
            <a:off x="2584312" y="6453386"/>
            <a:ext cx="7023377" cy="404614"/>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chemeClr val="lt2"/>
                </a:solidFill>
                <a:latin typeface="Source Sans Pro"/>
                <a:ea typeface="Source Sans Pro"/>
                <a:cs typeface="Source Sans Pro"/>
                <a:sym typeface="Source Sans Pro"/>
              </a:defRPr>
            </a:lvl1pPr>
            <a:lvl2pPr indent="0" lvl="1" marL="457200" marR="0" rtl="0" algn="l">
              <a:spcBef>
                <a:spcPts val="0"/>
              </a:spcBef>
              <a:buSzPts val="1400"/>
              <a:buNone/>
              <a:defRPr b="0" i="0" sz="1800" u="none" cap="none" strike="noStrike">
                <a:solidFill>
                  <a:schemeClr val="lt1"/>
                </a:solidFill>
                <a:latin typeface="Source Sans Pro"/>
                <a:ea typeface="Source Sans Pro"/>
                <a:cs typeface="Source Sans Pro"/>
                <a:sym typeface="Source Sans Pro"/>
              </a:defRPr>
            </a:lvl2pPr>
            <a:lvl3pPr indent="0" lvl="2" marL="914400" marR="0" rtl="0" algn="l">
              <a:spcBef>
                <a:spcPts val="0"/>
              </a:spcBef>
              <a:buSzPts val="1400"/>
              <a:buNone/>
              <a:defRPr b="0" i="0" sz="1800" u="none" cap="none" strike="noStrike">
                <a:solidFill>
                  <a:schemeClr val="lt1"/>
                </a:solidFill>
                <a:latin typeface="Source Sans Pro"/>
                <a:ea typeface="Source Sans Pro"/>
                <a:cs typeface="Source Sans Pro"/>
                <a:sym typeface="Source Sans Pro"/>
              </a:defRPr>
            </a:lvl3pPr>
            <a:lvl4pPr indent="0" lvl="3" marL="1371600" marR="0" rtl="0" algn="l">
              <a:spcBef>
                <a:spcPts val="0"/>
              </a:spcBef>
              <a:buSzPts val="1400"/>
              <a:buNone/>
              <a:defRPr b="0" i="0" sz="1800" u="none" cap="none" strike="noStrike">
                <a:solidFill>
                  <a:schemeClr val="lt1"/>
                </a:solidFill>
                <a:latin typeface="Source Sans Pro"/>
                <a:ea typeface="Source Sans Pro"/>
                <a:cs typeface="Source Sans Pro"/>
                <a:sym typeface="Source Sans Pro"/>
              </a:defRPr>
            </a:lvl4pPr>
            <a:lvl5pPr indent="0" lvl="4" marL="1828800" marR="0" rtl="0" algn="l">
              <a:spcBef>
                <a:spcPts val="0"/>
              </a:spcBef>
              <a:buSzPts val="1400"/>
              <a:buNone/>
              <a:defRPr b="0" i="0" sz="1800" u="none" cap="none" strike="noStrike">
                <a:solidFill>
                  <a:schemeClr val="lt1"/>
                </a:solidFill>
                <a:latin typeface="Source Sans Pro"/>
                <a:ea typeface="Source Sans Pro"/>
                <a:cs typeface="Source Sans Pro"/>
                <a:sym typeface="Source Sans Pro"/>
              </a:defRPr>
            </a:lvl5pPr>
            <a:lvl6pPr indent="0" lvl="5" marL="2286000" marR="0" rtl="0" algn="l">
              <a:spcBef>
                <a:spcPts val="0"/>
              </a:spcBef>
              <a:buSzPts val="1400"/>
              <a:buNone/>
              <a:defRPr b="0" i="0" sz="1800" u="none" cap="none" strike="noStrike">
                <a:solidFill>
                  <a:schemeClr val="lt1"/>
                </a:solidFill>
                <a:latin typeface="Source Sans Pro"/>
                <a:ea typeface="Source Sans Pro"/>
                <a:cs typeface="Source Sans Pro"/>
                <a:sym typeface="Source Sans Pro"/>
              </a:defRPr>
            </a:lvl6pPr>
            <a:lvl7pPr indent="0" lvl="6" marL="2743200" marR="0" rtl="0" algn="l">
              <a:spcBef>
                <a:spcPts val="0"/>
              </a:spcBef>
              <a:buSzPts val="1400"/>
              <a:buNone/>
              <a:defRPr b="0" i="0" sz="1800" u="none" cap="none" strike="noStrike">
                <a:solidFill>
                  <a:schemeClr val="lt1"/>
                </a:solidFill>
                <a:latin typeface="Source Sans Pro"/>
                <a:ea typeface="Source Sans Pro"/>
                <a:cs typeface="Source Sans Pro"/>
                <a:sym typeface="Source Sans Pro"/>
              </a:defRPr>
            </a:lvl7pPr>
            <a:lvl8pPr indent="0" lvl="7" marL="3200400" marR="0" rtl="0" algn="l">
              <a:spcBef>
                <a:spcPts val="0"/>
              </a:spcBef>
              <a:buSzPts val="1400"/>
              <a:buNone/>
              <a:defRPr b="0" i="0" sz="1800" u="none" cap="none" strike="noStrike">
                <a:solidFill>
                  <a:schemeClr val="lt1"/>
                </a:solidFill>
                <a:latin typeface="Source Sans Pro"/>
                <a:ea typeface="Source Sans Pro"/>
                <a:cs typeface="Source Sans Pro"/>
                <a:sym typeface="Source Sans Pro"/>
              </a:defRPr>
            </a:lvl8pPr>
            <a:lvl9pPr indent="0" lvl="8" marL="3657600" marR="0" rtl="0" algn="l">
              <a:spcBef>
                <a:spcPts val="0"/>
              </a:spcBef>
              <a:buSzPts val="1400"/>
              <a:buNone/>
              <a:defRPr b="0" i="0" sz="1800" u="none" cap="none" strike="noStrike">
                <a:solidFill>
                  <a:schemeClr val="lt1"/>
                </a:solidFill>
                <a:latin typeface="Source Sans Pro"/>
                <a:ea typeface="Source Sans Pro"/>
                <a:cs typeface="Source Sans Pro"/>
                <a:sym typeface="Source Sans Pro"/>
              </a:defRPr>
            </a:lvl9pPr>
          </a:lstStyle>
          <a:p/>
        </p:txBody>
      </p:sp>
      <p:sp>
        <p:nvSpPr>
          <p:cNvPr id="32" name="Shape 32"/>
          <p:cNvSpPr txBox="1"/>
          <p:nvPr>
            <p:ph idx="12" type="sldNum"/>
          </p:nvPr>
        </p:nvSpPr>
        <p:spPr>
          <a:xfrm>
            <a:off x="9830683" y="6453386"/>
            <a:ext cx="1596292" cy="404614"/>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chemeClr val="lt2"/>
                </a:solidFill>
                <a:latin typeface="Source Sans Pro"/>
                <a:ea typeface="Source Sans Pro"/>
                <a:cs typeface="Source Sans Pro"/>
                <a:sym typeface="Source Sans Pro"/>
              </a:rPr>
              <a:t>‹#›</a:t>
            </a:fld>
          </a:p>
        </p:txBody>
      </p:sp>
      <p:sp>
        <p:nvSpPr>
          <p:cNvPr id="33" name="Shape 33" title="Crop Mark"/>
          <p:cNvSpPr/>
          <p:nvPr/>
        </p:nvSpPr>
        <p:spPr>
          <a:xfrm>
            <a:off x="8151962" y="1685652"/>
            <a:ext cx="3275013" cy="4408488"/>
          </a:xfrm>
          <a:custGeom>
            <a:pathLst>
              <a:path extrusionOk="0" h="120000" w="120000">
                <a:moveTo>
                  <a:pt x="105134" y="0"/>
                </a:moveTo>
                <a:lnTo>
                  <a:pt x="120000" y="0"/>
                </a:lnTo>
                <a:lnTo>
                  <a:pt x="120000" y="120000"/>
                </a:lnTo>
                <a:lnTo>
                  <a:pt x="0" y="120000"/>
                </a:lnTo>
                <a:lnTo>
                  <a:pt x="0" y="109629"/>
                </a:lnTo>
                <a:lnTo>
                  <a:pt x="105134" y="109629"/>
                </a:lnTo>
                <a:lnTo>
                  <a:pt x="105134" y="0"/>
                </a:lnTo>
                <a:close/>
              </a:path>
            </a:pathLst>
          </a:custGeom>
          <a:solidFill>
            <a:schemeClr val="lt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34" name="Shape 34"/>
        <p:cNvGrpSpPr/>
        <p:nvPr/>
      </p:nvGrpSpPr>
      <p:grpSpPr>
        <a:xfrm>
          <a:off x="0" y="0"/>
          <a:ext cx="0" cy="0"/>
          <a:chOff x="0" y="0"/>
          <a:chExt cx="0" cy="0"/>
        </a:xfrm>
      </p:grpSpPr>
      <p:sp>
        <p:nvSpPr>
          <p:cNvPr id="35" name="Shape 35"/>
          <p:cNvSpPr txBox="1"/>
          <p:nvPr>
            <p:ph type="title"/>
          </p:nvPr>
        </p:nvSpPr>
        <p:spPr>
          <a:xfrm>
            <a:off x="1371600" y="685800"/>
            <a:ext cx="9601200" cy="1485900"/>
          </a:xfrm>
          <a:prstGeom prst="rect">
            <a:avLst/>
          </a:prstGeom>
          <a:noFill/>
          <a:ln>
            <a:noFill/>
          </a:ln>
        </p:spPr>
        <p:txBody>
          <a:bodyPr anchorCtr="0" anchor="t" bIns="91425" lIns="91425" rIns="91425" wrap="square" tIns="91425"/>
          <a:lstStyle>
            <a:lvl1pPr indent="0" lvl="0" marL="0" marR="0" rtl="0" algn="l">
              <a:lnSpc>
                <a:spcPct val="89000"/>
              </a:lnSpc>
              <a:spcBef>
                <a:spcPts val="0"/>
              </a:spcBef>
              <a:buClr>
                <a:schemeClr val="dk2"/>
              </a:buClr>
              <a:buSzPts val="4400"/>
              <a:buFont typeface="Source Sans Pro"/>
              <a:buNone/>
              <a:defRPr b="0" i="0" sz="4400" u="none" cap="none" strike="noStrike">
                <a:solidFill>
                  <a:schemeClr val="dk2"/>
                </a:solidFill>
                <a:latin typeface="Source Sans Pro"/>
                <a:ea typeface="Source Sans Pro"/>
                <a:cs typeface="Source Sans Pro"/>
                <a:sym typeface="Source Sans Pro"/>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36" name="Shape 36"/>
          <p:cNvSpPr txBox="1"/>
          <p:nvPr>
            <p:ph idx="1" type="body"/>
          </p:nvPr>
        </p:nvSpPr>
        <p:spPr>
          <a:xfrm>
            <a:off x="1371600" y="2285999"/>
            <a:ext cx="4447786" cy="3581401"/>
          </a:xfrm>
          <a:prstGeom prst="rect">
            <a:avLst/>
          </a:prstGeom>
          <a:noFill/>
          <a:ln>
            <a:noFill/>
          </a:ln>
        </p:spPr>
        <p:txBody>
          <a:bodyPr anchorCtr="0" anchor="t" bIns="91425" lIns="91425" rIns="91425" wrap="square" tIns="91425"/>
          <a:lstStyle>
            <a:lvl1pPr indent="-257048" lvl="0" marL="384048" marR="0" rtl="0" algn="l">
              <a:lnSpc>
                <a:spcPct val="94000"/>
              </a:lnSpc>
              <a:spcBef>
                <a:spcPts val="1000"/>
              </a:spcBef>
              <a:spcAft>
                <a:spcPts val="200"/>
              </a:spcAft>
              <a:buClr>
                <a:schemeClr val="dk2"/>
              </a:buClr>
              <a:buSzPts val="2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257048" lvl="1" marL="914400" marR="0" rtl="0" algn="l">
              <a:lnSpc>
                <a:spcPct val="94000"/>
              </a:lnSpc>
              <a:spcBef>
                <a:spcPts val="500"/>
              </a:spcBef>
              <a:spcAft>
                <a:spcPts val="200"/>
              </a:spcAft>
              <a:buClr>
                <a:schemeClr val="dk2"/>
              </a:buClr>
              <a:buSzPts val="2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269747" lvl="2" marL="1371600" marR="0" rtl="0" algn="l">
              <a:lnSpc>
                <a:spcPct val="94000"/>
              </a:lnSpc>
              <a:spcBef>
                <a:spcPts val="500"/>
              </a:spcBef>
              <a:spcAft>
                <a:spcPts val="200"/>
              </a:spcAft>
              <a:buClr>
                <a:schemeClr val="dk2"/>
              </a:buClr>
              <a:buSzPts val="18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269747" lvl="3" marL="1828800" marR="0" rtl="0" algn="l">
              <a:lnSpc>
                <a:spcPct val="94000"/>
              </a:lnSpc>
              <a:spcBef>
                <a:spcPts val="500"/>
              </a:spcBef>
              <a:spcAft>
                <a:spcPts val="200"/>
              </a:spcAft>
              <a:buClr>
                <a:schemeClr val="dk2"/>
              </a:buClr>
              <a:buSzPts val="18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282448" lvl="4" marL="2286000" marR="0" rtl="0" algn="l">
              <a:lnSpc>
                <a:spcPct val="94000"/>
              </a:lnSpc>
              <a:spcBef>
                <a:spcPts val="500"/>
              </a:spcBef>
              <a:spcAft>
                <a:spcPts val="20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282448" lvl="5" marL="2743200" marR="0" rtl="0" algn="l">
              <a:lnSpc>
                <a:spcPct val="94000"/>
              </a:lnSpc>
              <a:spcBef>
                <a:spcPts val="500"/>
              </a:spcBef>
              <a:spcAft>
                <a:spcPts val="20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295148" lvl="6" marL="3200400" marR="0" rtl="0" algn="l">
              <a:lnSpc>
                <a:spcPct val="94000"/>
              </a:lnSpc>
              <a:spcBef>
                <a:spcPts val="500"/>
              </a:spcBef>
              <a:spcAft>
                <a:spcPts val="2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295147" lvl="7" marL="3657600" marR="0" rtl="0" algn="l">
              <a:lnSpc>
                <a:spcPct val="94000"/>
              </a:lnSpc>
              <a:spcBef>
                <a:spcPts val="500"/>
              </a:spcBef>
              <a:spcAft>
                <a:spcPts val="20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295147" lvl="8" marL="4114800" marR="0" rtl="0" algn="l">
              <a:lnSpc>
                <a:spcPct val="94000"/>
              </a:lnSpc>
              <a:spcBef>
                <a:spcPts val="500"/>
              </a:spcBef>
              <a:spcAft>
                <a:spcPts val="2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37" name="Shape 37"/>
          <p:cNvSpPr txBox="1"/>
          <p:nvPr>
            <p:ph idx="2" type="body"/>
          </p:nvPr>
        </p:nvSpPr>
        <p:spPr>
          <a:xfrm>
            <a:off x="6525403" y="2285999"/>
            <a:ext cx="4447786" cy="3581401"/>
          </a:xfrm>
          <a:prstGeom prst="rect">
            <a:avLst/>
          </a:prstGeom>
          <a:noFill/>
          <a:ln>
            <a:noFill/>
          </a:ln>
        </p:spPr>
        <p:txBody>
          <a:bodyPr anchorCtr="0" anchor="t" bIns="91425" lIns="91425" rIns="91425" wrap="square" tIns="91425"/>
          <a:lstStyle>
            <a:lvl1pPr indent="-257048" lvl="0" marL="384048" marR="0" rtl="0" algn="l">
              <a:lnSpc>
                <a:spcPct val="94000"/>
              </a:lnSpc>
              <a:spcBef>
                <a:spcPts val="1000"/>
              </a:spcBef>
              <a:spcAft>
                <a:spcPts val="200"/>
              </a:spcAft>
              <a:buClr>
                <a:schemeClr val="dk2"/>
              </a:buClr>
              <a:buSzPts val="2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257048" lvl="1" marL="914400" marR="0" rtl="0" algn="l">
              <a:lnSpc>
                <a:spcPct val="94000"/>
              </a:lnSpc>
              <a:spcBef>
                <a:spcPts val="500"/>
              </a:spcBef>
              <a:spcAft>
                <a:spcPts val="200"/>
              </a:spcAft>
              <a:buClr>
                <a:schemeClr val="dk2"/>
              </a:buClr>
              <a:buSzPts val="2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269747" lvl="2" marL="1371600" marR="0" rtl="0" algn="l">
              <a:lnSpc>
                <a:spcPct val="94000"/>
              </a:lnSpc>
              <a:spcBef>
                <a:spcPts val="500"/>
              </a:spcBef>
              <a:spcAft>
                <a:spcPts val="200"/>
              </a:spcAft>
              <a:buClr>
                <a:schemeClr val="dk2"/>
              </a:buClr>
              <a:buSzPts val="18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269747" lvl="3" marL="1828800" marR="0" rtl="0" algn="l">
              <a:lnSpc>
                <a:spcPct val="94000"/>
              </a:lnSpc>
              <a:spcBef>
                <a:spcPts val="500"/>
              </a:spcBef>
              <a:spcAft>
                <a:spcPts val="200"/>
              </a:spcAft>
              <a:buClr>
                <a:schemeClr val="dk2"/>
              </a:buClr>
              <a:buSzPts val="18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282448" lvl="4" marL="2286000" marR="0" rtl="0" algn="l">
              <a:lnSpc>
                <a:spcPct val="94000"/>
              </a:lnSpc>
              <a:spcBef>
                <a:spcPts val="500"/>
              </a:spcBef>
              <a:spcAft>
                <a:spcPts val="20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282448" lvl="5" marL="2743200" marR="0" rtl="0" algn="l">
              <a:lnSpc>
                <a:spcPct val="94000"/>
              </a:lnSpc>
              <a:spcBef>
                <a:spcPts val="500"/>
              </a:spcBef>
              <a:spcAft>
                <a:spcPts val="20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295148" lvl="6" marL="3200400" marR="0" rtl="0" algn="l">
              <a:lnSpc>
                <a:spcPct val="94000"/>
              </a:lnSpc>
              <a:spcBef>
                <a:spcPts val="500"/>
              </a:spcBef>
              <a:spcAft>
                <a:spcPts val="2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295147" lvl="7" marL="3657600" marR="0" rtl="0" algn="l">
              <a:lnSpc>
                <a:spcPct val="94000"/>
              </a:lnSpc>
              <a:spcBef>
                <a:spcPts val="500"/>
              </a:spcBef>
              <a:spcAft>
                <a:spcPts val="20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295147" lvl="8" marL="4114800" marR="0" rtl="0" algn="l">
              <a:lnSpc>
                <a:spcPct val="94000"/>
              </a:lnSpc>
              <a:spcBef>
                <a:spcPts val="500"/>
              </a:spcBef>
              <a:spcAft>
                <a:spcPts val="2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38" name="Shape 38"/>
          <p:cNvSpPr txBox="1"/>
          <p:nvPr>
            <p:ph idx="10" type="dt"/>
          </p:nvPr>
        </p:nvSpPr>
        <p:spPr>
          <a:xfrm>
            <a:off x="1390650" y="6453386"/>
            <a:ext cx="1204572" cy="404614"/>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39" name="Shape 39"/>
          <p:cNvSpPr txBox="1"/>
          <p:nvPr>
            <p:ph idx="11" type="ftr"/>
          </p:nvPr>
        </p:nvSpPr>
        <p:spPr>
          <a:xfrm>
            <a:off x="2893564" y="6453386"/>
            <a:ext cx="6280830" cy="404614"/>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40" name="Shape 40"/>
          <p:cNvSpPr txBox="1"/>
          <p:nvPr>
            <p:ph idx="12" type="sldNum"/>
          </p:nvPr>
        </p:nvSpPr>
        <p:spPr>
          <a:xfrm>
            <a:off x="9472736" y="6453386"/>
            <a:ext cx="1596292" cy="404614"/>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chemeClr val="dk2"/>
                </a:solidFill>
                <a:latin typeface="Source Sans Pro"/>
                <a:ea typeface="Source Sans Pro"/>
                <a:cs typeface="Source Sans Pro"/>
                <a:sym typeface="Source Sans Pro"/>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41" name="Shape 41"/>
        <p:cNvGrpSpPr/>
        <p:nvPr/>
      </p:nvGrpSpPr>
      <p:grpSpPr>
        <a:xfrm>
          <a:off x="0" y="0"/>
          <a:ext cx="0" cy="0"/>
          <a:chOff x="0" y="0"/>
          <a:chExt cx="0" cy="0"/>
        </a:xfrm>
      </p:grpSpPr>
      <p:sp>
        <p:nvSpPr>
          <p:cNvPr id="42" name="Shape 42"/>
          <p:cNvSpPr txBox="1"/>
          <p:nvPr>
            <p:ph type="title"/>
          </p:nvPr>
        </p:nvSpPr>
        <p:spPr>
          <a:xfrm>
            <a:off x="1371600" y="685800"/>
            <a:ext cx="9601200" cy="1485900"/>
          </a:xfrm>
          <a:prstGeom prst="rect">
            <a:avLst/>
          </a:prstGeom>
          <a:noFill/>
          <a:ln>
            <a:noFill/>
          </a:ln>
        </p:spPr>
        <p:txBody>
          <a:bodyPr anchorCtr="0" anchor="t" bIns="91425" lIns="91425" rIns="91425" wrap="square" tIns="91425"/>
          <a:lstStyle>
            <a:lvl1pPr indent="0" lvl="0" marL="0" marR="0" rtl="0" algn="l">
              <a:lnSpc>
                <a:spcPct val="89000"/>
              </a:lnSpc>
              <a:spcBef>
                <a:spcPts val="0"/>
              </a:spcBef>
              <a:buClr>
                <a:schemeClr val="dk2"/>
              </a:buClr>
              <a:buSzPts val="4400"/>
              <a:buFont typeface="Source Sans Pro"/>
              <a:buNone/>
              <a:defRPr b="0" i="0" sz="4400" u="none" cap="none" strike="noStrike">
                <a:solidFill>
                  <a:schemeClr val="dk2"/>
                </a:solidFill>
                <a:latin typeface="Source Sans Pro"/>
                <a:ea typeface="Source Sans Pro"/>
                <a:cs typeface="Source Sans Pro"/>
                <a:sym typeface="Source Sans Pro"/>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43" name="Shape 43"/>
          <p:cNvSpPr txBox="1"/>
          <p:nvPr>
            <p:ph idx="1" type="body"/>
          </p:nvPr>
        </p:nvSpPr>
        <p:spPr>
          <a:xfrm>
            <a:off x="1371600" y="2340864"/>
            <a:ext cx="4443984" cy="823912"/>
          </a:xfrm>
          <a:prstGeom prst="rect">
            <a:avLst/>
          </a:prstGeom>
          <a:noFill/>
          <a:ln>
            <a:noFill/>
          </a:ln>
        </p:spPr>
        <p:txBody>
          <a:bodyPr anchorCtr="0" anchor="b" bIns="91425" lIns="91425" rIns="91425" wrap="square" tIns="91425"/>
          <a:lstStyle>
            <a:lvl1pPr indent="0" lvl="0" marL="0" marR="0" rtl="0" algn="l">
              <a:lnSpc>
                <a:spcPct val="84000"/>
              </a:lnSpc>
              <a:spcBef>
                <a:spcPts val="0"/>
              </a:spcBef>
              <a:spcAft>
                <a:spcPts val="0"/>
              </a:spcAft>
              <a:buClr>
                <a:schemeClr val="dk2"/>
              </a:buClr>
              <a:buSzPts val="3000"/>
              <a:buFont typeface="Source Sans Pro"/>
              <a:buNone/>
              <a:defRPr b="0" i="0" sz="3000" u="none" cap="none" strike="noStrike">
                <a:solidFill>
                  <a:schemeClr val="dk2"/>
                </a:solidFill>
                <a:latin typeface="Source Sans Pro"/>
                <a:ea typeface="Source Sans Pro"/>
                <a:cs typeface="Source Sans Pro"/>
                <a:sym typeface="Source Sans Pro"/>
              </a:defRPr>
            </a:lvl1pPr>
            <a:lvl2pPr indent="0" lvl="1" marL="457200" marR="0" rtl="0" algn="l">
              <a:lnSpc>
                <a:spcPct val="94000"/>
              </a:lnSpc>
              <a:spcBef>
                <a:spcPts val="500"/>
              </a:spcBef>
              <a:spcAft>
                <a:spcPts val="200"/>
              </a:spcAft>
              <a:buClr>
                <a:schemeClr val="dk2"/>
              </a:buClr>
              <a:buSzPts val="2000"/>
              <a:buFont typeface="Source Sans Pro"/>
              <a:buNone/>
              <a:defRPr b="1" i="1" sz="2000" u="none" cap="none" strike="noStrike">
                <a:solidFill>
                  <a:schemeClr val="dk2"/>
                </a:solidFill>
                <a:latin typeface="Source Sans Pro"/>
                <a:ea typeface="Source Sans Pro"/>
                <a:cs typeface="Source Sans Pro"/>
                <a:sym typeface="Source Sans Pro"/>
              </a:defRPr>
            </a:lvl2pPr>
            <a:lvl3pPr indent="0" lvl="2" marL="914400" marR="0" rtl="0" algn="l">
              <a:lnSpc>
                <a:spcPct val="94000"/>
              </a:lnSpc>
              <a:spcBef>
                <a:spcPts val="500"/>
              </a:spcBef>
              <a:spcAft>
                <a:spcPts val="200"/>
              </a:spcAft>
              <a:buClr>
                <a:schemeClr val="dk2"/>
              </a:buClr>
              <a:buSzPts val="1800"/>
              <a:buFont typeface="Source Sans Pro"/>
              <a:buNone/>
              <a:defRPr b="1" i="0" sz="1800" u="none" cap="none" strike="noStrike">
                <a:solidFill>
                  <a:schemeClr val="dk2"/>
                </a:solidFill>
                <a:latin typeface="Source Sans Pro"/>
                <a:ea typeface="Source Sans Pro"/>
                <a:cs typeface="Source Sans Pro"/>
                <a:sym typeface="Source Sans Pro"/>
              </a:defRPr>
            </a:lvl3pPr>
            <a:lvl4pPr indent="0" lvl="3" marL="1371600" marR="0" rtl="0" algn="l">
              <a:lnSpc>
                <a:spcPct val="94000"/>
              </a:lnSpc>
              <a:spcBef>
                <a:spcPts val="500"/>
              </a:spcBef>
              <a:spcAft>
                <a:spcPts val="200"/>
              </a:spcAft>
              <a:buClr>
                <a:schemeClr val="dk2"/>
              </a:buClr>
              <a:buSzPts val="1600"/>
              <a:buFont typeface="Source Sans Pro"/>
              <a:buNone/>
              <a:defRPr b="1" i="1" sz="1600" u="none" cap="none" strike="noStrike">
                <a:solidFill>
                  <a:schemeClr val="dk2"/>
                </a:solidFill>
                <a:latin typeface="Source Sans Pro"/>
                <a:ea typeface="Source Sans Pro"/>
                <a:cs typeface="Source Sans Pro"/>
                <a:sym typeface="Source Sans Pro"/>
              </a:defRPr>
            </a:lvl4pPr>
            <a:lvl5pPr indent="0" lvl="4" marL="1828800" marR="0" rtl="0" algn="l">
              <a:lnSpc>
                <a:spcPct val="94000"/>
              </a:lnSpc>
              <a:spcBef>
                <a:spcPts val="500"/>
              </a:spcBef>
              <a:spcAft>
                <a:spcPts val="200"/>
              </a:spcAft>
              <a:buClr>
                <a:schemeClr val="dk2"/>
              </a:buClr>
              <a:buSzPts val="1600"/>
              <a:buFont typeface="Source Sans Pro"/>
              <a:buNone/>
              <a:defRPr b="1" i="0" sz="1600" u="none" cap="none" strike="noStrike">
                <a:solidFill>
                  <a:schemeClr val="dk2"/>
                </a:solidFill>
                <a:latin typeface="Source Sans Pro"/>
                <a:ea typeface="Source Sans Pro"/>
                <a:cs typeface="Source Sans Pro"/>
                <a:sym typeface="Source Sans Pro"/>
              </a:defRPr>
            </a:lvl5pPr>
            <a:lvl6pPr indent="0" lvl="5" marL="2286000" marR="0" rtl="0" algn="l">
              <a:lnSpc>
                <a:spcPct val="94000"/>
              </a:lnSpc>
              <a:spcBef>
                <a:spcPts val="500"/>
              </a:spcBef>
              <a:spcAft>
                <a:spcPts val="200"/>
              </a:spcAft>
              <a:buClr>
                <a:schemeClr val="dk2"/>
              </a:buClr>
              <a:buSzPts val="1600"/>
              <a:buFont typeface="Source Sans Pro"/>
              <a:buNone/>
              <a:defRPr b="1" i="1" sz="1600" u="none" cap="none" strike="noStrike">
                <a:solidFill>
                  <a:schemeClr val="dk2"/>
                </a:solidFill>
                <a:latin typeface="Source Sans Pro"/>
                <a:ea typeface="Source Sans Pro"/>
                <a:cs typeface="Source Sans Pro"/>
                <a:sym typeface="Source Sans Pro"/>
              </a:defRPr>
            </a:lvl6pPr>
            <a:lvl7pPr indent="0" lvl="6" marL="2743200" marR="0" rtl="0" algn="l">
              <a:lnSpc>
                <a:spcPct val="94000"/>
              </a:lnSpc>
              <a:spcBef>
                <a:spcPts val="500"/>
              </a:spcBef>
              <a:spcAft>
                <a:spcPts val="200"/>
              </a:spcAft>
              <a:buClr>
                <a:schemeClr val="dk2"/>
              </a:buClr>
              <a:buSzPts val="1600"/>
              <a:buFont typeface="Source Sans Pro"/>
              <a:buNone/>
              <a:defRPr b="1" i="0" sz="1600" u="none" cap="none" strike="noStrike">
                <a:solidFill>
                  <a:schemeClr val="dk2"/>
                </a:solidFill>
                <a:latin typeface="Source Sans Pro"/>
                <a:ea typeface="Source Sans Pro"/>
                <a:cs typeface="Source Sans Pro"/>
                <a:sym typeface="Source Sans Pro"/>
              </a:defRPr>
            </a:lvl7pPr>
            <a:lvl8pPr indent="0" lvl="7" marL="3200400" marR="0" rtl="0" algn="l">
              <a:lnSpc>
                <a:spcPct val="94000"/>
              </a:lnSpc>
              <a:spcBef>
                <a:spcPts val="500"/>
              </a:spcBef>
              <a:spcAft>
                <a:spcPts val="200"/>
              </a:spcAft>
              <a:buClr>
                <a:schemeClr val="dk2"/>
              </a:buClr>
              <a:buSzPts val="1600"/>
              <a:buFont typeface="Source Sans Pro"/>
              <a:buNone/>
              <a:defRPr b="1" i="1" sz="1600" u="none" cap="none" strike="noStrike">
                <a:solidFill>
                  <a:schemeClr val="dk2"/>
                </a:solidFill>
                <a:latin typeface="Source Sans Pro"/>
                <a:ea typeface="Source Sans Pro"/>
                <a:cs typeface="Source Sans Pro"/>
                <a:sym typeface="Source Sans Pro"/>
              </a:defRPr>
            </a:lvl8pPr>
            <a:lvl9pPr indent="0" lvl="8" marL="3657600" marR="0" rtl="0" algn="l">
              <a:lnSpc>
                <a:spcPct val="94000"/>
              </a:lnSpc>
              <a:spcBef>
                <a:spcPts val="500"/>
              </a:spcBef>
              <a:spcAft>
                <a:spcPts val="200"/>
              </a:spcAft>
              <a:buClr>
                <a:schemeClr val="dk2"/>
              </a:buClr>
              <a:buSzPts val="1600"/>
              <a:buFont typeface="Source Sans Pro"/>
              <a:buNone/>
              <a:defRPr b="1" i="0" sz="1600" u="none" cap="none" strike="noStrike">
                <a:solidFill>
                  <a:schemeClr val="dk2"/>
                </a:solidFill>
                <a:latin typeface="Source Sans Pro"/>
                <a:ea typeface="Source Sans Pro"/>
                <a:cs typeface="Source Sans Pro"/>
                <a:sym typeface="Source Sans Pro"/>
              </a:defRPr>
            </a:lvl9pPr>
          </a:lstStyle>
          <a:p/>
        </p:txBody>
      </p:sp>
      <p:sp>
        <p:nvSpPr>
          <p:cNvPr id="44" name="Shape 44"/>
          <p:cNvSpPr txBox="1"/>
          <p:nvPr>
            <p:ph idx="2" type="body"/>
          </p:nvPr>
        </p:nvSpPr>
        <p:spPr>
          <a:xfrm>
            <a:off x="1371600" y="3305207"/>
            <a:ext cx="4443984" cy="2562193"/>
          </a:xfrm>
          <a:prstGeom prst="rect">
            <a:avLst/>
          </a:prstGeom>
          <a:noFill/>
          <a:ln>
            <a:noFill/>
          </a:ln>
        </p:spPr>
        <p:txBody>
          <a:bodyPr anchorCtr="0" anchor="t" bIns="91425" lIns="91425" rIns="91425" wrap="square" tIns="91425"/>
          <a:lstStyle>
            <a:lvl1pPr indent="-257048" lvl="0" marL="384048" marR="0" rtl="0" algn="l">
              <a:lnSpc>
                <a:spcPct val="94000"/>
              </a:lnSpc>
              <a:spcBef>
                <a:spcPts val="1000"/>
              </a:spcBef>
              <a:spcAft>
                <a:spcPts val="200"/>
              </a:spcAft>
              <a:buClr>
                <a:schemeClr val="dk2"/>
              </a:buClr>
              <a:buSzPts val="2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257048" lvl="1" marL="914400" marR="0" rtl="0" algn="l">
              <a:lnSpc>
                <a:spcPct val="94000"/>
              </a:lnSpc>
              <a:spcBef>
                <a:spcPts val="500"/>
              </a:spcBef>
              <a:spcAft>
                <a:spcPts val="200"/>
              </a:spcAft>
              <a:buClr>
                <a:schemeClr val="dk2"/>
              </a:buClr>
              <a:buSzPts val="2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269747" lvl="2" marL="1371600" marR="0" rtl="0" algn="l">
              <a:lnSpc>
                <a:spcPct val="94000"/>
              </a:lnSpc>
              <a:spcBef>
                <a:spcPts val="500"/>
              </a:spcBef>
              <a:spcAft>
                <a:spcPts val="200"/>
              </a:spcAft>
              <a:buClr>
                <a:schemeClr val="dk2"/>
              </a:buClr>
              <a:buSzPts val="18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269747" lvl="3" marL="1828800" marR="0" rtl="0" algn="l">
              <a:lnSpc>
                <a:spcPct val="94000"/>
              </a:lnSpc>
              <a:spcBef>
                <a:spcPts val="500"/>
              </a:spcBef>
              <a:spcAft>
                <a:spcPts val="200"/>
              </a:spcAft>
              <a:buClr>
                <a:schemeClr val="dk2"/>
              </a:buClr>
              <a:buSzPts val="18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282448" lvl="4" marL="2286000" marR="0" rtl="0" algn="l">
              <a:lnSpc>
                <a:spcPct val="94000"/>
              </a:lnSpc>
              <a:spcBef>
                <a:spcPts val="500"/>
              </a:spcBef>
              <a:spcAft>
                <a:spcPts val="20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282448" lvl="5" marL="2743200" marR="0" rtl="0" algn="l">
              <a:lnSpc>
                <a:spcPct val="94000"/>
              </a:lnSpc>
              <a:spcBef>
                <a:spcPts val="500"/>
              </a:spcBef>
              <a:spcAft>
                <a:spcPts val="20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295148" lvl="6" marL="3200400" marR="0" rtl="0" algn="l">
              <a:lnSpc>
                <a:spcPct val="94000"/>
              </a:lnSpc>
              <a:spcBef>
                <a:spcPts val="500"/>
              </a:spcBef>
              <a:spcAft>
                <a:spcPts val="2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295147" lvl="7" marL="3657600" marR="0" rtl="0" algn="l">
              <a:lnSpc>
                <a:spcPct val="94000"/>
              </a:lnSpc>
              <a:spcBef>
                <a:spcPts val="500"/>
              </a:spcBef>
              <a:spcAft>
                <a:spcPts val="20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295147" lvl="8" marL="4114800" marR="0" rtl="0" algn="l">
              <a:lnSpc>
                <a:spcPct val="94000"/>
              </a:lnSpc>
              <a:spcBef>
                <a:spcPts val="500"/>
              </a:spcBef>
              <a:spcAft>
                <a:spcPts val="2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45" name="Shape 45"/>
          <p:cNvSpPr txBox="1"/>
          <p:nvPr>
            <p:ph idx="3" type="body"/>
          </p:nvPr>
        </p:nvSpPr>
        <p:spPr>
          <a:xfrm>
            <a:off x="6525014" y="2340864"/>
            <a:ext cx="4443984" cy="823912"/>
          </a:xfrm>
          <a:prstGeom prst="rect">
            <a:avLst/>
          </a:prstGeom>
          <a:noFill/>
          <a:ln>
            <a:noFill/>
          </a:ln>
        </p:spPr>
        <p:txBody>
          <a:bodyPr anchorCtr="0" anchor="b" bIns="91425" lIns="91425" rIns="91425" wrap="square" tIns="91425"/>
          <a:lstStyle>
            <a:lvl1pPr indent="0" lvl="0" marL="0" marR="0" rtl="0" algn="l">
              <a:lnSpc>
                <a:spcPct val="84000"/>
              </a:lnSpc>
              <a:spcBef>
                <a:spcPts val="0"/>
              </a:spcBef>
              <a:spcAft>
                <a:spcPts val="0"/>
              </a:spcAft>
              <a:buClr>
                <a:schemeClr val="dk2"/>
              </a:buClr>
              <a:buSzPts val="3000"/>
              <a:buFont typeface="Source Sans Pro"/>
              <a:buNone/>
              <a:defRPr b="0" i="0" sz="3000" u="none" cap="none" strike="noStrike">
                <a:solidFill>
                  <a:schemeClr val="dk2"/>
                </a:solidFill>
                <a:latin typeface="Source Sans Pro"/>
                <a:ea typeface="Source Sans Pro"/>
                <a:cs typeface="Source Sans Pro"/>
                <a:sym typeface="Source Sans Pro"/>
              </a:defRPr>
            </a:lvl1pPr>
            <a:lvl2pPr indent="0" lvl="1" marL="457200" marR="0" rtl="0" algn="l">
              <a:lnSpc>
                <a:spcPct val="94000"/>
              </a:lnSpc>
              <a:spcBef>
                <a:spcPts val="500"/>
              </a:spcBef>
              <a:spcAft>
                <a:spcPts val="200"/>
              </a:spcAft>
              <a:buClr>
                <a:schemeClr val="dk2"/>
              </a:buClr>
              <a:buSzPts val="2000"/>
              <a:buFont typeface="Source Sans Pro"/>
              <a:buNone/>
              <a:defRPr b="1" i="1" sz="2000" u="none" cap="none" strike="noStrike">
                <a:solidFill>
                  <a:schemeClr val="dk2"/>
                </a:solidFill>
                <a:latin typeface="Source Sans Pro"/>
                <a:ea typeface="Source Sans Pro"/>
                <a:cs typeface="Source Sans Pro"/>
                <a:sym typeface="Source Sans Pro"/>
              </a:defRPr>
            </a:lvl2pPr>
            <a:lvl3pPr indent="0" lvl="2" marL="914400" marR="0" rtl="0" algn="l">
              <a:lnSpc>
                <a:spcPct val="94000"/>
              </a:lnSpc>
              <a:spcBef>
                <a:spcPts val="500"/>
              </a:spcBef>
              <a:spcAft>
                <a:spcPts val="200"/>
              </a:spcAft>
              <a:buClr>
                <a:schemeClr val="dk2"/>
              </a:buClr>
              <a:buSzPts val="1800"/>
              <a:buFont typeface="Source Sans Pro"/>
              <a:buNone/>
              <a:defRPr b="1" i="0" sz="1800" u="none" cap="none" strike="noStrike">
                <a:solidFill>
                  <a:schemeClr val="dk2"/>
                </a:solidFill>
                <a:latin typeface="Source Sans Pro"/>
                <a:ea typeface="Source Sans Pro"/>
                <a:cs typeface="Source Sans Pro"/>
                <a:sym typeface="Source Sans Pro"/>
              </a:defRPr>
            </a:lvl3pPr>
            <a:lvl4pPr indent="0" lvl="3" marL="1371600" marR="0" rtl="0" algn="l">
              <a:lnSpc>
                <a:spcPct val="94000"/>
              </a:lnSpc>
              <a:spcBef>
                <a:spcPts val="500"/>
              </a:spcBef>
              <a:spcAft>
                <a:spcPts val="200"/>
              </a:spcAft>
              <a:buClr>
                <a:schemeClr val="dk2"/>
              </a:buClr>
              <a:buSzPts val="1600"/>
              <a:buFont typeface="Source Sans Pro"/>
              <a:buNone/>
              <a:defRPr b="1" i="1" sz="1600" u="none" cap="none" strike="noStrike">
                <a:solidFill>
                  <a:schemeClr val="dk2"/>
                </a:solidFill>
                <a:latin typeface="Source Sans Pro"/>
                <a:ea typeface="Source Sans Pro"/>
                <a:cs typeface="Source Sans Pro"/>
                <a:sym typeface="Source Sans Pro"/>
              </a:defRPr>
            </a:lvl4pPr>
            <a:lvl5pPr indent="0" lvl="4" marL="1828800" marR="0" rtl="0" algn="l">
              <a:lnSpc>
                <a:spcPct val="94000"/>
              </a:lnSpc>
              <a:spcBef>
                <a:spcPts val="500"/>
              </a:spcBef>
              <a:spcAft>
                <a:spcPts val="200"/>
              </a:spcAft>
              <a:buClr>
                <a:schemeClr val="dk2"/>
              </a:buClr>
              <a:buSzPts val="1600"/>
              <a:buFont typeface="Source Sans Pro"/>
              <a:buNone/>
              <a:defRPr b="1" i="0" sz="1600" u="none" cap="none" strike="noStrike">
                <a:solidFill>
                  <a:schemeClr val="dk2"/>
                </a:solidFill>
                <a:latin typeface="Source Sans Pro"/>
                <a:ea typeface="Source Sans Pro"/>
                <a:cs typeface="Source Sans Pro"/>
                <a:sym typeface="Source Sans Pro"/>
              </a:defRPr>
            </a:lvl5pPr>
            <a:lvl6pPr indent="0" lvl="5" marL="2286000" marR="0" rtl="0" algn="l">
              <a:lnSpc>
                <a:spcPct val="94000"/>
              </a:lnSpc>
              <a:spcBef>
                <a:spcPts val="500"/>
              </a:spcBef>
              <a:spcAft>
                <a:spcPts val="200"/>
              </a:spcAft>
              <a:buClr>
                <a:schemeClr val="dk2"/>
              </a:buClr>
              <a:buSzPts val="1600"/>
              <a:buFont typeface="Source Sans Pro"/>
              <a:buNone/>
              <a:defRPr b="1" i="1" sz="1600" u="none" cap="none" strike="noStrike">
                <a:solidFill>
                  <a:schemeClr val="dk2"/>
                </a:solidFill>
                <a:latin typeface="Source Sans Pro"/>
                <a:ea typeface="Source Sans Pro"/>
                <a:cs typeface="Source Sans Pro"/>
                <a:sym typeface="Source Sans Pro"/>
              </a:defRPr>
            </a:lvl6pPr>
            <a:lvl7pPr indent="0" lvl="6" marL="2743200" marR="0" rtl="0" algn="l">
              <a:lnSpc>
                <a:spcPct val="94000"/>
              </a:lnSpc>
              <a:spcBef>
                <a:spcPts val="500"/>
              </a:spcBef>
              <a:spcAft>
                <a:spcPts val="200"/>
              </a:spcAft>
              <a:buClr>
                <a:schemeClr val="dk2"/>
              </a:buClr>
              <a:buSzPts val="1600"/>
              <a:buFont typeface="Source Sans Pro"/>
              <a:buNone/>
              <a:defRPr b="1" i="0" sz="1600" u="none" cap="none" strike="noStrike">
                <a:solidFill>
                  <a:schemeClr val="dk2"/>
                </a:solidFill>
                <a:latin typeface="Source Sans Pro"/>
                <a:ea typeface="Source Sans Pro"/>
                <a:cs typeface="Source Sans Pro"/>
                <a:sym typeface="Source Sans Pro"/>
              </a:defRPr>
            </a:lvl7pPr>
            <a:lvl8pPr indent="0" lvl="7" marL="3200400" marR="0" rtl="0" algn="l">
              <a:lnSpc>
                <a:spcPct val="94000"/>
              </a:lnSpc>
              <a:spcBef>
                <a:spcPts val="500"/>
              </a:spcBef>
              <a:spcAft>
                <a:spcPts val="200"/>
              </a:spcAft>
              <a:buClr>
                <a:schemeClr val="dk2"/>
              </a:buClr>
              <a:buSzPts val="1600"/>
              <a:buFont typeface="Source Sans Pro"/>
              <a:buNone/>
              <a:defRPr b="1" i="1" sz="1600" u="none" cap="none" strike="noStrike">
                <a:solidFill>
                  <a:schemeClr val="dk2"/>
                </a:solidFill>
                <a:latin typeface="Source Sans Pro"/>
                <a:ea typeface="Source Sans Pro"/>
                <a:cs typeface="Source Sans Pro"/>
                <a:sym typeface="Source Sans Pro"/>
              </a:defRPr>
            </a:lvl8pPr>
            <a:lvl9pPr indent="0" lvl="8" marL="3657600" marR="0" rtl="0" algn="l">
              <a:lnSpc>
                <a:spcPct val="94000"/>
              </a:lnSpc>
              <a:spcBef>
                <a:spcPts val="500"/>
              </a:spcBef>
              <a:spcAft>
                <a:spcPts val="200"/>
              </a:spcAft>
              <a:buClr>
                <a:schemeClr val="dk2"/>
              </a:buClr>
              <a:buSzPts val="1600"/>
              <a:buFont typeface="Source Sans Pro"/>
              <a:buNone/>
              <a:defRPr b="1" i="0" sz="1600" u="none" cap="none" strike="noStrike">
                <a:solidFill>
                  <a:schemeClr val="dk2"/>
                </a:solidFill>
                <a:latin typeface="Source Sans Pro"/>
                <a:ea typeface="Source Sans Pro"/>
                <a:cs typeface="Source Sans Pro"/>
                <a:sym typeface="Source Sans Pro"/>
              </a:defRPr>
            </a:lvl9pPr>
          </a:lstStyle>
          <a:p/>
        </p:txBody>
      </p:sp>
      <p:sp>
        <p:nvSpPr>
          <p:cNvPr id="46" name="Shape 46"/>
          <p:cNvSpPr txBox="1"/>
          <p:nvPr>
            <p:ph idx="4" type="body"/>
          </p:nvPr>
        </p:nvSpPr>
        <p:spPr>
          <a:xfrm>
            <a:off x="6525014" y="3305207"/>
            <a:ext cx="4443984" cy="2562193"/>
          </a:xfrm>
          <a:prstGeom prst="rect">
            <a:avLst/>
          </a:prstGeom>
          <a:noFill/>
          <a:ln>
            <a:noFill/>
          </a:ln>
        </p:spPr>
        <p:txBody>
          <a:bodyPr anchorCtr="0" anchor="t" bIns="91425" lIns="91425" rIns="91425" wrap="square" tIns="91425"/>
          <a:lstStyle>
            <a:lvl1pPr indent="-257048" lvl="0" marL="384048" marR="0" rtl="0" algn="l">
              <a:lnSpc>
                <a:spcPct val="94000"/>
              </a:lnSpc>
              <a:spcBef>
                <a:spcPts val="1000"/>
              </a:spcBef>
              <a:spcAft>
                <a:spcPts val="200"/>
              </a:spcAft>
              <a:buClr>
                <a:schemeClr val="dk2"/>
              </a:buClr>
              <a:buSzPts val="2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257048" lvl="1" marL="914400" marR="0" rtl="0" algn="l">
              <a:lnSpc>
                <a:spcPct val="94000"/>
              </a:lnSpc>
              <a:spcBef>
                <a:spcPts val="500"/>
              </a:spcBef>
              <a:spcAft>
                <a:spcPts val="200"/>
              </a:spcAft>
              <a:buClr>
                <a:schemeClr val="dk2"/>
              </a:buClr>
              <a:buSzPts val="2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269747" lvl="2" marL="1371600" marR="0" rtl="0" algn="l">
              <a:lnSpc>
                <a:spcPct val="94000"/>
              </a:lnSpc>
              <a:spcBef>
                <a:spcPts val="500"/>
              </a:spcBef>
              <a:spcAft>
                <a:spcPts val="200"/>
              </a:spcAft>
              <a:buClr>
                <a:schemeClr val="dk2"/>
              </a:buClr>
              <a:buSzPts val="18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269747" lvl="3" marL="1828800" marR="0" rtl="0" algn="l">
              <a:lnSpc>
                <a:spcPct val="94000"/>
              </a:lnSpc>
              <a:spcBef>
                <a:spcPts val="500"/>
              </a:spcBef>
              <a:spcAft>
                <a:spcPts val="200"/>
              </a:spcAft>
              <a:buClr>
                <a:schemeClr val="dk2"/>
              </a:buClr>
              <a:buSzPts val="18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282448" lvl="4" marL="2286000" marR="0" rtl="0" algn="l">
              <a:lnSpc>
                <a:spcPct val="94000"/>
              </a:lnSpc>
              <a:spcBef>
                <a:spcPts val="500"/>
              </a:spcBef>
              <a:spcAft>
                <a:spcPts val="20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282448" lvl="5" marL="2743200" marR="0" rtl="0" algn="l">
              <a:lnSpc>
                <a:spcPct val="94000"/>
              </a:lnSpc>
              <a:spcBef>
                <a:spcPts val="500"/>
              </a:spcBef>
              <a:spcAft>
                <a:spcPts val="20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295148" lvl="6" marL="3200400" marR="0" rtl="0" algn="l">
              <a:lnSpc>
                <a:spcPct val="94000"/>
              </a:lnSpc>
              <a:spcBef>
                <a:spcPts val="500"/>
              </a:spcBef>
              <a:spcAft>
                <a:spcPts val="2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295147" lvl="7" marL="3657600" marR="0" rtl="0" algn="l">
              <a:lnSpc>
                <a:spcPct val="94000"/>
              </a:lnSpc>
              <a:spcBef>
                <a:spcPts val="500"/>
              </a:spcBef>
              <a:spcAft>
                <a:spcPts val="20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295147" lvl="8" marL="4114800" marR="0" rtl="0" algn="l">
              <a:lnSpc>
                <a:spcPct val="94000"/>
              </a:lnSpc>
              <a:spcBef>
                <a:spcPts val="500"/>
              </a:spcBef>
              <a:spcAft>
                <a:spcPts val="2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47" name="Shape 47"/>
          <p:cNvSpPr txBox="1"/>
          <p:nvPr>
            <p:ph idx="10" type="dt"/>
          </p:nvPr>
        </p:nvSpPr>
        <p:spPr>
          <a:xfrm>
            <a:off x="1390650" y="6453386"/>
            <a:ext cx="1204572" cy="404614"/>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48" name="Shape 48"/>
          <p:cNvSpPr txBox="1"/>
          <p:nvPr>
            <p:ph idx="11" type="ftr"/>
          </p:nvPr>
        </p:nvSpPr>
        <p:spPr>
          <a:xfrm>
            <a:off x="2893564" y="6453386"/>
            <a:ext cx="6280830" cy="404614"/>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49" name="Shape 49"/>
          <p:cNvSpPr txBox="1"/>
          <p:nvPr>
            <p:ph idx="12" type="sldNum"/>
          </p:nvPr>
        </p:nvSpPr>
        <p:spPr>
          <a:xfrm>
            <a:off x="9472736" y="6453386"/>
            <a:ext cx="1596292" cy="404614"/>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chemeClr val="dk2"/>
                </a:solidFill>
                <a:latin typeface="Source Sans Pro"/>
                <a:ea typeface="Source Sans Pro"/>
                <a:cs typeface="Source Sans Pro"/>
                <a:sym typeface="Source Sans Pro"/>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0" name="Shape 50"/>
        <p:cNvGrpSpPr/>
        <p:nvPr/>
      </p:nvGrpSpPr>
      <p:grpSpPr>
        <a:xfrm>
          <a:off x="0" y="0"/>
          <a:ext cx="0" cy="0"/>
          <a:chOff x="0" y="0"/>
          <a:chExt cx="0" cy="0"/>
        </a:xfrm>
      </p:grpSpPr>
      <p:sp>
        <p:nvSpPr>
          <p:cNvPr id="51" name="Shape 51"/>
          <p:cNvSpPr txBox="1"/>
          <p:nvPr>
            <p:ph type="title"/>
          </p:nvPr>
        </p:nvSpPr>
        <p:spPr>
          <a:xfrm>
            <a:off x="1371600" y="685800"/>
            <a:ext cx="9601200" cy="1485900"/>
          </a:xfrm>
          <a:prstGeom prst="rect">
            <a:avLst/>
          </a:prstGeom>
          <a:noFill/>
          <a:ln>
            <a:noFill/>
          </a:ln>
        </p:spPr>
        <p:txBody>
          <a:bodyPr anchorCtr="0" anchor="t" bIns="91425" lIns="91425" rIns="91425" wrap="square" tIns="91425"/>
          <a:lstStyle>
            <a:lvl1pPr indent="0" lvl="0" marL="0" marR="0" rtl="0" algn="l">
              <a:lnSpc>
                <a:spcPct val="89000"/>
              </a:lnSpc>
              <a:spcBef>
                <a:spcPts val="0"/>
              </a:spcBef>
              <a:buClr>
                <a:schemeClr val="dk2"/>
              </a:buClr>
              <a:buSzPts val="4400"/>
              <a:buFont typeface="Source Sans Pro"/>
              <a:buNone/>
              <a:defRPr b="0" i="0" sz="4400" u="none" cap="none" strike="noStrike">
                <a:solidFill>
                  <a:schemeClr val="dk2"/>
                </a:solidFill>
                <a:latin typeface="Source Sans Pro"/>
                <a:ea typeface="Source Sans Pro"/>
                <a:cs typeface="Source Sans Pro"/>
                <a:sym typeface="Source Sans Pro"/>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52" name="Shape 52"/>
          <p:cNvSpPr txBox="1"/>
          <p:nvPr>
            <p:ph idx="10" type="dt"/>
          </p:nvPr>
        </p:nvSpPr>
        <p:spPr>
          <a:xfrm>
            <a:off x="1390650" y="6453386"/>
            <a:ext cx="1204572" cy="404614"/>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53" name="Shape 53"/>
          <p:cNvSpPr txBox="1"/>
          <p:nvPr>
            <p:ph idx="11" type="ftr"/>
          </p:nvPr>
        </p:nvSpPr>
        <p:spPr>
          <a:xfrm>
            <a:off x="2893564" y="6453386"/>
            <a:ext cx="6280830" cy="404614"/>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54" name="Shape 54"/>
          <p:cNvSpPr txBox="1"/>
          <p:nvPr>
            <p:ph idx="12" type="sldNum"/>
          </p:nvPr>
        </p:nvSpPr>
        <p:spPr>
          <a:xfrm>
            <a:off x="9472736" y="6453386"/>
            <a:ext cx="1596292" cy="404614"/>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chemeClr val="dk2"/>
                </a:solidFill>
                <a:latin typeface="Source Sans Pro"/>
                <a:ea typeface="Source Sans Pro"/>
                <a:cs typeface="Source Sans Pro"/>
                <a:sym typeface="Source Sans Pro"/>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5" name="Shape 55"/>
        <p:cNvGrpSpPr/>
        <p:nvPr/>
      </p:nvGrpSpPr>
      <p:grpSpPr>
        <a:xfrm>
          <a:off x="0" y="0"/>
          <a:ext cx="0" cy="0"/>
          <a:chOff x="0" y="0"/>
          <a:chExt cx="0" cy="0"/>
        </a:xfrm>
      </p:grpSpPr>
      <p:sp>
        <p:nvSpPr>
          <p:cNvPr id="56" name="Shape 56"/>
          <p:cNvSpPr txBox="1"/>
          <p:nvPr>
            <p:ph idx="10" type="dt"/>
          </p:nvPr>
        </p:nvSpPr>
        <p:spPr>
          <a:xfrm>
            <a:off x="1390650" y="6453386"/>
            <a:ext cx="1204572" cy="404614"/>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57" name="Shape 57"/>
          <p:cNvSpPr txBox="1"/>
          <p:nvPr>
            <p:ph idx="11" type="ftr"/>
          </p:nvPr>
        </p:nvSpPr>
        <p:spPr>
          <a:xfrm>
            <a:off x="2893564" y="6453386"/>
            <a:ext cx="6280830" cy="404614"/>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58" name="Shape 58"/>
          <p:cNvSpPr txBox="1"/>
          <p:nvPr>
            <p:ph idx="12" type="sldNum"/>
          </p:nvPr>
        </p:nvSpPr>
        <p:spPr>
          <a:xfrm>
            <a:off x="9472736" y="6453386"/>
            <a:ext cx="1596292" cy="404614"/>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chemeClr val="dk2"/>
                </a:solidFill>
                <a:latin typeface="Source Sans Pro"/>
                <a:ea typeface="Source Sans Pro"/>
                <a:cs typeface="Source Sans Pro"/>
                <a:sym typeface="Source Sans Pro"/>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objTx">
  <p:cSld name="Content with Caption">
    <p:spTree>
      <p:nvGrpSpPr>
        <p:cNvPr id="59" name="Shape 59"/>
        <p:cNvGrpSpPr/>
        <p:nvPr/>
      </p:nvGrpSpPr>
      <p:grpSpPr>
        <a:xfrm>
          <a:off x="0" y="0"/>
          <a:ext cx="0" cy="0"/>
          <a:chOff x="0" y="0"/>
          <a:chExt cx="0" cy="0"/>
        </a:xfrm>
      </p:grpSpPr>
      <p:sp>
        <p:nvSpPr>
          <p:cNvPr id="60" name="Shape 60" title="Background Shape"/>
          <p:cNvSpPr/>
          <p:nvPr/>
        </p:nvSpPr>
        <p:spPr>
          <a:xfrm>
            <a:off x="0" y="376"/>
            <a:ext cx="5303520" cy="6857624"/>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61" name="Shape 61"/>
          <p:cNvSpPr txBox="1"/>
          <p:nvPr>
            <p:ph type="title"/>
          </p:nvPr>
        </p:nvSpPr>
        <p:spPr>
          <a:xfrm>
            <a:off x="723900" y="685800"/>
            <a:ext cx="3855720" cy="2157884"/>
          </a:xfrm>
          <a:prstGeom prst="rect">
            <a:avLst/>
          </a:prstGeom>
          <a:noFill/>
          <a:ln>
            <a:noFill/>
          </a:ln>
        </p:spPr>
        <p:txBody>
          <a:bodyPr anchorCtr="0" anchor="t" bIns="91425" lIns="91425" rIns="91425" wrap="square" tIns="91425"/>
          <a:lstStyle>
            <a:lvl1pPr indent="0" lvl="0" marL="0" marR="0" rtl="0" algn="l">
              <a:lnSpc>
                <a:spcPct val="84000"/>
              </a:lnSpc>
              <a:spcBef>
                <a:spcPts val="0"/>
              </a:spcBef>
              <a:buClr>
                <a:schemeClr val="dk2"/>
              </a:buClr>
              <a:buSzPts val="4800"/>
              <a:buFont typeface="Source Sans Pro"/>
              <a:buNone/>
              <a:defRPr b="0" i="0" sz="4800" u="none" cap="none" strike="noStrike">
                <a:solidFill>
                  <a:schemeClr val="dk2"/>
                </a:solidFill>
                <a:latin typeface="Source Sans Pro"/>
                <a:ea typeface="Source Sans Pro"/>
                <a:cs typeface="Source Sans Pro"/>
                <a:sym typeface="Source Sans Pro"/>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62" name="Shape 62"/>
          <p:cNvSpPr txBox="1"/>
          <p:nvPr>
            <p:ph idx="1" type="body"/>
          </p:nvPr>
        </p:nvSpPr>
        <p:spPr>
          <a:xfrm>
            <a:off x="6256020" y="685801"/>
            <a:ext cx="5212080" cy="5175250"/>
          </a:xfrm>
          <a:prstGeom prst="rect">
            <a:avLst/>
          </a:prstGeom>
          <a:noFill/>
          <a:ln>
            <a:noFill/>
          </a:ln>
        </p:spPr>
        <p:txBody>
          <a:bodyPr anchorCtr="0" anchor="t" bIns="91425" lIns="91425" rIns="91425" wrap="square" tIns="91425"/>
          <a:lstStyle>
            <a:lvl1pPr indent="-257048" lvl="0" marL="384048" marR="0" rtl="0" algn="l">
              <a:lnSpc>
                <a:spcPct val="94000"/>
              </a:lnSpc>
              <a:spcBef>
                <a:spcPts val="1000"/>
              </a:spcBef>
              <a:spcAft>
                <a:spcPts val="200"/>
              </a:spcAft>
              <a:buClr>
                <a:schemeClr val="dk2"/>
              </a:buClr>
              <a:buSzPts val="2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257048" lvl="1" marL="914400" marR="0" rtl="0" algn="l">
              <a:lnSpc>
                <a:spcPct val="94000"/>
              </a:lnSpc>
              <a:spcBef>
                <a:spcPts val="500"/>
              </a:spcBef>
              <a:spcAft>
                <a:spcPts val="200"/>
              </a:spcAft>
              <a:buClr>
                <a:schemeClr val="dk2"/>
              </a:buClr>
              <a:buSzPts val="2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269747" lvl="2" marL="1371600" marR="0" rtl="0" algn="l">
              <a:lnSpc>
                <a:spcPct val="94000"/>
              </a:lnSpc>
              <a:spcBef>
                <a:spcPts val="500"/>
              </a:spcBef>
              <a:spcAft>
                <a:spcPts val="200"/>
              </a:spcAft>
              <a:buClr>
                <a:schemeClr val="dk2"/>
              </a:buClr>
              <a:buSzPts val="18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269747" lvl="3" marL="1828800" marR="0" rtl="0" algn="l">
              <a:lnSpc>
                <a:spcPct val="94000"/>
              </a:lnSpc>
              <a:spcBef>
                <a:spcPts val="500"/>
              </a:spcBef>
              <a:spcAft>
                <a:spcPts val="200"/>
              </a:spcAft>
              <a:buClr>
                <a:schemeClr val="dk2"/>
              </a:buClr>
              <a:buSzPts val="18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282448" lvl="4" marL="2286000" marR="0" rtl="0" algn="l">
              <a:lnSpc>
                <a:spcPct val="94000"/>
              </a:lnSpc>
              <a:spcBef>
                <a:spcPts val="500"/>
              </a:spcBef>
              <a:spcAft>
                <a:spcPts val="20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282448" lvl="5" marL="2743200" marR="0" rtl="0" algn="l">
              <a:lnSpc>
                <a:spcPct val="94000"/>
              </a:lnSpc>
              <a:spcBef>
                <a:spcPts val="500"/>
              </a:spcBef>
              <a:spcAft>
                <a:spcPts val="20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282448" lvl="6" marL="3200400" marR="0" rtl="0" algn="l">
              <a:lnSpc>
                <a:spcPct val="94000"/>
              </a:lnSpc>
              <a:spcBef>
                <a:spcPts val="500"/>
              </a:spcBef>
              <a:spcAft>
                <a:spcPts val="20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7pPr>
            <a:lvl8pPr indent="-282447" lvl="7" marL="3657600" marR="0" rtl="0" algn="l">
              <a:lnSpc>
                <a:spcPct val="94000"/>
              </a:lnSpc>
              <a:spcBef>
                <a:spcPts val="500"/>
              </a:spcBef>
              <a:spcAft>
                <a:spcPts val="20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8pPr>
            <a:lvl9pPr indent="-282447" lvl="8" marL="4114800" marR="0" rtl="0" algn="l">
              <a:lnSpc>
                <a:spcPct val="94000"/>
              </a:lnSpc>
              <a:spcBef>
                <a:spcPts val="500"/>
              </a:spcBef>
              <a:spcAft>
                <a:spcPts val="20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9pPr>
          </a:lstStyle>
          <a:p/>
        </p:txBody>
      </p:sp>
      <p:sp>
        <p:nvSpPr>
          <p:cNvPr id="63" name="Shape 63"/>
          <p:cNvSpPr txBox="1"/>
          <p:nvPr>
            <p:ph idx="2" type="body"/>
          </p:nvPr>
        </p:nvSpPr>
        <p:spPr>
          <a:xfrm>
            <a:off x="723900" y="2856344"/>
            <a:ext cx="3855720" cy="3011056"/>
          </a:xfrm>
          <a:prstGeom prst="rect">
            <a:avLst/>
          </a:prstGeom>
          <a:noFill/>
          <a:ln>
            <a:noFill/>
          </a:ln>
        </p:spPr>
        <p:txBody>
          <a:bodyPr anchorCtr="0" anchor="t" bIns="91425" lIns="91425" rIns="91425" wrap="square" tIns="91425"/>
          <a:lstStyle>
            <a:lvl1pPr indent="0" lvl="0" marL="0" marR="0" rtl="0" algn="l">
              <a:lnSpc>
                <a:spcPct val="113000"/>
              </a:lnSpc>
              <a:spcBef>
                <a:spcPts val="0"/>
              </a:spcBef>
              <a:spcAft>
                <a:spcPts val="1500"/>
              </a:spcAft>
              <a:buClr>
                <a:schemeClr val="dk2"/>
              </a:buClr>
              <a:buSzPts val="1600"/>
              <a:buFont typeface="Source Sans Pro"/>
              <a:buNone/>
              <a:defRPr b="0" i="0" sz="1600" u="none" cap="none" strike="noStrike">
                <a:solidFill>
                  <a:schemeClr val="dk2"/>
                </a:solidFill>
                <a:latin typeface="Source Sans Pro"/>
                <a:ea typeface="Source Sans Pro"/>
                <a:cs typeface="Source Sans Pro"/>
                <a:sym typeface="Source Sans Pro"/>
              </a:defRPr>
            </a:lvl1pPr>
            <a:lvl2pPr indent="0" lvl="1" marL="457200" marR="0" rtl="0" algn="l">
              <a:lnSpc>
                <a:spcPct val="94000"/>
              </a:lnSpc>
              <a:spcBef>
                <a:spcPts val="500"/>
              </a:spcBef>
              <a:spcAft>
                <a:spcPts val="200"/>
              </a:spcAft>
              <a:buClr>
                <a:schemeClr val="dk2"/>
              </a:buClr>
              <a:buSzPts val="1400"/>
              <a:buFont typeface="Source Sans Pro"/>
              <a:buNone/>
              <a:defRPr b="0" i="1" sz="1400" u="none" cap="none" strike="noStrike">
                <a:solidFill>
                  <a:schemeClr val="dk2"/>
                </a:solidFill>
                <a:latin typeface="Source Sans Pro"/>
                <a:ea typeface="Source Sans Pro"/>
                <a:cs typeface="Source Sans Pro"/>
                <a:sym typeface="Source Sans Pro"/>
              </a:defRPr>
            </a:lvl2pPr>
            <a:lvl3pPr indent="0" lvl="2" marL="914400" marR="0" rtl="0" algn="l">
              <a:lnSpc>
                <a:spcPct val="94000"/>
              </a:lnSpc>
              <a:spcBef>
                <a:spcPts val="500"/>
              </a:spcBef>
              <a:spcAft>
                <a:spcPts val="200"/>
              </a:spcAft>
              <a:buClr>
                <a:schemeClr val="dk2"/>
              </a:buClr>
              <a:buSzPts val="1200"/>
              <a:buFont typeface="Source Sans Pro"/>
              <a:buNone/>
              <a:defRPr b="0" i="0" sz="1200" u="none" cap="none" strike="noStrike">
                <a:solidFill>
                  <a:schemeClr val="dk2"/>
                </a:solidFill>
                <a:latin typeface="Source Sans Pro"/>
                <a:ea typeface="Source Sans Pro"/>
                <a:cs typeface="Source Sans Pro"/>
                <a:sym typeface="Source Sans Pro"/>
              </a:defRPr>
            </a:lvl3pPr>
            <a:lvl4pPr indent="0" lvl="3" marL="1371600" marR="0" rtl="0" algn="l">
              <a:lnSpc>
                <a:spcPct val="94000"/>
              </a:lnSpc>
              <a:spcBef>
                <a:spcPts val="500"/>
              </a:spcBef>
              <a:spcAft>
                <a:spcPts val="200"/>
              </a:spcAft>
              <a:buClr>
                <a:schemeClr val="dk2"/>
              </a:buClr>
              <a:buSzPts val="1000"/>
              <a:buFont typeface="Source Sans Pro"/>
              <a:buNone/>
              <a:defRPr b="0" i="1" sz="1000" u="none" cap="none" strike="noStrike">
                <a:solidFill>
                  <a:schemeClr val="dk2"/>
                </a:solidFill>
                <a:latin typeface="Source Sans Pro"/>
                <a:ea typeface="Source Sans Pro"/>
                <a:cs typeface="Source Sans Pro"/>
                <a:sym typeface="Source Sans Pro"/>
              </a:defRPr>
            </a:lvl4pPr>
            <a:lvl5pPr indent="0" lvl="4" marL="1828800" marR="0" rtl="0" algn="l">
              <a:lnSpc>
                <a:spcPct val="94000"/>
              </a:lnSpc>
              <a:spcBef>
                <a:spcPts val="500"/>
              </a:spcBef>
              <a:spcAft>
                <a:spcPts val="200"/>
              </a:spcAft>
              <a:buClr>
                <a:schemeClr val="dk2"/>
              </a:buClr>
              <a:buSzPts val="1000"/>
              <a:buFont typeface="Source Sans Pro"/>
              <a:buNone/>
              <a:defRPr b="0" i="0" sz="1000" u="none" cap="none" strike="noStrike">
                <a:solidFill>
                  <a:schemeClr val="dk2"/>
                </a:solidFill>
                <a:latin typeface="Source Sans Pro"/>
                <a:ea typeface="Source Sans Pro"/>
                <a:cs typeface="Source Sans Pro"/>
                <a:sym typeface="Source Sans Pro"/>
              </a:defRPr>
            </a:lvl5pPr>
            <a:lvl6pPr indent="0" lvl="5" marL="2286000" marR="0" rtl="0" algn="l">
              <a:lnSpc>
                <a:spcPct val="94000"/>
              </a:lnSpc>
              <a:spcBef>
                <a:spcPts val="500"/>
              </a:spcBef>
              <a:spcAft>
                <a:spcPts val="200"/>
              </a:spcAft>
              <a:buClr>
                <a:schemeClr val="dk2"/>
              </a:buClr>
              <a:buSzPts val="1000"/>
              <a:buFont typeface="Source Sans Pro"/>
              <a:buNone/>
              <a:defRPr b="0" i="1" sz="1000" u="none" cap="none" strike="noStrike">
                <a:solidFill>
                  <a:schemeClr val="dk2"/>
                </a:solidFill>
                <a:latin typeface="Source Sans Pro"/>
                <a:ea typeface="Source Sans Pro"/>
                <a:cs typeface="Source Sans Pro"/>
                <a:sym typeface="Source Sans Pro"/>
              </a:defRPr>
            </a:lvl6pPr>
            <a:lvl7pPr indent="0" lvl="6" marL="2743200" marR="0" rtl="0" algn="l">
              <a:lnSpc>
                <a:spcPct val="94000"/>
              </a:lnSpc>
              <a:spcBef>
                <a:spcPts val="500"/>
              </a:spcBef>
              <a:spcAft>
                <a:spcPts val="200"/>
              </a:spcAft>
              <a:buClr>
                <a:schemeClr val="dk2"/>
              </a:buClr>
              <a:buSzPts val="1000"/>
              <a:buFont typeface="Source Sans Pro"/>
              <a:buNone/>
              <a:defRPr b="0" i="0" sz="1000" u="none" cap="none" strike="noStrike">
                <a:solidFill>
                  <a:schemeClr val="dk2"/>
                </a:solidFill>
                <a:latin typeface="Source Sans Pro"/>
                <a:ea typeface="Source Sans Pro"/>
                <a:cs typeface="Source Sans Pro"/>
                <a:sym typeface="Source Sans Pro"/>
              </a:defRPr>
            </a:lvl7pPr>
            <a:lvl8pPr indent="0" lvl="7" marL="3200400" marR="0" rtl="0" algn="l">
              <a:lnSpc>
                <a:spcPct val="94000"/>
              </a:lnSpc>
              <a:spcBef>
                <a:spcPts val="500"/>
              </a:spcBef>
              <a:spcAft>
                <a:spcPts val="200"/>
              </a:spcAft>
              <a:buClr>
                <a:schemeClr val="dk2"/>
              </a:buClr>
              <a:buSzPts val="1000"/>
              <a:buFont typeface="Source Sans Pro"/>
              <a:buNone/>
              <a:defRPr b="0" i="1" sz="1000" u="none" cap="none" strike="noStrike">
                <a:solidFill>
                  <a:schemeClr val="dk2"/>
                </a:solidFill>
                <a:latin typeface="Source Sans Pro"/>
                <a:ea typeface="Source Sans Pro"/>
                <a:cs typeface="Source Sans Pro"/>
                <a:sym typeface="Source Sans Pro"/>
              </a:defRPr>
            </a:lvl8pPr>
            <a:lvl9pPr indent="0" lvl="8" marL="3657600" marR="0" rtl="0" algn="l">
              <a:lnSpc>
                <a:spcPct val="94000"/>
              </a:lnSpc>
              <a:spcBef>
                <a:spcPts val="500"/>
              </a:spcBef>
              <a:spcAft>
                <a:spcPts val="200"/>
              </a:spcAft>
              <a:buClr>
                <a:schemeClr val="dk2"/>
              </a:buClr>
              <a:buSzPts val="1000"/>
              <a:buFont typeface="Source Sans Pro"/>
              <a:buNone/>
              <a:defRPr b="0" i="0" sz="1000" u="none" cap="none" strike="noStrike">
                <a:solidFill>
                  <a:schemeClr val="dk2"/>
                </a:solidFill>
                <a:latin typeface="Source Sans Pro"/>
                <a:ea typeface="Source Sans Pro"/>
                <a:cs typeface="Source Sans Pro"/>
                <a:sym typeface="Source Sans Pro"/>
              </a:defRPr>
            </a:lvl9pPr>
          </a:lstStyle>
          <a:p/>
        </p:txBody>
      </p:sp>
      <p:sp>
        <p:nvSpPr>
          <p:cNvPr id="64" name="Shape 64"/>
          <p:cNvSpPr txBox="1"/>
          <p:nvPr>
            <p:ph idx="10" type="dt"/>
          </p:nvPr>
        </p:nvSpPr>
        <p:spPr>
          <a:xfrm>
            <a:off x="723900" y="6453386"/>
            <a:ext cx="1204572" cy="404614"/>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65" name="Shape 65"/>
          <p:cNvSpPr txBox="1"/>
          <p:nvPr>
            <p:ph idx="11" type="ftr"/>
          </p:nvPr>
        </p:nvSpPr>
        <p:spPr>
          <a:xfrm>
            <a:off x="2205945" y="6453386"/>
            <a:ext cx="2373675" cy="404614"/>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66" name="Shape 66"/>
          <p:cNvSpPr txBox="1"/>
          <p:nvPr>
            <p:ph idx="12" type="sldNum"/>
          </p:nvPr>
        </p:nvSpPr>
        <p:spPr>
          <a:xfrm>
            <a:off x="9883140" y="6453386"/>
            <a:ext cx="1596292" cy="404614"/>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chemeClr val="dk2"/>
                </a:solidFill>
                <a:latin typeface="Source Sans Pro"/>
                <a:ea typeface="Source Sans Pro"/>
                <a:cs typeface="Source Sans Pro"/>
                <a:sym typeface="Source Sans Pro"/>
              </a:rPr>
              <a:t>‹#›</a:t>
            </a:fld>
          </a:p>
        </p:txBody>
      </p:sp>
      <p:sp>
        <p:nvSpPr>
          <p:cNvPr id="67" name="Shape 67" title="Divider Bar"/>
          <p:cNvSpPr/>
          <p:nvPr/>
        </p:nvSpPr>
        <p:spPr>
          <a:xfrm>
            <a:off x="5303520" y="376"/>
            <a:ext cx="228600" cy="6858000"/>
          </a:xfrm>
          <a:prstGeom prst="rect">
            <a:avLst/>
          </a:prstGeom>
          <a:solidFill>
            <a:schemeClr val="dk2"/>
          </a:solidFill>
          <a:ln>
            <a:noFill/>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picTx">
  <p:cSld name="Picture with Caption">
    <p:spTree>
      <p:nvGrpSpPr>
        <p:cNvPr id="68" name="Shape 68"/>
        <p:cNvGrpSpPr/>
        <p:nvPr/>
      </p:nvGrpSpPr>
      <p:grpSpPr>
        <a:xfrm>
          <a:off x="0" y="0"/>
          <a:ext cx="0" cy="0"/>
          <a:chOff x="0" y="0"/>
          <a:chExt cx="0" cy="0"/>
        </a:xfrm>
      </p:grpSpPr>
      <p:sp>
        <p:nvSpPr>
          <p:cNvPr id="69" name="Shape 69" title="Background Shape"/>
          <p:cNvSpPr/>
          <p:nvPr/>
        </p:nvSpPr>
        <p:spPr>
          <a:xfrm>
            <a:off x="0" y="376"/>
            <a:ext cx="5303520" cy="6857624"/>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70" name="Shape 70"/>
          <p:cNvSpPr txBox="1"/>
          <p:nvPr>
            <p:ph type="title"/>
          </p:nvPr>
        </p:nvSpPr>
        <p:spPr>
          <a:xfrm>
            <a:off x="723900" y="685800"/>
            <a:ext cx="3855720" cy="2157884"/>
          </a:xfrm>
          <a:prstGeom prst="rect">
            <a:avLst/>
          </a:prstGeom>
          <a:noFill/>
          <a:ln>
            <a:noFill/>
          </a:ln>
        </p:spPr>
        <p:txBody>
          <a:bodyPr anchorCtr="0" anchor="t" bIns="91425" lIns="91425" rIns="91425" wrap="square" tIns="91425"/>
          <a:lstStyle>
            <a:lvl1pPr indent="0" lvl="0" marL="0" marR="0" rtl="0" algn="l">
              <a:lnSpc>
                <a:spcPct val="84000"/>
              </a:lnSpc>
              <a:spcBef>
                <a:spcPts val="0"/>
              </a:spcBef>
              <a:buClr>
                <a:schemeClr val="dk2"/>
              </a:buClr>
              <a:buSzPts val="4800"/>
              <a:buFont typeface="Source Sans Pro"/>
              <a:buNone/>
              <a:defRPr b="0" i="0" sz="4800" u="none" cap="none" strike="noStrike">
                <a:solidFill>
                  <a:schemeClr val="dk2"/>
                </a:solidFill>
                <a:latin typeface="Source Sans Pro"/>
                <a:ea typeface="Source Sans Pro"/>
                <a:cs typeface="Source Sans Pro"/>
                <a:sym typeface="Source Sans Pro"/>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71" name="Shape 71"/>
          <p:cNvSpPr/>
          <p:nvPr>
            <p:ph idx="2" type="pic"/>
          </p:nvPr>
        </p:nvSpPr>
        <p:spPr>
          <a:xfrm>
            <a:off x="5532120" y="0"/>
            <a:ext cx="6659880" cy="6857999"/>
          </a:xfrm>
          <a:prstGeom prst="rect">
            <a:avLst/>
          </a:prstGeom>
          <a:noFill/>
          <a:ln>
            <a:noFill/>
          </a:ln>
        </p:spPr>
        <p:txBody>
          <a:bodyPr anchorCtr="0" anchor="t" bIns="91425" lIns="91425" rIns="91425" wrap="square" tIns="91425"/>
          <a:lstStyle>
            <a:lvl1pPr indent="0" lvl="0" marL="0" marR="0" rtl="0" algn="l">
              <a:lnSpc>
                <a:spcPct val="94000"/>
              </a:lnSpc>
              <a:spcBef>
                <a:spcPts val="1000"/>
              </a:spcBef>
              <a:spcAft>
                <a:spcPts val="200"/>
              </a:spcAft>
              <a:buClr>
                <a:schemeClr val="dk2"/>
              </a:buClr>
              <a:buSzPts val="2000"/>
              <a:buFont typeface="Source Sans Pro"/>
              <a:buNone/>
              <a:defRPr b="0" i="0" sz="2000" u="none" cap="none" strike="noStrike">
                <a:solidFill>
                  <a:schemeClr val="dk2"/>
                </a:solidFill>
                <a:latin typeface="Source Sans Pro"/>
                <a:ea typeface="Source Sans Pro"/>
                <a:cs typeface="Source Sans Pro"/>
                <a:sym typeface="Source Sans Pro"/>
              </a:defRPr>
            </a:lvl1pPr>
            <a:lvl2pPr indent="0" lvl="1" marL="457200" marR="0" rtl="0" algn="l">
              <a:lnSpc>
                <a:spcPct val="94000"/>
              </a:lnSpc>
              <a:spcBef>
                <a:spcPts val="500"/>
              </a:spcBef>
              <a:spcAft>
                <a:spcPts val="200"/>
              </a:spcAft>
              <a:buClr>
                <a:schemeClr val="dk2"/>
              </a:buClr>
              <a:buSzPts val="2000"/>
              <a:buFont typeface="Source Sans Pro"/>
              <a:buNone/>
              <a:defRPr b="0" i="1" sz="2000" u="none" cap="none" strike="noStrike">
                <a:solidFill>
                  <a:schemeClr val="dk2"/>
                </a:solidFill>
                <a:latin typeface="Source Sans Pro"/>
                <a:ea typeface="Source Sans Pro"/>
                <a:cs typeface="Source Sans Pro"/>
                <a:sym typeface="Source Sans Pro"/>
              </a:defRPr>
            </a:lvl2pPr>
            <a:lvl3pPr indent="0" lvl="2" marL="914400" marR="0" rtl="0" algn="l">
              <a:lnSpc>
                <a:spcPct val="94000"/>
              </a:lnSpc>
              <a:spcBef>
                <a:spcPts val="500"/>
              </a:spcBef>
              <a:spcAft>
                <a:spcPts val="200"/>
              </a:spcAft>
              <a:buClr>
                <a:schemeClr val="dk2"/>
              </a:buClr>
              <a:buSzPts val="2000"/>
              <a:buFont typeface="Source Sans Pro"/>
              <a:buNone/>
              <a:defRPr b="0" i="0" sz="2000" u="none" cap="none" strike="noStrike">
                <a:solidFill>
                  <a:schemeClr val="dk2"/>
                </a:solidFill>
                <a:latin typeface="Source Sans Pro"/>
                <a:ea typeface="Source Sans Pro"/>
                <a:cs typeface="Source Sans Pro"/>
                <a:sym typeface="Source Sans Pro"/>
              </a:defRPr>
            </a:lvl3pPr>
            <a:lvl4pPr indent="0" lvl="3" marL="1371600" marR="0" rtl="0" algn="l">
              <a:lnSpc>
                <a:spcPct val="94000"/>
              </a:lnSpc>
              <a:spcBef>
                <a:spcPts val="500"/>
              </a:spcBef>
              <a:spcAft>
                <a:spcPts val="200"/>
              </a:spcAft>
              <a:buClr>
                <a:schemeClr val="dk2"/>
              </a:buClr>
              <a:buSzPts val="2000"/>
              <a:buFont typeface="Source Sans Pro"/>
              <a:buNone/>
              <a:defRPr b="0" i="1" sz="2000" u="none" cap="none" strike="noStrike">
                <a:solidFill>
                  <a:schemeClr val="dk2"/>
                </a:solidFill>
                <a:latin typeface="Source Sans Pro"/>
                <a:ea typeface="Source Sans Pro"/>
                <a:cs typeface="Source Sans Pro"/>
                <a:sym typeface="Source Sans Pro"/>
              </a:defRPr>
            </a:lvl4pPr>
            <a:lvl5pPr indent="0" lvl="4" marL="1828800" marR="0" rtl="0" algn="l">
              <a:lnSpc>
                <a:spcPct val="94000"/>
              </a:lnSpc>
              <a:spcBef>
                <a:spcPts val="500"/>
              </a:spcBef>
              <a:spcAft>
                <a:spcPts val="200"/>
              </a:spcAft>
              <a:buClr>
                <a:schemeClr val="dk2"/>
              </a:buClr>
              <a:buSzPts val="2000"/>
              <a:buFont typeface="Source Sans Pro"/>
              <a:buNone/>
              <a:defRPr b="0" i="0" sz="2000" u="none" cap="none" strike="noStrike">
                <a:solidFill>
                  <a:schemeClr val="dk2"/>
                </a:solidFill>
                <a:latin typeface="Source Sans Pro"/>
                <a:ea typeface="Source Sans Pro"/>
                <a:cs typeface="Source Sans Pro"/>
                <a:sym typeface="Source Sans Pro"/>
              </a:defRPr>
            </a:lvl5pPr>
            <a:lvl6pPr indent="0" lvl="5" marL="2286000" marR="0" rtl="0" algn="l">
              <a:lnSpc>
                <a:spcPct val="94000"/>
              </a:lnSpc>
              <a:spcBef>
                <a:spcPts val="500"/>
              </a:spcBef>
              <a:spcAft>
                <a:spcPts val="200"/>
              </a:spcAft>
              <a:buClr>
                <a:schemeClr val="dk2"/>
              </a:buClr>
              <a:buSzPts val="2000"/>
              <a:buFont typeface="Source Sans Pro"/>
              <a:buNone/>
              <a:defRPr b="0" i="1" sz="2000" u="none" cap="none" strike="noStrike">
                <a:solidFill>
                  <a:schemeClr val="dk2"/>
                </a:solidFill>
                <a:latin typeface="Source Sans Pro"/>
                <a:ea typeface="Source Sans Pro"/>
                <a:cs typeface="Source Sans Pro"/>
                <a:sym typeface="Source Sans Pro"/>
              </a:defRPr>
            </a:lvl6pPr>
            <a:lvl7pPr indent="0" lvl="6" marL="2743200" marR="0" rtl="0" algn="l">
              <a:lnSpc>
                <a:spcPct val="94000"/>
              </a:lnSpc>
              <a:spcBef>
                <a:spcPts val="500"/>
              </a:spcBef>
              <a:spcAft>
                <a:spcPts val="200"/>
              </a:spcAft>
              <a:buClr>
                <a:schemeClr val="dk2"/>
              </a:buClr>
              <a:buSzPts val="2000"/>
              <a:buFont typeface="Source Sans Pro"/>
              <a:buNone/>
              <a:defRPr b="0" i="0" sz="2000" u="none" cap="none" strike="noStrike">
                <a:solidFill>
                  <a:schemeClr val="dk2"/>
                </a:solidFill>
                <a:latin typeface="Source Sans Pro"/>
                <a:ea typeface="Source Sans Pro"/>
                <a:cs typeface="Source Sans Pro"/>
                <a:sym typeface="Source Sans Pro"/>
              </a:defRPr>
            </a:lvl7pPr>
            <a:lvl8pPr indent="0" lvl="7" marL="3200400" marR="0" rtl="0" algn="l">
              <a:lnSpc>
                <a:spcPct val="94000"/>
              </a:lnSpc>
              <a:spcBef>
                <a:spcPts val="500"/>
              </a:spcBef>
              <a:spcAft>
                <a:spcPts val="200"/>
              </a:spcAft>
              <a:buClr>
                <a:schemeClr val="dk2"/>
              </a:buClr>
              <a:buSzPts val="2000"/>
              <a:buFont typeface="Source Sans Pro"/>
              <a:buNone/>
              <a:defRPr b="0" i="1" sz="2000" u="none" cap="none" strike="noStrike">
                <a:solidFill>
                  <a:schemeClr val="dk2"/>
                </a:solidFill>
                <a:latin typeface="Source Sans Pro"/>
                <a:ea typeface="Source Sans Pro"/>
                <a:cs typeface="Source Sans Pro"/>
                <a:sym typeface="Source Sans Pro"/>
              </a:defRPr>
            </a:lvl8pPr>
            <a:lvl9pPr indent="0" lvl="8" marL="3657600" marR="0" rtl="0" algn="l">
              <a:lnSpc>
                <a:spcPct val="94000"/>
              </a:lnSpc>
              <a:spcBef>
                <a:spcPts val="500"/>
              </a:spcBef>
              <a:spcAft>
                <a:spcPts val="200"/>
              </a:spcAft>
              <a:buClr>
                <a:schemeClr val="dk2"/>
              </a:buClr>
              <a:buSzPts val="2000"/>
              <a:buFont typeface="Source Sans Pro"/>
              <a:buNone/>
              <a:defRPr b="0" i="0" sz="2000" u="none" cap="none" strike="noStrike">
                <a:solidFill>
                  <a:schemeClr val="dk2"/>
                </a:solidFill>
                <a:latin typeface="Source Sans Pro"/>
                <a:ea typeface="Source Sans Pro"/>
                <a:cs typeface="Source Sans Pro"/>
                <a:sym typeface="Source Sans Pro"/>
              </a:defRPr>
            </a:lvl9pPr>
          </a:lstStyle>
          <a:p/>
        </p:txBody>
      </p:sp>
      <p:sp>
        <p:nvSpPr>
          <p:cNvPr id="72" name="Shape 72"/>
          <p:cNvSpPr txBox="1"/>
          <p:nvPr>
            <p:ph idx="1" type="body"/>
          </p:nvPr>
        </p:nvSpPr>
        <p:spPr>
          <a:xfrm>
            <a:off x="723900" y="2855968"/>
            <a:ext cx="3855720" cy="3011432"/>
          </a:xfrm>
          <a:prstGeom prst="rect">
            <a:avLst/>
          </a:prstGeom>
          <a:noFill/>
          <a:ln>
            <a:noFill/>
          </a:ln>
        </p:spPr>
        <p:txBody>
          <a:bodyPr anchorCtr="0" anchor="t" bIns="91425" lIns="91425" rIns="91425" wrap="square" tIns="91425"/>
          <a:lstStyle>
            <a:lvl1pPr indent="0" lvl="0" marL="0" marR="0" rtl="0" algn="l">
              <a:lnSpc>
                <a:spcPct val="113000"/>
              </a:lnSpc>
              <a:spcBef>
                <a:spcPts val="0"/>
              </a:spcBef>
              <a:spcAft>
                <a:spcPts val="1500"/>
              </a:spcAft>
              <a:buClr>
                <a:schemeClr val="dk2"/>
              </a:buClr>
              <a:buSzPts val="1600"/>
              <a:buFont typeface="Source Sans Pro"/>
              <a:buNone/>
              <a:defRPr b="0" i="0" sz="1600" u="none" cap="none" strike="noStrike">
                <a:solidFill>
                  <a:schemeClr val="dk2"/>
                </a:solidFill>
                <a:latin typeface="Source Sans Pro"/>
                <a:ea typeface="Source Sans Pro"/>
                <a:cs typeface="Source Sans Pro"/>
                <a:sym typeface="Source Sans Pro"/>
              </a:defRPr>
            </a:lvl1pPr>
            <a:lvl2pPr indent="0" lvl="1" marL="457200" marR="0" rtl="0" algn="l">
              <a:lnSpc>
                <a:spcPct val="94000"/>
              </a:lnSpc>
              <a:spcBef>
                <a:spcPts val="500"/>
              </a:spcBef>
              <a:spcAft>
                <a:spcPts val="200"/>
              </a:spcAft>
              <a:buClr>
                <a:schemeClr val="dk2"/>
              </a:buClr>
              <a:buSzPts val="1400"/>
              <a:buFont typeface="Source Sans Pro"/>
              <a:buNone/>
              <a:defRPr b="0" i="1" sz="1400" u="none" cap="none" strike="noStrike">
                <a:solidFill>
                  <a:schemeClr val="dk2"/>
                </a:solidFill>
                <a:latin typeface="Source Sans Pro"/>
                <a:ea typeface="Source Sans Pro"/>
                <a:cs typeface="Source Sans Pro"/>
                <a:sym typeface="Source Sans Pro"/>
              </a:defRPr>
            </a:lvl2pPr>
            <a:lvl3pPr indent="0" lvl="2" marL="914400" marR="0" rtl="0" algn="l">
              <a:lnSpc>
                <a:spcPct val="94000"/>
              </a:lnSpc>
              <a:spcBef>
                <a:spcPts val="500"/>
              </a:spcBef>
              <a:spcAft>
                <a:spcPts val="200"/>
              </a:spcAft>
              <a:buClr>
                <a:schemeClr val="dk2"/>
              </a:buClr>
              <a:buSzPts val="1200"/>
              <a:buFont typeface="Source Sans Pro"/>
              <a:buNone/>
              <a:defRPr b="0" i="0" sz="1200" u="none" cap="none" strike="noStrike">
                <a:solidFill>
                  <a:schemeClr val="dk2"/>
                </a:solidFill>
                <a:latin typeface="Source Sans Pro"/>
                <a:ea typeface="Source Sans Pro"/>
                <a:cs typeface="Source Sans Pro"/>
                <a:sym typeface="Source Sans Pro"/>
              </a:defRPr>
            </a:lvl3pPr>
            <a:lvl4pPr indent="0" lvl="3" marL="1371600" marR="0" rtl="0" algn="l">
              <a:lnSpc>
                <a:spcPct val="94000"/>
              </a:lnSpc>
              <a:spcBef>
                <a:spcPts val="500"/>
              </a:spcBef>
              <a:spcAft>
                <a:spcPts val="200"/>
              </a:spcAft>
              <a:buClr>
                <a:schemeClr val="dk2"/>
              </a:buClr>
              <a:buSzPts val="1000"/>
              <a:buFont typeface="Source Sans Pro"/>
              <a:buNone/>
              <a:defRPr b="0" i="1" sz="1000" u="none" cap="none" strike="noStrike">
                <a:solidFill>
                  <a:schemeClr val="dk2"/>
                </a:solidFill>
                <a:latin typeface="Source Sans Pro"/>
                <a:ea typeface="Source Sans Pro"/>
                <a:cs typeface="Source Sans Pro"/>
                <a:sym typeface="Source Sans Pro"/>
              </a:defRPr>
            </a:lvl4pPr>
            <a:lvl5pPr indent="0" lvl="4" marL="1828800" marR="0" rtl="0" algn="l">
              <a:lnSpc>
                <a:spcPct val="94000"/>
              </a:lnSpc>
              <a:spcBef>
                <a:spcPts val="500"/>
              </a:spcBef>
              <a:spcAft>
                <a:spcPts val="200"/>
              </a:spcAft>
              <a:buClr>
                <a:schemeClr val="dk2"/>
              </a:buClr>
              <a:buSzPts val="1000"/>
              <a:buFont typeface="Source Sans Pro"/>
              <a:buNone/>
              <a:defRPr b="0" i="0" sz="1000" u="none" cap="none" strike="noStrike">
                <a:solidFill>
                  <a:schemeClr val="dk2"/>
                </a:solidFill>
                <a:latin typeface="Source Sans Pro"/>
                <a:ea typeface="Source Sans Pro"/>
                <a:cs typeface="Source Sans Pro"/>
                <a:sym typeface="Source Sans Pro"/>
              </a:defRPr>
            </a:lvl5pPr>
            <a:lvl6pPr indent="0" lvl="5" marL="2286000" marR="0" rtl="0" algn="l">
              <a:lnSpc>
                <a:spcPct val="94000"/>
              </a:lnSpc>
              <a:spcBef>
                <a:spcPts val="500"/>
              </a:spcBef>
              <a:spcAft>
                <a:spcPts val="200"/>
              </a:spcAft>
              <a:buClr>
                <a:schemeClr val="dk2"/>
              </a:buClr>
              <a:buSzPts val="1000"/>
              <a:buFont typeface="Source Sans Pro"/>
              <a:buNone/>
              <a:defRPr b="0" i="1" sz="1000" u="none" cap="none" strike="noStrike">
                <a:solidFill>
                  <a:schemeClr val="dk2"/>
                </a:solidFill>
                <a:latin typeface="Source Sans Pro"/>
                <a:ea typeface="Source Sans Pro"/>
                <a:cs typeface="Source Sans Pro"/>
                <a:sym typeface="Source Sans Pro"/>
              </a:defRPr>
            </a:lvl6pPr>
            <a:lvl7pPr indent="0" lvl="6" marL="2743200" marR="0" rtl="0" algn="l">
              <a:lnSpc>
                <a:spcPct val="94000"/>
              </a:lnSpc>
              <a:spcBef>
                <a:spcPts val="500"/>
              </a:spcBef>
              <a:spcAft>
                <a:spcPts val="200"/>
              </a:spcAft>
              <a:buClr>
                <a:schemeClr val="dk2"/>
              </a:buClr>
              <a:buSzPts val="1000"/>
              <a:buFont typeface="Source Sans Pro"/>
              <a:buNone/>
              <a:defRPr b="0" i="0" sz="1000" u="none" cap="none" strike="noStrike">
                <a:solidFill>
                  <a:schemeClr val="dk2"/>
                </a:solidFill>
                <a:latin typeface="Source Sans Pro"/>
                <a:ea typeface="Source Sans Pro"/>
                <a:cs typeface="Source Sans Pro"/>
                <a:sym typeface="Source Sans Pro"/>
              </a:defRPr>
            </a:lvl7pPr>
            <a:lvl8pPr indent="0" lvl="7" marL="3200400" marR="0" rtl="0" algn="l">
              <a:lnSpc>
                <a:spcPct val="94000"/>
              </a:lnSpc>
              <a:spcBef>
                <a:spcPts val="500"/>
              </a:spcBef>
              <a:spcAft>
                <a:spcPts val="200"/>
              </a:spcAft>
              <a:buClr>
                <a:schemeClr val="dk2"/>
              </a:buClr>
              <a:buSzPts val="1000"/>
              <a:buFont typeface="Source Sans Pro"/>
              <a:buNone/>
              <a:defRPr b="0" i="1" sz="1000" u="none" cap="none" strike="noStrike">
                <a:solidFill>
                  <a:schemeClr val="dk2"/>
                </a:solidFill>
                <a:latin typeface="Source Sans Pro"/>
                <a:ea typeface="Source Sans Pro"/>
                <a:cs typeface="Source Sans Pro"/>
                <a:sym typeface="Source Sans Pro"/>
              </a:defRPr>
            </a:lvl8pPr>
            <a:lvl9pPr indent="0" lvl="8" marL="3657600" marR="0" rtl="0" algn="l">
              <a:lnSpc>
                <a:spcPct val="94000"/>
              </a:lnSpc>
              <a:spcBef>
                <a:spcPts val="500"/>
              </a:spcBef>
              <a:spcAft>
                <a:spcPts val="200"/>
              </a:spcAft>
              <a:buClr>
                <a:schemeClr val="dk2"/>
              </a:buClr>
              <a:buSzPts val="1000"/>
              <a:buFont typeface="Source Sans Pro"/>
              <a:buNone/>
              <a:defRPr b="0" i="0" sz="1000" u="none" cap="none" strike="noStrike">
                <a:solidFill>
                  <a:schemeClr val="dk2"/>
                </a:solidFill>
                <a:latin typeface="Source Sans Pro"/>
                <a:ea typeface="Source Sans Pro"/>
                <a:cs typeface="Source Sans Pro"/>
                <a:sym typeface="Source Sans Pro"/>
              </a:defRPr>
            </a:lvl9pPr>
          </a:lstStyle>
          <a:p/>
        </p:txBody>
      </p:sp>
      <p:sp>
        <p:nvSpPr>
          <p:cNvPr id="73" name="Shape 73"/>
          <p:cNvSpPr txBox="1"/>
          <p:nvPr>
            <p:ph idx="10" type="dt"/>
          </p:nvPr>
        </p:nvSpPr>
        <p:spPr>
          <a:xfrm>
            <a:off x="723900" y="6453386"/>
            <a:ext cx="1204572" cy="404614"/>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74" name="Shape 74"/>
          <p:cNvSpPr txBox="1"/>
          <p:nvPr>
            <p:ph idx="11" type="ftr"/>
          </p:nvPr>
        </p:nvSpPr>
        <p:spPr>
          <a:xfrm>
            <a:off x="2205945" y="6453386"/>
            <a:ext cx="2373675" cy="404614"/>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75" name="Shape 75"/>
          <p:cNvSpPr txBox="1"/>
          <p:nvPr>
            <p:ph idx="12" type="sldNum"/>
          </p:nvPr>
        </p:nvSpPr>
        <p:spPr>
          <a:xfrm>
            <a:off x="9883140" y="6453386"/>
            <a:ext cx="1596292" cy="404614"/>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chemeClr val="dk2"/>
                </a:solidFill>
                <a:latin typeface="Source Sans Pro"/>
                <a:ea typeface="Source Sans Pro"/>
                <a:cs typeface="Source Sans Pro"/>
                <a:sym typeface="Source Sans Pro"/>
              </a:rPr>
              <a:t>‹#›</a:t>
            </a:fld>
          </a:p>
        </p:txBody>
      </p:sp>
      <p:sp>
        <p:nvSpPr>
          <p:cNvPr id="76" name="Shape 76" title="Divider Bar"/>
          <p:cNvSpPr/>
          <p:nvPr/>
        </p:nvSpPr>
        <p:spPr>
          <a:xfrm>
            <a:off x="5303520" y="376"/>
            <a:ext cx="228600" cy="6858000"/>
          </a:xfrm>
          <a:prstGeom prst="rect">
            <a:avLst/>
          </a:prstGeom>
          <a:solidFill>
            <a:schemeClr val="dk2"/>
          </a:solidFill>
          <a:ln>
            <a:noFill/>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5" name="Shape 5"/>
        <p:cNvGrpSpPr/>
        <p:nvPr/>
      </p:nvGrpSpPr>
      <p:grpSpPr>
        <a:xfrm>
          <a:off x="0" y="0"/>
          <a:ext cx="0" cy="0"/>
          <a:chOff x="0" y="0"/>
          <a:chExt cx="0" cy="0"/>
        </a:xfrm>
      </p:grpSpPr>
      <p:sp>
        <p:nvSpPr>
          <p:cNvPr id="6" name="Shape 6"/>
          <p:cNvSpPr txBox="1"/>
          <p:nvPr>
            <p:ph type="title"/>
          </p:nvPr>
        </p:nvSpPr>
        <p:spPr>
          <a:xfrm>
            <a:off x="1371600" y="685800"/>
            <a:ext cx="9601200" cy="1485900"/>
          </a:xfrm>
          <a:prstGeom prst="rect">
            <a:avLst/>
          </a:prstGeom>
          <a:noFill/>
          <a:ln>
            <a:noFill/>
          </a:ln>
        </p:spPr>
        <p:txBody>
          <a:bodyPr anchorCtr="0" anchor="t" bIns="91425" lIns="91425" rIns="91425" wrap="square" tIns="91425"/>
          <a:lstStyle>
            <a:lvl1pPr indent="0" lvl="0" marL="0" marR="0" rtl="0" algn="l">
              <a:lnSpc>
                <a:spcPct val="89000"/>
              </a:lnSpc>
              <a:spcBef>
                <a:spcPts val="0"/>
              </a:spcBef>
              <a:buClr>
                <a:schemeClr val="dk2"/>
              </a:buClr>
              <a:buSzPts val="4400"/>
              <a:buFont typeface="Source Sans Pro"/>
              <a:buNone/>
              <a:defRPr b="0" i="0" sz="4400" u="none" cap="none" strike="noStrike">
                <a:solidFill>
                  <a:schemeClr val="dk2"/>
                </a:solidFill>
                <a:latin typeface="Source Sans Pro"/>
                <a:ea typeface="Source Sans Pro"/>
                <a:cs typeface="Source Sans Pro"/>
                <a:sym typeface="Source Sans Pro"/>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7" name="Shape 7"/>
          <p:cNvSpPr txBox="1"/>
          <p:nvPr>
            <p:ph idx="1" type="body"/>
          </p:nvPr>
        </p:nvSpPr>
        <p:spPr>
          <a:xfrm>
            <a:off x="1371600" y="2286000"/>
            <a:ext cx="9601200" cy="3581400"/>
          </a:xfrm>
          <a:prstGeom prst="rect">
            <a:avLst/>
          </a:prstGeom>
          <a:noFill/>
          <a:ln>
            <a:noFill/>
          </a:ln>
        </p:spPr>
        <p:txBody>
          <a:bodyPr anchorCtr="0" anchor="t" bIns="91425" lIns="91425" rIns="91425" wrap="square" tIns="91425"/>
          <a:lstStyle>
            <a:lvl1pPr indent="-257048" lvl="0" marL="384048" marR="0" rtl="0" algn="l">
              <a:lnSpc>
                <a:spcPct val="94000"/>
              </a:lnSpc>
              <a:spcBef>
                <a:spcPts val="1000"/>
              </a:spcBef>
              <a:spcAft>
                <a:spcPts val="200"/>
              </a:spcAft>
              <a:buClr>
                <a:schemeClr val="dk2"/>
              </a:buClr>
              <a:buSzPts val="2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257048" lvl="1" marL="914400" marR="0" rtl="0" algn="l">
              <a:lnSpc>
                <a:spcPct val="94000"/>
              </a:lnSpc>
              <a:spcBef>
                <a:spcPts val="500"/>
              </a:spcBef>
              <a:spcAft>
                <a:spcPts val="200"/>
              </a:spcAft>
              <a:buClr>
                <a:schemeClr val="dk2"/>
              </a:buClr>
              <a:buSzPts val="2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269747" lvl="2" marL="1371600" marR="0" rtl="0" algn="l">
              <a:lnSpc>
                <a:spcPct val="94000"/>
              </a:lnSpc>
              <a:spcBef>
                <a:spcPts val="500"/>
              </a:spcBef>
              <a:spcAft>
                <a:spcPts val="200"/>
              </a:spcAft>
              <a:buClr>
                <a:schemeClr val="dk2"/>
              </a:buClr>
              <a:buSzPts val="18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269747" lvl="3" marL="1828800" marR="0" rtl="0" algn="l">
              <a:lnSpc>
                <a:spcPct val="94000"/>
              </a:lnSpc>
              <a:spcBef>
                <a:spcPts val="500"/>
              </a:spcBef>
              <a:spcAft>
                <a:spcPts val="200"/>
              </a:spcAft>
              <a:buClr>
                <a:schemeClr val="dk2"/>
              </a:buClr>
              <a:buSzPts val="18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282448" lvl="4" marL="2286000" marR="0" rtl="0" algn="l">
              <a:lnSpc>
                <a:spcPct val="94000"/>
              </a:lnSpc>
              <a:spcBef>
                <a:spcPts val="500"/>
              </a:spcBef>
              <a:spcAft>
                <a:spcPts val="20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282448" lvl="5" marL="2743200" marR="0" rtl="0" algn="l">
              <a:lnSpc>
                <a:spcPct val="94000"/>
              </a:lnSpc>
              <a:spcBef>
                <a:spcPts val="500"/>
              </a:spcBef>
              <a:spcAft>
                <a:spcPts val="20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295148" lvl="6" marL="3200400" marR="0" rtl="0" algn="l">
              <a:lnSpc>
                <a:spcPct val="94000"/>
              </a:lnSpc>
              <a:spcBef>
                <a:spcPts val="500"/>
              </a:spcBef>
              <a:spcAft>
                <a:spcPts val="2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295147" lvl="7" marL="3657600" marR="0" rtl="0" algn="l">
              <a:lnSpc>
                <a:spcPct val="94000"/>
              </a:lnSpc>
              <a:spcBef>
                <a:spcPts val="500"/>
              </a:spcBef>
              <a:spcAft>
                <a:spcPts val="20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295147" lvl="8" marL="4114800" marR="0" rtl="0" algn="l">
              <a:lnSpc>
                <a:spcPct val="94000"/>
              </a:lnSpc>
              <a:spcBef>
                <a:spcPts val="500"/>
              </a:spcBef>
              <a:spcAft>
                <a:spcPts val="2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8" name="Shape 8"/>
          <p:cNvSpPr txBox="1"/>
          <p:nvPr>
            <p:ph idx="10" type="dt"/>
          </p:nvPr>
        </p:nvSpPr>
        <p:spPr>
          <a:xfrm>
            <a:off x="1390650" y="6453386"/>
            <a:ext cx="1204572" cy="404614"/>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9" name="Shape 9"/>
          <p:cNvSpPr txBox="1"/>
          <p:nvPr>
            <p:ph idx="11" type="ftr"/>
          </p:nvPr>
        </p:nvSpPr>
        <p:spPr>
          <a:xfrm>
            <a:off x="2893564" y="6453386"/>
            <a:ext cx="6280830" cy="404614"/>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chemeClr val="dk2"/>
                </a:solidFill>
                <a:latin typeface="Source Sans Pro"/>
                <a:ea typeface="Source Sans Pro"/>
                <a:cs typeface="Source Sans Pro"/>
                <a:sym typeface="Source Sans Pro"/>
              </a:defRPr>
            </a:lvl1pPr>
            <a:lvl2pPr indent="0" lvl="1" marL="4572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2pPr>
            <a:lvl3pPr indent="0" lvl="2" marL="9144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3pPr>
            <a:lvl4pPr indent="0" lvl="3" marL="13716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4pPr>
            <a:lvl5pPr indent="0" lvl="4" marL="18288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5pPr>
            <a:lvl6pPr indent="0" lvl="5" marL="22860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6pPr>
            <a:lvl7pPr indent="0" lvl="6" marL="27432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7pPr>
            <a:lvl8pPr indent="0" lvl="7" marL="32004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8pPr>
            <a:lvl9pPr indent="0" lvl="8" marL="3657600" marR="0" rtl="0" algn="l">
              <a:spcBef>
                <a:spcPts val="0"/>
              </a:spcBef>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10" name="Shape 10"/>
          <p:cNvSpPr txBox="1"/>
          <p:nvPr>
            <p:ph idx="12" type="sldNum"/>
          </p:nvPr>
        </p:nvSpPr>
        <p:spPr>
          <a:xfrm>
            <a:off x="9472736" y="6453386"/>
            <a:ext cx="1596292" cy="404614"/>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chemeClr val="dk2"/>
                </a:solidFill>
                <a:latin typeface="Source Sans Pro"/>
                <a:ea typeface="Source Sans Pro"/>
                <a:cs typeface="Source Sans Pro"/>
                <a:sym typeface="Source Sans Pro"/>
              </a:rPr>
              <a:t>‹#›</a:t>
            </a:fld>
          </a:p>
        </p:txBody>
      </p:sp>
      <p:sp>
        <p:nvSpPr>
          <p:cNvPr id="11" name="Shape 11" title="Side bar"/>
          <p:cNvSpPr/>
          <p:nvPr/>
        </p:nvSpPr>
        <p:spPr>
          <a:xfrm>
            <a:off x="478095" y="376"/>
            <a:ext cx="228600" cy="6858000"/>
          </a:xfrm>
          <a:prstGeom prst="rect">
            <a:avLst/>
          </a:prstGeom>
          <a:solidFill>
            <a:schemeClr val="dk2"/>
          </a:solidFill>
          <a:ln>
            <a:noFill/>
          </a:ln>
        </p:spPr>
        <p:txBody>
          <a:bodyPr anchorCtr="0" anchor="ctr" bIns="91425" lIns="91425" rIns="91425" wrap="square" tIns="91425">
            <a:noAutofit/>
          </a:bodyPr>
          <a:lstStyle/>
          <a:p>
            <a:pPr indent="0" lvl="0" marL="0">
              <a:spcBef>
                <a:spcPts val="0"/>
              </a:spcBef>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ctrTitle"/>
          </p:nvPr>
        </p:nvSpPr>
        <p:spPr>
          <a:xfrm>
            <a:off x="1605603" y="1864654"/>
            <a:ext cx="8361300" cy="2098200"/>
          </a:xfrm>
          <a:prstGeom prst="rect">
            <a:avLst/>
          </a:prstGeom>
          <a:noFill/>
          <a:ln>
            <a:noFill/>
          </a:ln>
        </p:spPr>
        <p:txBody>
          <a:bodyPr anchorCtr="0" anchor="b" bIns="45700" lIns="91425" rIns="91425" wrap="square" tIns="45700">
            <a:noAutofit/>
          </a:bodyPr>
          <a:lstStyle/>
          <a:p>
            <a:pPr indent="-457200" lvl="0" marL="0" marR="0" rtl="0">
              <a:lnSpc>
                <a:spcPct val="89000"/>
              </a:lnSpc>
              <a:spcBef>
                <a:spcPts val="0"/>
              </a:spcBef>
              <a:buClr>
                <a:schemeClr val="dk2"/>
              </a:buClr>
              <a:buSzPts val="7200"/>
              <a:buFont typeface="Source Sans Pro"/>
              <a:buNone/>
            </a:pPr>
            <a:r>
              <a:rPr b="1" i="0" lang="en-US" sz="9600" u="none" cap="none" strike="noStrike">
                <a:solidFill>
                  <a:srgbClr val="38761D"/>
                </a:solidFill>
                <a:latin typeface="Crete Round"/>
                <a:ea typeface="Crete Round"/>
                <a:cs typeface="Crete Round"/>
                <a:sym typeface="Crete Round"/>
              </a:rPr>
              <a:t>BOGGLE</a:t>
            </a:r>
          </a:p>
        </p:txBody>
      </p:sp>
      <p:sp>
        <p:nvSpPr>
          <p:cNvPr id="94" name="Shape 94"/>
          <p:cNvSpPr txBox="1"/>
          <p:nvPr>
            <p:ph idx="1" type="subTitle"/>
          </p:nvPr>
        </p:nvSpPr>
        <p:spPr>
          <a:xfrm>
            <a:off x="2060701" y="3962850"/>
            <a:ext cx="7451100" cy="1086300"/>
          </a:xfrm>
          <a:prstGeom prst="rect">
            <a:avLst/>
          </a:prstGeom>
          <a:noFill/>
          <a:ln>
            <a:noFill/>
          </a:ln>
        </p:spPr>
        <p:txBody>
          <a:bodyPr anchorCtr="0" anchor="t" bIns="45700" lIns="91425" rIns="91425" wrap="square" tIns="45700">
            <a:noAutofit/>
          </a:bodyPr>
          <a:lstStyle/>
          <a:p>
            <a:pPr indent="-146050" lvl="0" marL="0" marR="0" rtl="0">
              <a:lnSpc>
                <a:spcPct val="112000"/>
              </a:lnSpc>
              <a:spcBef>
                <a:spcPts val="0"/>
              </a:spcBef>
              <a:spcAft>
                <a:spcPts val="0"/>
              </a:spcAft>
              <a:buClr>
                <a:schemeClr val="dk2"/>
              </a:buClr>
              <a:buSzPts val="2300"/>
              <a:buFont typeface="Source Sans Pro"/>
              <a:buNone/>
            </a:pPr>
            <a:r>
              <a:rPr b="1" i="0" lang="en-US" sz="2300" u="none" cap="none" strike="noStrike">
                <a:solidFill>
                  <a:srgbClr val="000000"/>
                </a:solidFill>
                <a:highlight>
                  <a:srgbClr val="6AA84F"/>
                </a:highlight>
                <a:latin typeface="Comic Sans MS"/>
                <a:ea typeface="Comic Sans MS"/>
                <a:cs typeface="Comic Sans MS"/>
                <a:sym typeface="Comic Sans MS"/>
              </a:rPr>
              <a:t>Adina Margolis, Tziporah Neuberger, Chana Sklar</a:t>
            </a:r>
          </a:p>
        </p:txBody>
      </p:sp>
      <p:sp>
        <p:nvSpPr>
          <p:cNvPr id="95" name="Shape 95"/>
          <p:cNvSpPr txBox="1"/>
          <p:nvPr>
            <p:ph idx="12" type="sldNum"/>
          </p:nvPr>
        </p:nvSpPr>
        <p:spPr>
          <a:xfrm>
            <a:off x="9830683" y="6453386"/>
            <a:ext cx="1596300" cy="404700"/>
          </a:xfrm>
          <a:prstGeom prst="rect">
            <a:avLst/>
          </a:prstGeom>
        </p:spPr>
        <p:txBody>
          <a:bodyPr anchorCtr="0" anchor="ctr"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1371600" y="685800"/>
            <a:ext cx="9601200" cy="1485900"/>
          </a:xfrm>
          <a:prstGeom prst="rect">
            <a:avLst/>
          </a:prstGeom>
          <a:effectLst>
            <a:outerShdw blurRad="385763" rotWithShape="0" algn="bl" dir="5400000" dist="85725">
              <a:srgbClr val="000000">
                <a:alpha val="82000"/>
              </a:srgbClr>
            </a:outerShdw>
          </a:effectLst>
        </p:spPr>
        <p:txBody>
          <a:bodyPr anchorCtr="0" anchor="t" bIns="91425" lIns="91425" rIns="91425" wrap="square" tIns="91425">
            <a:noAutofit/>
          </a:bodyPr>
          <a:lstStyle/>
          <a:p>
            <a:pPr indent="0" lvl="0" marL="0" rtl="0" algn="l">
              <a:spcBef>
                <a:spcPts val="0"/>
              </a:spcBef>
              <a:buNone/>
            </a:pPr>
            <a:r>
              <a:rPr b="1" lang="en-US" sz="3600" u="sng">
                <a:solidFill>
                  <a:srgbClr val="38761D"/>
                </a:solidFill>
                <a:latin typeface="Indie Flower"/>
                <a:ea typeface="Indie Flower"/>
                <a:cs typeface="Indie Flower"/>
                <a:sym typeface="Indie Flower"/>
              </a:rPr>
              <a:t>Programming Challenges</a:t>
            </a:r>
          </a:p>
          <a:p>
            <a:pPr indent="0" lvl="0" marL="0" algn="l">
              <a:spcBef>
                <a:spcPts val="0"/>
              </a:spcBef>
              <a:buNone/>
            </a:pPr>
            <a:r>
              <a:rPr b="1" lang="en-US" sz="5500" u="sng">
                <a:solidFill>
                  <a:srgbClr val="38761D"/>
                </a:solidFill>
                <a:latin typeface="Indie Flower"/>
                <a:ea typeface="Indie Flower"/>
                <a:cs typeface="Indie Flower"/>
                <a:sym typeface="Indie Flower"/>
              </a:rPr>
              <a:t>Dealing with Duplicate Words</a:t>
            </a:r>
          </a:p>
        </p:txBody>
      </p:sp>
      <p:sp>
        <p:nvSpPr>
          <p:cNvPr id="165" name="Shape 165"/>
          <p:cNvSpPr txBox="1"/>
          <p:nvPr>
            <p:ph idx="1" type="body"/>
          </p:nvPr>
        </p:nvSpPr>
        <p:spPr>
          <a:xfrm>
            <a:off x="1371600" y="2286000"/>
            <a:ext cx="9601200" cy="3581400"/>
          </a:xfrm>
          <a:prstGeom prst="rect">
            <a:avLst/>
          </a:prstGeom>
        </p:spPr>
        <p:txBody>
          <a:bodyPr anchorCtr="0" anchor="t" bIns="91425" lIns="91425" rIns="91425" wrap="square" tIns="91425">
            <a:noAutofit/>
          </a:bodyPr>
          <a:lstStyle/>
          <a:p>
            <a:pPr indent="-257048" lvl="0" marL="384048">
              <a:spcBef>
                <a:spcPts val="0"/>
              </a:spcBef>
              <a:buNone/>
            </a:pPr>
            <a:r>
              <a:rPr b="1" lang="en-US"/>
              <a:t>Before checking any words entered, </a:t>
            </a:r>
          </a:p>
          <a:p>
            <a:pPr indent="-257048" lvl="0" marL="384048" rtl="0">
              <a:spcBef>
                <a:spcPts val="0"/>
              </a:spcBef>
              <a:buNone/>
            </a:pPr>
            <a:r>
              <a:rPr b="1" lang="en-US"/>
              <a:t>w</a:t>
            </a:r>
            <a:r>
              <a:rPr b="1" lang="en-US"/>
              <a:t>e </a:t>
            </a:r>
            <a:r>
              <a:rPr b="1" lang="en-US"/>
              <a:t>instantiated</a:t>
            </a:r>
            <a:r>
              <a:rPr b="1" lang="en-US"/>
              <a:t> a </a:t>
            </a:r>
            <a:r>
              <a:rPr b="1" lang="en-US" u="sng">
                <a:solidFill>
                  <a:srgbClr val="351C75"/>
                </a:solidFill>
              </a:rPr>
              <a:t>HashSet</a:t>
            </a:r>
            <a:r>
              <a:rPr b="1" lang="en-US"/>
              <a:t> in main to </a:t>
            </a:r>
          </a:p>
          <a:p>
            <a:pPr indent="-257048" lvl="0" marL="384048">
              <a:spcBef>
                <a:spcPts val="0"/>
              </a:spcBef>
              <a:buNone/>
            </a:pPr>
            <a:r>
              <a:rPr b="1" lang="en-US"/>
              <a:t>ensure that there were no duplicate </a:t>
            </a:r>
          </a:p>
          <a:p>
            <a:pPr indent="-257048" lvl="0" marL="384048">
              <a:spcBef>
                <a:spcPts val="0"/>
              </a:spcBef>
              <a:buNone/>
            </a:pPr>
            <a:r>
              <a:rPr b="1" lang="en-US"/>
              <a:t>words in the array list of user input. </a:t>
            </a:r>
          </a:p>
          <a:p>
            <a:pPr indent="-257048" lvl="0" marL="384048">
              <a:spcBef>
                <a:spcPts val="0"/>
              </a:spcBef>
              <a:buNone/>
            </a:pPr>
            <a:r>
              <a:rPr b="1" lang="en-US"/>
              <a:t>This was crucial so methods would </a:t>
            </a:r>
          </a:p>
          <a:p>
            <a:pPr indent="-257048" lvl="0" marL="384048" rtl="0">
              <a:lnSpc>
                <a:spcPct val="140000"/>
              </a:lnSpc>
              <a:spcBef>
                <a:spcPts val="0"/>
              </a:spcBef>
              <a:buNone/>
            </a:pPr>
            <a:r>
              <a:rPr b="1" lang="en-US"/>
              <a:t>not be called  twice for the same word and so the user would not receive double the amount of points for one word. </a:t>
            </a:r>
          </a:p>
        </p:txBody>
      </p:sp>
      <p:pic>
        <p:nvPicPr>
          <p:cNvPr id="166" name="Shape 166"/>
          <p:cNvPicPr preferRelativeResize="0"/>
          <p:nvPr/>
        </p:nvPicPr>
        <p:blipFill>
          <a:blip r:embed="rId3">
            <a:alphaModFix/>
          </a:blip>
          <a:stretch>
            <a:fillRect/>
          </a:stretch>
        </p:blipFill>
        <p:spPr>
          <a:xfrm>
            <a:off x="5668138" y="2700325"/>
            <a:ext cx="5057775" cy="1457325"/>
          </a:xfrm>
          <a:prstGeom prst="rect">
            <a:avLst/>
          </a:prstGeom>
          <a:noFill/>
          <a:ln>
            <a:noFill/>
          </a:ln>
        </p:spPr>
      </p:pic>
      <p:sp>
        <p:nvSpPr>
          <p:cNvPr id="167" name="Shape 167"/>
          <p:cNvSpPr txBox="1"/>
          <p:nvPr>
            <p:ph idx="12" type="sldNum"/>
          </p:nvPr>
        </p:nvSpPr>
        <p:spPr>
          <a:xfrm>
            <a:off x="9472736" y="6453386"/>
            <a:ext cx="1596300" cy="404700"/>
          </a:xfrm>
          <a:prstGeom prst="rect">
            <a:avLst/>
          </a:prstGeom>
        </p:spPr>
        <p:txBody>
          <a:bodyPr anchorCtr="0" anchor="ctr"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871075" y="685800"/>
            <a:ext cx="11144100" cy="1485900"/>
          </a:xfrm>
          <a:prstGeom prst="rect">
            <a:avLst/>
          </a:prstGeom>
          <a:noFill/>
          <a:ln>
            <a:noFill/>
          </a:ln>
        </p:spPr>
        <p:txBody>
          <a:bodyPr anchorCtr="0" anchor="t" bIns="45700" lIns="91425" rIns="91425" wrap="square" tIns="45700">
            <a:noAutofit/>
          </a:bodyPr>
          <a:lstStyle/>
          <a:p>
            <a:pPr indent="-279400" lvl="0" marL="0" marR="0" rtl="0" algn="l">
              <a:lnSpc>
                <a:spcPct val="89000"/>
              </a:lnSpc>
              <a:spcBef>
                <a:spcPts val="0"/>
              </a:spcBef>
              <a:buClr>
                <a:schemeClr val="dk2"/>
              </a:buClr>
              <a:buSzPts val="4400"/>
              <a:buFont typeface="Source Sans Pro"/>
              <a:buNone/>
            </a:pPr>
            <a:r>
              <a:rPr b="1" i="0" lang="en-US" sz="3600" u="sng" cap="none" strike="noStrike">
                <a:solidFill>
                  <a:srgbClr val="38761D"/>
                </a:solidFill>
                <a:latin typeface="Indie Flower"/>
                <a:ea typeface="Indie Flower"/>
                <a:cs typeface="Indie Flower"/>
                <a:sym typeface="Indie Flower"/>
              </a:rPr>
              <a:t>Programming Challenges</a:t>
            </a:r>
            <a:br>
              <a:rPr b="1" i="0" lang="en-US" sz="3600" u="sng" cap="none" strike="noStrike">
                <a:solidFill>
                  <a:srgbClr val="38761D"/>
                </a:solidFill>
                <a:latin typeface="Indie Flower"/>
                <a:ea typeface="Indie Flower"/>
                <a:cs typeface="Indie Flower"/>
                <a:sym typeface="Indie Flower"/>
              </a:rPr>
            </a:br>
            <a:r>
              <a:rPr b="1" i="0" lang="en-US" sz="5500" u="sng" cap="none" strike="noStrike">
                <a:solidFill>
                  <a:srgbClr val="38761D"/>
                </a:solidFill>
                <a:latin typeface="Indie Flower"/>
                <a:ea typeface="Indie Flower"/>
                <a:cs typeface="Indie Flower"/>
                <a:sym typeface="Indie Flower"/>
              </a:rPr>
              <a:t>Checking if words are on the board</a:t>
            </a:r>
          </a:p>
        </p:txBody>
      </p:sp>
      <p:sp>
        <p:nvSpPr>
          <p:cNvPr id="173" name="Shape 173"/>
          <p:cNvSpPr txBox="1"/>
          <p:nvPr>
            <p:ph idx="1" type="body"/>
          </p:nvPr>
        </p:nvSpPr>
        <p:spPr>
          <a:xfrm>
            <a:off x="726475" y="2373963"/>
            <a:ext cx="9601200" cy="3581400"/>
          </a:xfrm>
          <a:prstGeom prst="rect">
            <a:avLst/>
          </a:prstGeom>
          <a:noFill/>
          <a:ln>
            <a:noFill/>
          </a:ln>
        </p:spPr>
        <p:txBody>
          <a:bodyPr anchorCtr="0" anchor="t" bIns="45700" lIns="91425" rIns="91425" wrap="square" tIns="45700">
            <a:noAutofit/>
          </a:bodyPr>
          <a:lstStyle/>
          <a:p>
            <a:pPr indent="-438022" lvl="0" marL="384048" marR="0" rtl="0" algn="l">
              <a:lnSpc>
                <a:spcPct val="74000"/>
              </a:lnSpc>
              <a:spcBef>
                <a:spcPts val="0"/>
              </a:spcBef>
              <a:spcAft>
                <a:spcPts val="0"/>
              </a:spcAft>
              <a:buClr>
                <a:schemeClr val="dk2"/>
              </a:buClr>
              <a:buSzPts val="2400"/>
              <a:buFont typeface="Source Sans Pro"/>
              <a:buChar char="■"/>
            </a:pPr>
            <a:r>
              <a:rPr b="1" i="0" lang="en-US" sz="2400" u="none" cap="none" strike="noStrike">
                <a:solidFill>
                  <a:schemeClr val="dk2"/>
                </a:solidFill>
              </a:rPr>
              <a:t>Two separate steps were necessary:</a:t>
            </a:r>
          </a:p>
          <a:p>
            <a:pPr indent="-438022" lvl="0" marL="384048" marR="0" rtl="0" algn="l">
              <a:lnSpc>
                <a:spcPct val="74000"/>
              </a:lnSpc>
              <a:spcBef>
                <a:spcPts val="1200"/>
              </a:spcBef>
              <a:spcAft>
                <a:spcPts val="0"/>
              </a:spcAft>
              <a:buClr>
                <a:schemeClr val="dk2"/>
              </a:buClr>
              <a:buSzPts val="2400"/>
              <a:buFont typeface="Source Sans Pro"/>
              <a:buChar char="■"/>
            </a:pPr>
            <a:r>
              <a:rPr b="1" i="0" lang="en-US" sz="2400" u="none" cap="none" strike="noStrike">
                <a:solidFill>
                  <a:schemeClr val="dk2"/>
                </a:solidFill>
              </a:rPr>
              <a:t>Step one: Finding the first letter</a:t>
            </a:r>
          </a:p>
          <a:p>
            <a:pPr indent="-412623" lvl="1" marL="914400" marR="0" rtl="0" algn="l">
              <a:lnSpc>
                <a:spcPct val="74000"/>
              </a:lnSpc>
              <a:spcBef>
                <a:spcPts val="700"/>
              </a:spcBef>
              <a:spcAft>
                <a:spcPts val="0"/>
              </a:spcAft>
              <a:buClr>
                <a:schemeClr val="dk2"/>
              </a:buClr>
              <a:buSzPts val="2000"/>
              <a:buFont typeface="Source Sans Pro"/>
              <a:buChar char="–"/>
            </a:pPr>
            <a:r>
              <a:rPr b="1" i="1" lang="en-US" u="none" cap="none" strike="noStrike">
                <a:solidFill>
                  <a:schemeClr val="dk2"/>
                </a:solidFill>
              </a:rPr>
              <a:t>It requires going through the entire</a:t>
            </a:r>
          </a:p>
          <a:p>
            <a:pPr indent="-98425" lvl="1" marL="530352" marR="0" rtl="0" algn="l">
              <a:lnSpc>
                <a:spcPct val="74000"/>
              </a:lnSpc>
              <a:spcBef>
                <a:spcPts val="700"/>
              </a:spcBef>
              <a:spcAft>
                <a:spcPts val="0"/>
              </a:spcAft>
              <a:buClr>
                <a:schemeClr val="dk2"/>
              </a:buClr>
              <a:buSzPts val="1550"/>
              <a:buFont typeface="Source Sans Pro"/>
              <a:buNone/>
            </a:pPr>
            <a:r>
              <a:rPr b="1" i="1" lang="en-US" u="none" cap="none" strike="noStrike">
                <a:solidFill>
                  <a:schemeClr val="dk2"/>
                </a:solidFill>
              </a:rPr>
              <a:t>       board systematically and keeping track </a:t>
            </a:r>
          </a:p>
          <a:p>
            <a:pPr indent="-98425" lvl="1" marL="530352" marR="0" rtl="0" algn="l">
              <a:lnSpc>
                <a:spcPct val="74000"/>
              </a:lnSpc>
              <a:spcBef>
                <a:spcPts val="700"/>
              </a:spcBef>
              <a:spcAft>
                <a:spcPts val="0"/>
              </a:spcAft>
              <a:buClr>
                <a:schemeClr val="dk2"/>
              </a:buClr>
              <a:buSzPts val="1550"/>
              <a:buFont typeface="Source Sans Pro"/>
              <a:buNone/>
            </a:pPr>
            <a:r>
              <a:rPr b="1" lang="en-US"/>
              <a:t>      </a:t>
            </a:r>
            <a:r>
              <a:rPr b="1" i="1" lang="en-US" u="none" cap="none" strike="noStrike">
                <a:solidFill>
                  <a:schemeClr val="dk2"/>
                </a:solidFill>
              </a:rPr>
              <a:t>of where the first letter was found.</a:t>
            </a:r>
          </a:p>
          <a:p>
            <a:pPr indent="-412623" lvl="1" marL="914400" marR="0" rtl="0" algn="l">
              <a:lnSpc>
                <a:spcPct val="74000"/>
              </a:lnSpc>
              <a:spcBef>
                <a:spcPts val="700"/>
              </a:spcBef>
              <a:spcAft>
                <a:spcPts val="0"/>
              </a:spcAft>
              <a:buClr>
                <a:schemeClr val="dk2"/>
              </a:buClr>
              <a:buSzPts val="2000"/>
              <a:buFont typeface="Source Sans Pro"/>
              <a:buChar char="–"/>
            </a:pPr>
            <a:r>
              <a:rPr b="1" i="1" lang="en-US" u="none" cap="none" strike="noStrike">
                <a:solidFill>
                  <a:schemeClr val="dk2"/>
                </a:solidFill>
              </a:rPr>
              <a:t>It then has to separately loop </a:t>
            </a:r>
          </a:p>
          <a:p>
            <a:pPr indent="-98425" lvl="1" marL="530352" marR="0" rtl="0" algn="l">
              <a:lnSpc>
                <a:spcPct val="74000"/>
              </a:lnSpc>
              <a:spcBef>
                <a:spcPts val="700"/>
              </a:spcBef>
              <a:spcAft>
                <a:spcPts val="0"/>
              </a:spcAft>
              <a:buClr>
                <a:schemeClr val="dk2"/>
              </a:buClr>
              <a:buSzPts val="1550"/>
              <a:buFont typeface="Source Sans Pro"/>
              <a:buNone/>
            </a:pPr>
            <a:r>
              <a:rPr b="1" i="1" lang="en-US" u="none" cap="none" strike="noStrike">
                <a:solidFill>
                  <a:schemeClr val="dk2"/>
                </a:solidFill>
              </a:rPr>
              <a:t>       through that row continuing with</a:t>
            </a:r>
          </a:p>
          <a:p>
            <a:pPr indent="-98425" lvl="1" marL="530352" marR="0" rtl="0" algn="l">
              <a:lnSpc>
                <a:spcPct val="74000"/>
              </a:lnSpc>
              <a:spcBef>
                <a:spcPts val="700"/>
              </a:spcBef>
              <a:spcAft>
                <a:spcPts val="0"/>
              </a:spcAft>
              <a:buClr>
                <a:schemeClr val="dk2"/>
              </a:buClr>
              <a:buSzPts val="1550"/>
              <a:buFont typeface="Source Sans Pro"/>
              <a:buNone/>
            </a:pPr>
            <a:r>
              <a:rPr b="1" i="1" lang="en-US" u="none" cap="none" strike="noStrike">
                <a:solidFill>
                  <a:schemeClr val="dk2"/>
                </a:solidFill>
              </a:rPr>
              <a:t>       the column after t</a:t>
            </a:r>
            <a:r>
              <a:rPr b="1" lang="en-US"/>
              <a:t>he </a:t>
            </a:r>
            <a:r>
              <a:rPr b="1" i="1" lang="en-US" u="none" cap="none" strike="noStrike">
                <a:solidFill>
                  <a:schemeClr val="dk2"/>
                </a:solidFill>
              </a:rPr>
              <a:t> first </a:t>
            </a:r>
          </a:p>
          <a:p>
            <a:pPr indent="-98425" lvl="1" marL="530352" marR="0" rtl="0" algn="l">
              <a:lnSpc>
                <a:spcPct val="74000"/>
              </a:lnSpc>
              <a:spcBef>
                <a:spcPts val="700"/>
              </a:spcBef>
              <a:spcAft>
                <a:spcPts val="0"/>
              </a:spcAft>
              <a:buClr>
                <a:schemeClr val="dk2"/>
              </a:buClr>
              <a:buSzPts val="1550"/>
              <a:buFont typeface="Source Sans Pro"/>
              <a:buNone/>
            </a:pPr>
            <a:r>
              <a:rPr b="1" i="1" lang="en-US" u="none" cap="none" strike="noStrike">
                <a:solidFill>
                  <a:schemeClr val="dk2"/>
                </a:solidFill>
              </a:rPr>
              <a:t>       letter wa</a:t>
            </a:r>
            <a:r>
              <a:rPr b="1" lang="en-US"/>
              <a:t>s last found</a:t>
            </a:r>
            <a:r>
              <a:rPr b="1" i="1" lang="en-US" u="none" cap="none" strike="noStrike">
                <a:solidFill>
                  <a:schemeClr val="dk2"/>
                </a:solidFill>
              </a:rPr>
              <a:t>.</a:t>
            </a:r>
          </a:p>
          <a:p>
            <a:pPr indent="-412623" lvl="1" marL="914400" marR="0" rtl="0" algn="l">
              <a:lnSpc>
                <a:spcPct val="74000"/>
              </a:lnSpc>
              <a:spcBef>
                <a:spcPts val="700"/>
              </a:spcBef>
              <a:spcAft>
                <a:spcPts val="0"/>
              </a:spcAft>
              <a:buClr>
                <a:schemeClr val="dk2"/>
              </a:buClr>
              <a:buSzPts val="2000"/>
              <a:buFont typeface="Source Sans Pro"/>
              <a:buChar char="–"/>
            </a:pPr>
            <a:r>
              <a:rPr b="1" i="1" lang="en-US" u="none" cap="none" strike="noStrike">
                <a:solidFill>
                  <a:schemeClr val="dk2"/>
                </a:solidFill>
              </a:rPr>
              <a:t>When this method finally returns</a:t>
            </a:r>
          </a:p>
          <a:p>
            <a:pPr indent="-98425" lvl="1" marL="530352" marR="0" rtl="0" algn="l">
              <a:lnSpc>
                <a:spcPct val="74000"/>
              </a:lnSpc>
              <a:spcBef>
                <a:spcPts val="700"/>
              </a:spcBef>
              <a:spcAft>
                <a:spcPts val="0"/>
              </a:spcAft>
              <a:buClr>
                <a:schemeClr val="dk2"/>
              </a:buClr>
              <a:buSzPts val="1550"/>
              <a:buFont typeface="Source Sans Pro"/>
              <a:buNone/>
            </a:pPr>
            <a:r>
              <a:rPr b="1" i="1" lang="en-US" u="none" cap="none" strike="noStrike">
                <a:solidFill>
                  <a:schemeClr val="dk2"/>
                </a:solidFill>
              </a:rPr>
              <a:t>       false, the word is not in the board.</a:t>
            </a:r>
          </a:p>
          <a:p>
            <a:pPr indent="-98425" lvl="1" marL="530352" marR="0" rtl="0" algn="l">
              <a:lnSpc>
                <a:spcPct val="74000"/>
              </a:lnSpc>
              <a:spcBef>
                <a:spcPts val="700"/>
              </a:spcBef>
              <a:spcAft>
                <a:spcPts val="0"/>
              </a:spcAft>
              <a:buClr>
                <a:schemeClr val="dk2"/>
              </a:buClr>
              <a:buSzPts val="1550"/>
              <a:buFont typeface="Source Sans Pro"/>
              <a:buNone/>
            </a:pPr>
            <a:r>
              <a:t/>
            </a:r>
            <a:endParaRPr b="0" i="1" sz="1800" u="none" cap="none" strike="noStrike">
              <a:solidFill>
                <a:schemeClr val="dk2"/>
              </a:solidFill>
              <a:latin typeface="Source Sans Pro"/>
              <a:ea typeface="Source Sans Pro"/>
              <a:cs typeface="Source Sans Pro"/>
              <a:sym typeface="Source Sans Pro"/>
            </a:endParaRPr>
          </a:p>
          <a:p>
            <a:pPr indent="-98425" lvl="1" marL="530352" marR="0" rtl="0" algn="l">
              <a:lnSpc>
                <a:spcPct val="74000"/>
              </a:lnSpc>
              <a:spcBef>
                <a:spcPts val="700"/>
              </a:spcBef>
              <a:spcAft>
                <a:spcPts val="0"/>
              </a:spcAft>
              <a:buClr>
                <a:schemeClr val="dk2"/>
              </a:buClr>
              <a:buSzPts val="1550"/>
              <a:buFont typeface="Source Sans Pro"/>
              <a:buNone/>
            </a:pPr>
            <a:r>
              <a:rPr b="0" i="1" lang="en-US" sz="1550" u="none" cap="none" strike="noStrike">
                <a:solidFill>
                  <a:schemeClr val="dk2"/>
                </a:solidFill>
                <a:latin typeface="Source Sans Pro"/>
                <a:ea typeface="Source Sans Pro"/>
                <a:cs typeface="Source Sans Pro"/>
                <a:sym typeface="Source Sans Pro"/>
              </a:rPr>
              <a:t>      </a:t>
            </a:r>
          </a:p>
        </p:txBody>
      </p:sp>
      <p:pic>
        <p:nvPicPr>
          <p:cNvPr id="174" name="Shape 174"/>
          <p:cNvPicPr preferRelativeResize="0"/>
          <p:nvPr/>
        </p:nvPicPr>
        <p:blipFill rotWithShape="1">
          <a:blip r:embed="rId3">
            <a:alphaModFix/>
          </a:blip>
          <a:srcRect b="0" l="0" r="0" t="0"/>
          <a:stretch/>
        </p:blipFill>
        <p:spPr>
          <a:xfrm>
            <a:off x="6351549" y="2373963"/>
            <a:ext cx="5840450" cy="3711250"/>
          </a:xfrm>
          <a:prstGeom prst="rect">
            <a:avLst/>
          </a:prstGeom>
          <a:noFill/>
          <a:ln>
            <a:noFill/>
          </a:ln>
        </p:spPr>
      </p:pic>
      <p:sp>
        <p:nvSpPr>
          <p:cNvPr id="175" name="Shape 175"/>
          <p:cNvSpPr txBox="1"/>
          <p:nvPr>
            <p:ph idx="12" type="sldNum"/>
          </p:nvPr>
        </p:nvSpPr>
        <p:spPr>
          <a:xfrm>
            <a:off x="9472736" y="6453386"/>
            <a:ext cx="1596300" cy="404700"/>
          </a:xfrm>
          <a:prstGeom prst="rect">
            <a:avLst/>
          </a:prstGeom>
        </p:spPr>
        <p:txBody>
          <a:bodyPr anchorCtr="0" anchor="ctr"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1371600" y="685800"/>
            <a:ext cx="9601200" cy="1485900"/>
          </a:xfrm>
          <a:prstGeom prst="rect">
            <a:avLst/>
          </a:prstGeom>
          <a:noFill/>
          <a:ln>
            <a:noFill/>
          </a:ln>
        </p:spPr>
        <p:txBody>
          <a:bodyPr anchorCtr="0" anchor="t" bIns="45700" lIns="91425" rIns="91425" wrap="square" tIns="45700">
            <a:noAutofit/>
          </a:bodyPr>
          <a:lstStyle/>
          <a:p>
            <a:pPr indent="-279400" lvl="0" marL="0" marR="0" rtl="0" algn="l">
              <a:lnSpc>
                <a:spcPct val="89000"/>
              </a:lnSpc>
              <a:spcBef>
                <a:spcPts val="0"/>
              </a:spcBef>
              <a:buClr>
                <a:schemeClr val="dk2"/>
              </a:buClr>
              <a:buSzPts val="4400"/>
              <a:buFont typeface="Source Sans Pro"/>
              <a:buNone/>
            </a:pPr>
            <a:r>
              <a:rPr b="1" lang="en-US" u="sng">
                <a:solidFill>
                  <a:srgbClr val="38761D"/>
                </a:solidFill>
                <a:latin typeface="Indie Flower"/>
                <a:ea typeface="Indie Flower"/>
                <a:cs typeface="Indie Flower"/>
                <a:sym typeface="Indie Flower"/>
              </a:rPr>
              <a:t>Programming Challenges</a:t>
            </a:r>
            <a:br>
              <a:rPr b="1" lang="en-US" u="sng">
                <a:solidFill>
                  <a:srgbClr val="38761D"/>
                </a:solidFill>
                <a:latin typeface="Indie Flower"/>
                <a:ea typeface="Indie Flower"/>
                <a:cs typeface="Indie Flower"/>
                <a:sym typeface="Indie Flower"/>
              </a:rPr>
            </a:br>
            <a:r>
              <a:rPr b="1" lang="en-US" u="sng">
                <a:solidFill>
                  <a:srgbClr val="38761D"/>
                </a:solidFill>
                <a:latin typeface="Indie Flower"/>
                <a:ea typeface="Indie Flower"/>
                <a:cs typeface="Indie Flower"/>
                <a:sym typeface="Indie Flower"/>
              </a:rPr>
              <a:t>cont. Checking if words are on the boar</a:t>
            </a:r>
            <a:r>
              <a:rPr b="1" i="0" lang="en-US" sz="3200" u="sng" cap="none" strike="noStrike">
                <a:solidFill>
                  <a:srgbClr val="38761D"/>
                </a:solidFill>
                <a:latin typeface="Indie Flower"/>
                <a:ea typeface="Indie Flower"/>
                <a:cs typeface="Indie Flower"/>
                <a:sym typeface="Indie Flower"/>
              </a:rPr>
              <a:t>d</a:t>
            </a:r>
          </a:p>
        </p:txBody>
      </p:sp>
      <p:sp>
        <p:nvSpPr>
          <p:cNvPr id="181" name="Shape 181"/>
          <p:cNvSpPr txBox="1"/>
          <p:nvPr>
            <p:ph idx="1" type="body"/>
          </p:nvPr>
        </p:nvSpPr>
        <p:spPr>
          <a:xfrm>
            <a:off x="832350" y="2258350"/>
            <a:ext cx="9601200" cy="3581400"/>
          </a:xfrm>
          <a:prstGeom prst="rect">
            <a:avLst/>
          </a:prstGeom>
          <a:noFill/>
          <a:ln>
            <a:noFill/>
          </a:ln>
        </p:spPr>
        <p:txBody>
          <a:bodyPr anchorCtr="0" anchor="t" bIns="45700" lIns="91425" rIns="91425" wrap="square" tIns="45700">
            <a:noAutofit/>
          </a:bodyPr>
          <a:lstStyle/>
          <a:p>
            <a:pPr indent="-409447" lvl="0" marL="384048" marR="0" rtl="0" algn="l">
              <a:lnSpc>
                <a:spcPct val="94000"/>
              </a:lnSpc>
              <a:spcBef>
                <a:spcPts val="0"/>
              </a:spcBef>
              <a:spcAft>
                <a:spcPts val="0"/>
              </a:spcAft>
              <a:buClr>
                <a:schemeClr val="dk2"/>
              </a:buClr>
              <a:buSzPts val="2400"/>
              <a:buFont typeface="Source Sans Pro"/>
              <a:buChar char="■"/>
            </a:pPr>
            <a:r>
              <a:rPr b="1" i="0" lang="en-US" sz="2400" u="none" cap="none" strike="noStrike">
                <a:solidFill>
                  <a:schemeClr val="dk2"/>
                </a:solidFill>
              </a:rPr>
              <a:t>Step two: Check if the next letter of the word could be found in any of the 8 dice surrounding the current letter.</a:t>
            </a:r>
          </a:p>
          <a:p>
            <a:pPr indent="-384048" lvl="1" marL="914400" marR="0" rtl="0" algn="l">
              <a:lnSpc>
                <a:spcPct val="94000"/>
              </a:lnSpc>
              <a:spcBef>
                <a:spcPts val="400"/>
              </a:spcBef>
              <a:spcAft>
                <a:spcPts val="0"/>
              </a:spcAft>
              <a:buClr>
                <a:schemeClr val="dk2"/>
              </a:buClr>
              <a:buSzPts val="2000"/>
              <a:buFont typeface="Source Sans Pro"/>
              <a:buChar char="–"/>
            </a:pPr>
            <a:r>
              <a:rPr b="1" i="1" lang="en-US" sz="2000" u="none" cap="none" strike="noStrike">
                <a:solidFill>
                  <a:schemeClr val="dk2"/>
                </a:solidFill>
              </a:rPr>
              <a:t>This code is modeled after </a:t>
            </a:r>
          </a:p>
          <a:p>
            <a:pPr indent="-127000" lvl="1" marL="530352" marR="0" rtl="0" algn="l">
              <a:lnSpc>
                <a:spcPct val="94000"/>
              </a:lnSpc>
              <a:spcBef>
                <a:spcPts val="400"/>
              </a:spcBef>
              <a:spcAft>
                <a:spcPts val="0"/>
              </a:spcAft>
              <a:buClr>
                <a:schemeClr val="dk2"/>
              </a:buClr>
              <a:buSzPts val="2000"/>
              <a:buFont typeface="Source Sans Pro"/>
              <a:buNone/>
            </a:pPr>
            <a:r>
              <a:rPr b="1" i="1" lang="en-US" sz="2000" u="none" cap="none" strike="noStrike">
                <a:solidFill>
                  <a:schemeClr val="dk2"/>
                </a:solidFill>
              </a:rPr>
              <a:t>       the ‘knight tour’ example of</a:t>
            </a:r>
          </a:p>
          <a:p>
            <a:pPr indent="-127000" lvl="1" marL="530352" marR="0" rtl="0" algn="l">
              <a:lnSpc>
                <a:spcPct val="94000"/>
              </a:lnSpc>
              <a:spcBef>
                <a:spcPts val="400"/>
              </a:spcBef>
              <a:spcAft>
                <a:spcPts val="0"/>
              </a:spcAft>
              <a:buClr>
                <a:schemeClr val="dk2"/>
              </a:buClr>
              <a:buSzPts val="2000"/>
              <a:buFont typeface="Source Sans Pro"/>
              <a:buNone/>
            </a:pPr>
            <a:r>
              <a:rPr b="1" i="1" lang="en-US" sz="2000" u="none" cap="none" strike="noStrike">
                <a:solidFill>
                  <a:schemeClr val="dk2"/>
                </a:solidFill>
              </a:rPr>
              <a:t>       recursive methods. It stores</a:t>
            </a:r>
          </a:p>
          <a:p>
            <a:pPr indent="-127000" lvl="1" marL="530352" marR="0" rtl="0" algn="l">
              <a:lnSpc>
                <a:spcPct val="94000"/>
              </a:lnSpc>
              <a:spcBef>
                <a:spcPts val="400"/>
              </a:spcBef>
              <a:spcAft>
                <a:spcPts val="0"/>
              </a:spcAft>
              <a:buClr>
                <a:schemeClr val="dk2"/>
              </a:buClr>
              <a:buSzPts val="2000"/>
              <a:buFont typeface="Source Sans Pro"/>
              <a:buNone/>
            </a:pPr>
            <a:r>
              <a:rPr b="1" i="1" lang="en-US" sz="2000" u="none" cap="none" strike="noStrike">
                <a:solidFill>
                  <a:schemeClr val="dk2"/>
                </a:solidFill>
              </a:rPr>
              <a:t>       an array of 8 possible moves</a:t>
            </a:r>
          </a:p>
          <a:p>
            <a:pPr indent="-127000" lvl="1" marL="530352" marR="0" rtl="0" algn="l">
              <a:lnSpc>
                <a:spcPct val="94000"/>
              </a:lnSpc>
              <a:spcBef>
                <a:spcPts val="400"/>
              </a:spcBef>
              <a:spcAft>
                <a:spcPts val="0"/>
              </a:spcAft>
              <a:buClr>
                <a:schemeClr val="dk2"/>
              </a:buClr>
              <a:buSzPts val="2000"/>
              <a:buFont typeface="Source Sans Pro"/>
              <a:buNone/>
            </a:pPr>
            <a:r>
              <a:rPr b="1" i="1" lang="en-US" sz="2000" u="none" cap="none" strike="noStrike">
                <a:solidFill>
                  <a:schemeClr val="dk2"/>
                </a:solidFill>
              </a:rPr>
              <a:t>       to dice adjacent to the current</a:t>
            </a:r>
          </a:p>
          <a:p>
            <a:pPr indent="-127000" lvl="1" marL="530352" marR="0" rtl="0" algn="l">
              <a:lnSpc>
                <a:spcPct val="94000"/>
              </a:lnSpc>
              <a:spcBef>
                <a:spcPts val="400"/>
              </a:spcBef>
              <a:spcAft>
                <a:spcPts val="0"/>
              </a:spcAft>
              <a:buClr>
                <a:schemeClr val="dk2"/>
              </a:buClr>
              <a:buSzPts val="2000"/>
              <a:buFont typeface="Source Sans Pro"/>
              <a:buNone/>
            </a:pPr>
            <a:r>
              <a:rPr b="1" i="1" lang="en-US" sz="2000" u="none" cap="none" strike="noStrike">
                <a:solidFill>
                  <a:schemeClr val="dk2"/>
                </a:solidFill>
              </a:rPr>
              <a:t>      letter and checks if any contain </a:t>
            </a:r>
          </a:p>
          <a:p>
            <a:pPr indent="-127000" lvl="1" marL="530352" marR="0" rtl="0" algn="l">
              <a:lnSpc>
                <a:spcPct val="94000"/>
              </a:lnSpc>
              <a:spcBef>
                <a:spcPts val="400"/>
              </a:spcBef>
              <a:spcAft>
                <a:spcPts val="0"/>
              </a:spcAft>
              <a:buClr>
                <a:schemeClr val="dk2"/>
              </a:buClr>
              <a:buSzPts val="2000"/>
              <a:buFont typeface="Source Sans Pro"/>
              <a:buNone/>
            </a:pPr>
            <a:r>
              <a:rPr b="1" i="1" lang="en-US" sz="2000" u="none" cap="none" strike="noStrike">
                <a:solidFill>
                  <a:schemeClr val="dk2"/>
                </a:solidFill>
              </a:rPr>
              <a:t>      the next letter.</a:t>
            </a:r>
          </a:p>
        </p:txBody>
      </p:sp>
      <p:pic>
        <p:nvPicPr>
          <p:cNvPr id="182" name="Shape 182"/>
          <p:cNvPicPr preferRelativeResize="0"/>
          <p:nvPr/>
        </p:nvPicPr>
        <p:blipFill rotWithShape="1">
          <a:blip r:embed="rId3">
            <a:alphaModFix/>
          </a:blip>
          <a:srcRect b="0" l="0" r="1459" t="0"/>
          <a:stretch/>
        </p:blipFill>
        <p:spPr>
          <a:xfrm>
            <a:off x="5170575" y="3166300"/>
            <a:ext cx="7021425" cy="3014200"/>
          </a:xfrm>
          <a:prstGeom prst="rect">
            <a:avLst/>
          </a:prstGeom>
          <a:noFill/>
          <a:ln>
            <a:noFill/>
          </a:ln>
        </p:spPr>
      </p:pic>
      <p:sp>
        <p:nvSpPr>
          <p:cNvPr id="183" name="Shape 183"/>
          <p:cNvSpPr txBox="1"/>
          <p:nvPr>
            <p:ph idx="12" type="sldNum"/>
          </p:nvPr>
        </p:nvSpPr>
        <p:spPr>
          <a:xfrm>
            <a:off x="9472736" y="6453386"/>
            <a:ext cx="1596300" cy="404700"/>
          </a:xfrm>
          <a:prstGeom prst="rect">
            <a:avLst/>
          </a:prstGeom>
        </p:spPr>
        <p:txBody>
          <a:bodyPr anchorCtr="0" anchor="ctr"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1371600" y="110625"/>
            <a:ext cx="9601200" cy="2077500"/>
          </a:xfrm>
          <a:prstGeom prst="rect">
            <a:avLst/>
          </a:prstGeom>
          <a:effectLst>
            <a:outerShdw blurRad="57150" rotWithShape="0" algn="bl" dir="3660000" dist="114300">
              <a:srgbClr val="000000">
                <a:alpha val="55000"/>
              </a:srgbClr>
            </a:outerShdw>
          </a:effectLst>
        </p:spPr>
        <p:txBody>
          <a:bodyPr anchorCtr="0" anchor="t" bIns="91425" lIns="91425" rIns="91425" wrap="square" tIns="91425">
            <a:noAutofit/>
          </a:bodyPr>
          <a:lstStyle/>
          <a:p>
            <a:pPr indent="0" lvl="0" marL="0" marR="0" rtl="0" algn="l">
              <a:lnSpc>
                <a:spcPct val="89000"/>
              </a:lnSpc>
              <a:spcBef>
                <a:spcPts val="0"/>
              </a:spcBef>
              <a:spcAft>
                <a:spcPts val="0"/>
              </a:spcAft>
              <a:buNone/>
            </a:pPr>
            <a:r>
              <a:rPr b="1" lang="en-US" sz="3600" u="sng">
                <a:solidFill>
                  <a:srgbClr val="38761D"/>
                </a:solidFill>
                <a:latin typeface="Indie Flower"/>
                <a:ea typeface="Indie Flower"/>
                <a:cs typeface="Indie Flower"/>
                <a:sym typeface="Indie Flower"/>
              </a:rPr>
              <a:t>Programming Challenges</a:t>
            </a:r>
          </a:p>
          <a:p>
            <a:pPr indent="0" lvl="0" marL="0" marR="0" rtl="0" algn="l">
              <a:lnSpc>
                <a:spcPct val="89000"/>
              </a:lnSpc>
              <a:spcBef>
                <a:spcPts val="0"/>
              </a:spcBef>
              <a:spcAft>
                <a:spcPts val="0"/>
              </a:spcAft>
              <a:buNone/>
            </a:pPr>
            <a:r>
              <a:rPr b="1" lang="en-US" u="sng">
                <a:solidFill>
                  <a:srgbClr val="38761D"/>
                </a:solidFill>
                <a:latin typeface="Indie Flower"/>
                <a:ea typeface="Indie Flower"/>
                <a:cs typeface="Indie Flower"/>
                <a:sym typeface="Indie Flower"/>
              </a:rPr>
              <a:t>Checking  if Words Are In the Dictionary:</a:t>
            </a:r>
          </a:p>
          <a:p>
            <a:pPr indent="-69850" lvl="0" marL="0">
              <a:spcBef>
                <a:spcPts val="0"/>
              </a:spcBef>
              <a:buClr>
                <a:schemeClr val="dk1"/>
              </a:buClr>
              <a:buSzPts val="1100"/>
              <a:buFont typeface="Arial"/>
              <a:buNone/>
            </a:pPr>
            <a:r>
              <a:rPr b="1" lang="en-US" u="sng">
                <a:solidFill>
                  <a:srgbClr val="38761D"/>
                </a:solidFill>
                <a:latin typeface="Indie Flower"/>
                <a:ea typeface="Indie Flower"/>
                <a:cs typeface="Indie Flower"/>
                <a:sym typeface="Indie Flower"/>
              </a:rPr>
              <a:t>						Originally …...</a:t>
            </a:r>
          </a:p>
        </p:txBody>
      </p:sp>
      <p:sp>
        <p:nvSpPr>
          <p:cNvPr id="189" name="Shape 189"/>
          <p:cNvSpPr txBox="1"/>
          <p:nvPr>
            <p:ph idx="1" type="body"/>
          </p:nvPr>
        </p:nvSpPr>
        <p:spPr>
          <a:xfrm>
            <a:off x="1371600" y="2286000"/>
            <a:ext cx="9601200" cy="3581400"/>
          </a:xfrm>
          <a:prstGeom prst="rect">
            <a:avLst/>
          </a:prstGeom>
        </p:spPr>
        <p:txBody>
          <a:bodyPr anchorCtr="0" anchor="t" bIns="91425" lIns="91425" rIns="91425" wrap="square" tIns="91425">
            <a:noAutofit/>
          </a:bodyPr>
          <a:lstStyle/>
          <a:p>
            <a:pPr indent="-257048" lvl="0" marL="384048">
              <a:spcBef>
                <a:spcPts val="0"/>
              </a:spcBef>
              <a:buNone/>
            </a:pPr>
            <a:r>
              <a:rPr b="1" lang="en-US">
                <a:highlight>
                  <a:srgbClr val="F3F3F3"/>
                </a:highlight>
              </a:rPr>
              <a:t>Initially</a:t>
            </a:r>
            <a:r>
              <a:rPr b="1" lang="en-US">
                <a:highlight>
                  <a:srgbClr val="F3F3F3"/>
                </a:highlight>
              </a:rPr>
              <a:t>,  the checking was done in main. Every word that the user entered would get compared against every word in the dictionary to see if it was there. If the word was found it would return true, if not it would return false.  The two main problems with this </a:t>
            </a:r>
            <a:r>
              <a:rPr b="1" lang="en-US">
                <a:highlight>
                  <a:srgbClr val="F3F3F3"/>
                </a:highlight>
              </a:rPr>
              <a:t>approach</a:t>
            </a:r>
            <a:r>
              <a:rPr b="1" lang="en-US">
                <a:highlight>
                  <a:srgbClr val="F3F3F3"/>
                </a:highlight>
              </a:rPr>
              <a:t> were:</a:t>
            </a:r>
          </a:p>
          <a:p>
            <a:pPr indent="-355600" lvl="0" marL="457200" rtl="0">
              <a:spcBef>
                <a:spcPts val="0"/>
              </a:spcBef>
              <a:spcAft>
                <a:spcPts val="0"/>
              </a:spcAft>
              <a:buSzPts val="2000"/>
              <a:buAutoNum type="arabicPeriod"/>
            </a:pPr>
            <a:r>
              <a:rPr b="1" lang="en-US">
                <a:highlight>
                  <a:srgbClr val="F3F3F3"/>
                </a:highlight>
              </a:rPr>
              <a:t>This </a:t>
            </a:r>
            <a:r>
              <a:rPr b="1" lang="en-US">
                <a:highlight>
                  <a:srgbClr val="F3F3F3"/>
                </a:highlight>
              </a:rPr>
              <a:t>operation</a:t>
            </a:r>
            <a:r>
              <a:rPr b="1" lang="en-US">
                <a:highlight>
                  <a:srgbClr val="F3F3F3"/>
                </a:highlight>
              </a:rPr>
              <a:t> would be done on a word that was not even on the board which was a waste of </a:t>
            </a:r>
            <a:r>
              <a:rPr b="1" lang="en-US">
                <a:highlight>
                  <a:srgbClr val="F3F3F3"/>
                </a:highlight>
              </a:rPr>
              <a:t>resources</a:t>
            </a:r>
          </a:p>
          <a:p>
            <a:pPr indent="-355600" lvl="0" marL="457200">
              <a:spcBef>
                <a:spcPts val="0"/>
              </a:spcBef>
              <a:buSzPts val="2000"/>
              <a:buAutoNum type="arabicPeriod"/>
            </a:pPr>
            <a:r>
              <a:rPr b="1" lang="en-US">
                <a:highlight>
                  <a:srgbClr val="F3F3F3"/>
                </a:highlight>
              </a:rPr>
              <a:t>going through the entire </a:t>
            </a:r>
            <a:r>
              <a:rPr b="1" lang="en-US">
                <a:highlight>
                  <a:srgbClr val="F3F3F3"/>
                </a:highlight>
              </a:rPr>
              <a:t>dictionary</a:t>
            </a:r>
            <a:r>
              <a:rPr b="1" lang="en-US">
                <a:highlight>
                  <a:srgbClr val="F3F3F3"/>
                </a:highlight>
              </a:rPr>
              <a:t> seemed </a:t>
            </a:r>
            <a:r>
              <a:rPr b="1" lang="en-US">
                <a:highlight>
                  <a:srgbClr val="F3F3F3"/>
                </a:highlight>
              </a:rPr>
              <a:t>inefficient</a:t>
            </a:r>
            <a:r>
              <a:rPr b="1" lang="en-US">
                <a:highlight>
                  <a:srgbClr val="F3F3F3"/>
                </a:highlight>
              </a:rPr>
              <a:t> </a:t>
            </a:r>
          </a:p>
        </p:txBody>
      </p:sp>
      <p:sp>
        <p:nvSpPr>
          <p:cNvPr id="190" name="Shape 190"/>
          <p:cNvSpPr txBox="1"/>
          <p:nvPr>
            <p:ph idx="12" type="sldNum"/>
          </p:nvPr>
        </p:nvSpPr>
        <p:spPr>
          <a:xfrm>
            <a:off x="9472736" y="6453386"/>
            <a:ext cx="1596300" cy="404700"/>
          </a:xfrm>
          <a:prstGeom prst="rect">
            <a:avLst/>
          </a:prstGeom>
        </p:spPr>
        <p:txBody>
          <a:bodyPr anchorCtr="0" anchor="ctr"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741050" y="261575"/>
            <a:ext cx="11451000" cy="1485900"/>
          </a:xfrm>
          <a:prstGeom prst="rect">
            <a:avLst/>
          </a:prstGeom>
          <a:effectLst>
            <a:outerShdw blurRad="928688" rotWithShape="0" algn="bl" dir="8520000" dist="219075">
              <a:srgbClr val="000000">
                <a:alpha val="79000"/>
              </a:srgbClr>
            </a:outerShdw>
          </a:effectLst>
        </p:spPr>
        <p:txBody>
          <a:bodyPr anchorCtr="0" anchor="t" bIns="91425" lIns="91425" rIns="91425" wrap="square" tIns="91425">
            <a:noAutofit/>
          </a:bodyPr>
          <a:lstStyle/>
          <a:p>
            <a:pPr indent="0" lvl="0" marL="0" rtl="0" algn="ctr">
              <a:spcBef>
                <a:spcPts val="0"/>
              </a:spcBef>
              <a:buNone/>
            </a:pPr>
            <a:r>
              <a:rPr b="1" lang="en-US" sz="3600" u="sng">
                <a:solidFill>
                  <a:srgbClr val="38761D"/>
                </a:solidFill>
                <a:latin typeface="Indie Flower"/>
                <a:ea typeface="Indie Flower"/>
                <a:cs typeface="Indie Flower"/>
                <a:sym typeface="Indie Flower"/>
              </a:rPr>
              <a:t>Programming Challenges</a:t>
            </a:r>
          </a:p>
          <a:p>
            <a:pPr indent="0" lvl="0" marL="0" algn="l">
              <a:spcBef>
                <a:spcPts val="0"/>
              </a:spcBef>
              <a:buNone/>
            </a:pPr>
            <a:r>
              <a:rPr b="1" lang="en-US" u="sng">
                <a:solidFill>
                  <a:srgbClr val="38761D"/>
                </a:solidFill>
                <a:latin typeface="Indie Flower"/>
                <a:ea typeface="Indie Flower"/>
                <a:cs typeface="Indie Flower"/>
                <a:sym typeface="Indie Flower"/>
              </a:rPr>
              <a:t>cont. </a:t>
            </a:r>
            <a:r>
              <a:rPr b="1" lang="en-US" u="sng">
                <a:solidFill>
                  <a:srgbClr val="38761D"/>
                </a:solidFill>
                <a:latin typeface="Indie Flower"/>
                <a:ea typeface="Indie Flower"/>
                <a:cs typeface="Indie Flower"/>
                <a:sym typeface="Indie Flower"/>
              </a:rPr>
              <a:t>Checking  if Words Are In the Dictionary</a:t>
            </a:r>
          </a:p>
        </p:txBody>
      </p:sp>
      <p:sp>
        <p:nvSpPr>
          <p:cNvPr id="196" name="Shape 196"/>
          <p:cNvSpPr txBox="1"/>
          <p:nvPr>
            <p:ph idx="1" type="body"/>
          </p:nvPr>
        </p:nvSpPr>
        <p:spPr>
          <a:xfrm>
            <a:off x="1022225" y="2871975"/>
            <a:ext cx="9601200" cy="3581400"/>
          </a:xfrm>
          <a:prstGeom prst="rect">
            <a:avLst/>
          </a:prstGeom>
        </p:spPr>
        <p:txBody>
          <a:bodyPr anchorCtr="0" anchor="t" bIns="91425" lIns="91425" rIns="91425" wrap="square" tIns="91425">
            <a:noAutofit/>
          </a:bodyPr>
          <a:lstStyle/>
          <a:p>
            <a:pPr indent="0" lvl="0" marL="0" rtl="0">
              <a:spcBef>
                <a:spcPts val="0"/>
              </a:spcBef>
              <a:buNone/>
            </a:pPr>
            <a:r>
              <a:rPr b="1" lang="en-US"/>
              <a:t>We created a </a:t>
            </a:r>
            <a:r>
              <a:rPr b="1" lang="en-US" u="sng">
                <a:solidFill>
                  <a:srgbClr val="741B47"/>
                </a:solidFill>
              </a:rPr>
              <a:t>dictionary checker</a:t>
            </a:r>
            <a:r>
              <a:rPr b="1" lang="en-US"/>
              <a:t> class.</a:t>
            </a:r>
          </a:p>
          <a:p>
            <a:pPr indent="0" lvl="0" marL="0" rtl="0">
              <a:spcBef>
                <a:spcPts val="0"/>
              </a:spcBef>
              <a:buNone/>
            </a:pPr>
            <a:r>
              <a:rPr b="1" lang="en-US"/>
              <a:t> In its constructor, a dictionary</a:t>
            </a:r>
          </a:p>
          <a:p>
            <a:pPr indent="0" lvl="0" marL="0" rtl="0">
              <a:spcBef>
                <a:spcPts val="0"/>
              </a:spcBef>
              <a:buNone/>
            </a:pPr>
            <a:r>
              <a:rPr b="1" lang="en-US"/>
              <a:t>file is read in and copied into an array </a:t>
            </a:r>
          </a:p>
          <a:p>
            <a:pPr indent="0" lvl="0" marL="0" rtl="0">
              <a:spcBef>
                <a:spcPts val="0"/>
              </a:spcBef>
              <a:buNone/>
            </a:pPr>
            <a:r>
              <a:rPr b="1" lang="en-US"/>
              <a:t>list.</a:t>
            </a:r>
          </a:p>
          <a:p>
            <a:pPr indent="0" lvl="0" marL="0">
              <a:spcBef>
                <a:spcPts val="0"/>
              </a:spcBef>
              <a:buNone/>
            </a:pPr>
            <a:r>
              <a:t/>
            </a:r>
            <a:endParaRPr b="1"/>
          </a:p>
        </p:txBody>
      </p:sp>
      <p:pic>
        <p:nvPicPr>
          <p:cNvPr id="197" name="Shape 197"/>
          <p:cNvPicPr preferRelativeResize="0"/>
          <p:nvPr/>
        </p:nvPicPr>
        <p:blipFill>
          <a:blip r:embed="rId3">
            <a:alphaModFix/>
          </a:blip>
          <a:stretch>
            <a:fillRect/>
          </a:stretch>
        </p:blipFill>
        <p:spPr>
          <a:xfrm>
            <a:off x="5750350" y="2353525"/>
            <a:ext cx="5740000" cy="3581400"/>
          </a:xfrm>
          <a:prstGeom prst="rect">
            <a:avLst/>
          </a:prstGeom>
          <a:noFill/>
          <a:ln>
            <a:noFill/>
          </a:ln>
        </p:spPr>
      </p:pic>
      <p:sp>
        <p:nvSpPr>
          <p:cNvPr id="198" name="Shape 198"/>
          <p:cNvSpPr txBox="1"/>
          <p:nvPr>
            <p:ph idx="12" type="sldNum"/>
          </p:nvPr>
        </p:nvSpPr>
        <p:spPr>
          <a:xfrm>
            <a:off x="9472736" y="6453386"/>
            <a:ext cx="1596300" cy="404700"/>
          </a:xfrm>
          <a:prstGeom prst="rect">
            <a:avLst/>
          </a:prstGeom>
        </p:spPr>
        <p:txBody>
          <a:bodyPr anchorCtr="0" anchor="ctr"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1295400" y="201875"/>
            <a:ext cx="9601200" cy="1485900"/>
          </a:xfrm>
          <a:prstGeom prst="rect">
            <a:avLst/>
          </a:prstGeom>
          <a:effectLst>
            <a:outerShdw blurRad="100013" rotWithShape="0" algn="bl" dir="5400000" dist="104775">
              <a:srgbClr val="000000">
                <a:alpha val="33000"/>
              </a:srgbClr>
            </a:outerShdw>
          </a:effectLst>
        </p:spPr>
        <p:txBody>
          <a:bodyPr anchorCtr="0" anchor="t" bIns="91425" lIns="91425" rIns="91425" wrap="square" tIns="91425">
            <a:noAutofit/>
          </a:bodyPr>
          <a:lstStyle/>
          <a:p>
            <a:pPr indent="-69850" lvl="0" marL="0" rtl="0" algn="ctr">
              <a:spcBef>
                <a:spcPts val="0"/>
              </a:spcBef>
              <a:buClr>
                <a:schemeClr val="dk1"/>
              </a:buClr>
              <a:buSzPts val="1100"/>
              <a:buFont typeface="Arial"/>
              <a:buNone/>
            </a:pPr>
            <a:r>
              <a:rPr b="1" lang="en-US" sz="3600" u="sng">
                <a:solidFill>
                  <a:srgbClr val="38761D"/>
                </a:solidFill>
                <a:latin typeface="Indie Flower"/>
                <a:ea typeface="Indie Flower"/>
                <a:cs typeface="Indie Flower"/>
                <a:sym typeface="Indie Flower"/>
              </a:rPr>
              <a:t>Programming Challenges</a:t>
            </a:r>
          </a:p>
          <a:p>
            <a:pPr indent="0" lvl="0" marL="0">
              <a:spcBef>
                <a:spcPts val="0"/>
              </a:spcBef>
              <a:buNone/>
            </a:pPr>
            <a:r>
              <a:rPr b="1" lang="en-US">
                <a:solidFill>
                  <a:srgbClr val="38761D"/>
                </a:solidFill>
                <a:latin typeface="Indie Flower"/>
                <a:ea typeface="Indie Flower"/>
                <a:cs typeface="Indie Flower"/>
                <a:sym typeface="Indie Flower"/>
              </a:rPr>
              <a:t>Dictionary Search in the Driver Program</a:t>
            </a:r>
          </a:p>
        </p:txBody>
      </p:sp>
      <p:sp>
        <p:nvSpPr>
          <p:cNvPr id="204" name="Shape 204"/>
          <p:cNvSpPr txBox="1"/>
          <p:nvPr>
            <p:ph idx="1" type="body"/>
          </p:nvPr>
        </p:nvSpPr>
        <p:spPr>
          <a:xfrm>
            <a:off x="1025075" y="1468725"/>
            <a:ext cx="9601200" cy="3581400"/>
          </a:xfrm>
          <a:prstGeom prst="rect">
            <a:avLst/>
          </a:prstGeom>
        </p:spPr>
        <p:txBody>
          <a:bodyPr anchorCtr="0" anchor="t" bIns="91425" lIns="91425" rIns="91425" wrap="square" tIns="91425">
            <a:noAutofit/>
          </a:bodyPr>
          <a:lstStyle/>
          <a:p>
            <a:pPr indent="-257048" lvl="0" marL="384048">
              <a:spcBef>
                <a:spcPts val="0"/>
              </a:spcBef>
              <a:buNone/>
            </a:pPr>
            <a:r>
              <a:rPr lang="en-US"/>
              <a:t>- </a:t>
            </a:r>
            <a:r>
              <a:rPr b="1" lang="en-US"/>
              <a:t>The DictionaryReader object is </a:t>
            </a:r>
          </a:p>
          <a:p>
            <a:pPr indent="-257048" lvl="0" marL="384048">
              <a:spcBef>
                <a:spcPts val="0"/>
              </a:spcBef>
              <a:buNone/>
            </a:pPr>
            <a:r>
              <a:rPr b="1" lang="en-US"/>
              <a:t> instantiated only one time at the </a:t>
            </a:r>
          </a:p>
          <a:p>
            <a:pPr indent="-257048" lvl="0" marL="384048">
              <a:spcBef>
                <a:spcPts val="0"/>
              </a:spcBef>
              <a:buNone/>
            </a:pPr>
            <a:r>
              <a:rPr b="1" lang="en-US"/>
              <a:t>beginning</a:t>
            </a:r>
            <a:r>
              <a:rPr b="1" lang="en-US"/>
              <a:t> of main </a:t>
            </a:r>
            <a:r>
              <a:rPr b="1" lang="en-US"/>
              <a:t>so the Dictionary </a:t>
            </a:r>
          </a:p>
          <a:p>
            <a:pPr indent="-257048" lvl="0" marL="384048">
              <a:spcBef>
                <a:spcPts val="0"/>
              </a:spcBef>
              <a:buNone/>
            </a:pPr>
            <a:r>
              <a:rPr b="1" lang="en-US"/>
              <a:t>file only has to be read through in </a:t>
            </a:r>
          </a:p>
          <a:p>
            <a:pPr indent="-257048" lvl="0" marL="384048">
              <a:spcBef>
                <a:spcPts val="0"/>
              </a:spcBef>
              <a:buNone/>
            </a:pPr>
            <a:r>
              <a:rPr b="1" lang="en-US"/>
              <a:t>its entirety one time.</a:t>
            </a:r>
          </a:p>
          <a:p>
            <a:pPr indent="-257048" lvl="0" marL="384048">
              <a:spcBef>
                <a:spcPts val="0"/>
              </a:spcBef>
              <a:buNone/>
            </a:pPr>
            <a:r>
              <a:t/>
            </a:r>
            <a:endParaRPr b="1"/>
          </a:p>
          <a:p>
            <a:pPr indent="-257048" lvl="0" marL="384048">
              <a:spcBef>
                <a:spcPts val="0"/>
              </a:spcBef>
              <a:buNone/>
            </a:pPr>
            <a:r>
              <a:t/>
            </a:r>
            <a:endParaRPr/>
          </a:p>
          <a:p>
            <a:pPr indent="0" lvl="0" marL="0" rtl="0">
              <a:spcBef>
                <a:spcPts val="0"/>
              </a:spcBef>
              <a:buNone/>
            </a:pPr>
            <a:r>
              <a:rPr b="1" lang="en-US" u="sng">
                <a:solidFill>
                  <a:srgbClr val="000000"/>
                </a:solidFill>
              </a:rPr>
              <a:t>-</a:t>
            </a:r>
            <a:r>
              <a:rPr b="1" lang="en-US" u="sng">
                <a:solidFill>
                  <a:srgbClr val="741B47"/>
                </a:solidFill>
              </a:rPr>
              <a:t> Only</a:t>
            </a:r>
            <a:r>
              <a:rPr b="1" lang="en-US"/>
              <a:t> when a word entered by the user is </a:t>
            </a:r>
          </a:p>
          <a:p>
            <a:pPr indent="0" lvl="0" marL="0" rtl="0">
              <a:spcBef>
                <a:spcPts val="0"/>
              </a:spcBef>
              <a:buNone/>
            </a:pPr>
            <a:r>
              <a:rPr b="1" lang="en-US"/>
              <a:t>found to be on the board, do we call </a:t>
            </a:r>
          </a:p>
          <a:p>
            <a:pPr indent="0" lvl="0" marL="0" rtl="0">
              <a:spcBef>
                <a:spcPts val="0"/>
              </a:spcBef>
              <a:buNone/>
            </a:pPr>
            <a:r>
              <a:rPr b="1" lang="en-US">
                <a:solidFill>
                  <a:srgbClr val="741B47"/>
                </a:solidFill>
              </a:rPr>
              <a:t>dictionaryReaderObject.search()</a:t>
            </a:r>
            <a:r>
              <a:rPr b="1" lang="en-US"/>
              <a:t> and </a:t>
            </a:r>
          </a:p>
          <a:p>
            <a:pPr indent="-69850" lvl="0" marL="0" rtl="0">
              <a:spcBef>
                <a:spcPts val="0"/>
              </a:spcBef>
              <a:buClr>
                <a:schemeClr val="dk1"/>
              </a:buClr>
              <a:buSzPts val="1100"/>
              <a:buFont typeface="Arial"/>
              <a:buNone/>
            </a:pPr>
            <a:r>
              <a:rPr b="1" lang="en-US"/>
              <a:t>pass in that word. </a:t>
            </a:r>
          </a:p>
        </p:txBody>
      </p:sp>
      <p:pic>
        <p:nvPicPr>
          <p:cNvPr id="205" name="Shape 205"/>
          <p:cNvPicPr preferRelativeResize="0"/>
          <p:nvPr/>
        </p:nvPicPr>
        <p:blipFill>
          <a:blip r:embed="rId3">
            <a:alphaModFix/>
          </a:blip>
          <a:stretch>
            <a:fillRect/>
          </a:stretch>
        </p:blipFill>
        <p:spPr>
          <a:xfrm>
            <a:off x="5593050" y="1828100"/>
            <a:ext cx="5810250" cy="1695450"/>
          </a:xfrm>
          <a:prstGeom prst="rect">
            <a:avLst/>
          </a:prstGeom>
          <a:noFill/>
          <a:ln>
            <a:noFill/>
          </a:ln>
        </p:spPr>
      </p:pic>
      <p:pic>
        <p:nvPicPr>
          <p:cNvPr id="206" name="Shape 206"/>
          <p:cNvPicPr preferRelativeResize="0"/>
          <p:nvPr/>
        </p:nvPicPr>
        <p:blipFill>
          <a:blip r:embed="rId4">
            <a:alphaModFix/>
          </a:blip>
          <a:stretch>
            <a:fillRect/>
          </a:stretch>
        </p:blipFill>
        <p:spPr>
          <a:xfrm>
            <a:off x="5783550" y="4258950"/>
            <a:ext cx="5619750" cy="1885950"/>
          </a:xfrm>
          <a:prstGeom prst="rect">
            <a:avLst/>
          </a:prstGeom>
          <a:noFill/>
          <a:ln>
            <a:noFill/>
          </a:ln>
        </p:spPr>
      </p:pic>
      <p:sp>
        <p:nvSpPr>
          <p:cNvPr id="207" name="Shape 207"/>
          <p:cNvSpPr txBox="1"/>
          <p:nvPr>
            <p:ph idx="12" type="sldNum"/>
          </p:nvPr>
        </p:nvSpPr>
        <p:spPr>
          <a:xfrm>
            <a:off x="9472736" y="6453386"/>
            <a:ext cx="1596300" cy="404700"/>
          </a:xfrm>
          <a:prstGeom prst="rect">
            <a:avLst/>
          </a:prstGeom>
        </p:spPr>
        <p:txBody>
          <a:bodyPr anchorCtr="0" anchor="ctr"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774300" y="685800"/>
            <a:ext cx="10992300" cy="1485900"/>
          </a:xfrm>
          <a:prstGeom prst="rect">
            <a:avLst/>
          </a:prstGeom>
          <a:effectLst>
            <a:outerShdw blurRad="571500" rotWithShape="0" algn="bl" dir="5400000" dist="114300">
              <a:srgbClr val="000000">
                <a:alpha val="82000"/>
              </a:srgbClr>
            </a:outerShdw>
          </a:effectLst>
        </p:spPr>
        <p:txBody>
          <a:bodyPr anchorCtr="0" anchor="t" bIns="91425" lIns="91425" rIns="91425" wrap="square" tIns="91425">
            <a:noAutofit/>
          </a:bodyPr>
          <a:lstStyle/>
          <a:p>
            <a:pPr indent="-69850" lvl="0" marL="0" rtl="0" algn="ctr">
              <a:spcBef>
                <a:spcPts val="0"/>
              </a:spcBef>
              <a:buClr>
                <a:schemeClr val="dk1"/>
              </a:buClr>
              <a:buSzPts val="1100"/>
              <a:buFont typeface="Arial"/>
              <a:buNone/>
            </a:pPr>
            <a:r>
              <a:rPr b="1" lang="en-US" sz="3600" u="sng">
                <a:solidFill>
                  <a:srgbClr val="38761D"/>
                </a:solidFill>
                <a:latin typeface="Indie Flower"/>
                <a:ea typeface="Indie Flower"/>
                <a:cs typeface="Indie Flower"/>
                <a:sym typeface="Indie Flower"/>
              </a:rPr>
              <a:t>Programming Challenges</a:t>
            </a:r>
          </a:p>
          <a:p>
            <a:pPr indent="-69850" lvl="0" marL="0">
              <a:spcBef>
                <a:spcPts val="0"/>
              </a:spcBef>
              <a:buClr>
                <a:schemeClr val="dk1"/>
              </a:buClr>
              <a:buSzPts val="1100"/>
              <a:buFont typeface="Arial"/>
              <a:buNone/>
            </a:pPr>
            <a:r>
              <a:rPr b="1" lang="en-US" u="sng">
                <a:solidFill>
                  <a:srgbClr val="38761D"/>
                </a:solidFill>
                <a:latin typeface="Indie Flower"/>
                <a:ea typeface="Indie Flower"/>
                <a:cs typeface="Indie Flower"/>
                <a:sym typeface="Indie Flower"/>
              </a:rPr>
              <a:t>cont. Checking  if Words Are In the Dictionary</a:t>
            </a:r>
          </a:p>
        </p:txBody>
      </p:sp>
      <p:sp>
        <p:nvSpPr>
          <p:cNvPr id="213" name="Shape 213"/>
          <p:cNvSpPr txBox="1"/>
          <p:nvPr>
            <p:ph idx="1" type="body"/>
          </p:nvPr>
        </p:nvSpPr>
        <p:spPr>
          <a:xfrm>
            <a:off x="1371600" y="2286000"/>
            <a:ext cx="4653900" cy="3581400"/>
          </a:xfrm>
          <a:prstGeom prst="rect">
            <a:avLst/>
          </a:prstGeom>
        </p:spPr>
        <p:txBody>
          <a:bodyPr anchorCtr="0" anchor="t" bIns="91425" lIns="91425" rIns="91425" wrap="square" tIns="91425">
            <a:noAutofit/>
          </a:bodyPr>
          <a:lstStyle/>
          <a:p>
            <a:pPr indent="-355600" lvl="0" marL="457200" rtl="0">
              <a:lnSpc>
                <a:spcPct val="150000"/>
              </a:lnSpc>
              <a:spcBef>
                <a:spcPts val="0"/>
              </a:spcBef>
              <a:buSzPts val="2000"/>
              <a:buChar char="■"/>
            </a:pPr>
            <a:r>
              <a:rPr b="1" lang="en-US"/>
              <a:t>This search method of the</a:t>
            </a:r>
            <a:r>
              <a:rPr b="1" lang="en-US"/>
              <a:t> </a:t>
            </a:r>
            <a:r>
              <a:rPr b="1" lang="en-US"/>
              <a:t>DictionaryReader class conducts a</a:t>
            </a:r>
            <a:r>
              <a:rPr b="1" lang="en-US"/>
              <a:t> </a:t>
            </a:r>
            <a:r>
              <a:rPr b="1" lang="en-US" u="sng">
                <a:solidFill>
                  <a:srgbClr val="FF0EC0"/>
                </a:solidFill>
              </a:rPr>
              <a:t>binary</a:t>
            </a:r>
            <a:r>
              <a:rPr b="1" lang="en-US" u="sng">
                <a:solidFill>
                  <a:srgbClr val="FF0EC0"/>
                </a:solidFill>
              </a:rPr>
              <a:t> search</a:t>
            </a:r>
            <a:r>
              <a:rPr b="1" lang="en-US">
                <a:solidFill>
                  <a:srgbClr val="741B47"/>
                </a:solidFill>
              </a:rPr>
              <a:t> </a:t>
            </a:r>
            <a:r>
              <a:rPr b="1" lang="en-US"/>
              <a:t>to find the word. The file, and therefore the array list,  is in  alphabetical order , so the </a:t>
            </a:r>
            <a:r>
              <a:rPr b="1" lang="en-US"/>
              <a:t>binary</a:t>
            </a:r>
            <a:r>
              <a:rPr b="1" lang="en-US"/>
              <a:t> search is most </a:t>
            </a:r>
            <a:r>
              <a:rPr b="1" lang="en-US"/>
              <a:t>efficient</a:t>
            </a:r>
            <a:r>
              <a:rPr b="1" lang="en-US"/>
              <a:t>. </a:t>
            </a:r>
          </a:p>
          <a:p>
            <a:pPr indent="-257048" lvl="0" marL="384048">
              <a:spcBef>
                <a:spcPts val="0"/>
              </a:spcBef>
              <a:buNone/>
            </a:pPr>
            <a:r>
              <a:t/>
            </a:r>
            <a:endParaRPr/>
          </a:p>
        </p:txBody>
      </p:sp>
      <p:pic>
        <p:nvPicPr>
          <p:cNvPr id="214" name="Shape 214"/>
          <p:cNvPicPr preferRelativeResize="0"/>
          <p:nvPr/>
        </p:nvPicPr>
        <p:blipFill>
          <a:blip r:embed="rId3">
            <a:alphaModFix/>
          </a:blip>
          <a:stretch>
            <a:fillRect/>
          </a:stretch>
        </p:blipFill>
        <p:spPr>
          <a:xfrm>
            <a:off x="6025525" y="2286000"/>
            <a:ext cx="6086426" cy="3581400"/>
          </a:xfrm>
          <a:prstGeom prst="rect">
            <a:avLst/>
          </a:prstGeom>
          <a:noFill/>
          <a:ln>
            <a:noFill/>
          </a:ln>
        </p:spPr>
      </p:pic>
      <p:sp>
        <p:nvSpPr>
          <p:cNvPr id="215" name="Shape 215"/>
          <p:cNvSpPr txBox="1"/>
          <p:nvPr>
            <p:ph idx="12" type="sldNum"/>
          </p:nvPr>
        </p:nvSpPr>
        <p:spPr>
          <a:xfrm>
            <a:off x="9472736" y="6453386"/>
            <a:ext cx="1596300" cy="404700"/>
          </a:xfrm>
          <a:prstGeom prst="rect">
            <a:avLst/>
          </a:prstGeom>
        </p:spPr>
        <p:txBody>
          <a:bodyPr anchorCtr="0" anchor="ctr"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1371600" y="685800"/>
            <a:ext cx="9601200" cy="1485900"/>
          </a:xfrm>
          <a:prstGeom prst="rect">
            <a:avLst/>
          </a:prstGeom>
        </p:spPr>
        <p:txBody>
          <a:bodyPr anchorCtr="0" anchor="t" bIns="91425" lIns="91425" rIns="91425" wrap="square" tIns="91425">
            <a:noAutofit/>
          </a:bodyPr>
          <a:lstStyle/>
          <a:p>
            <a:pPr indent="0" lvl="0" marL="0">
              <a:spcBef>
                <a:spcPts val="0"/>
              </a:spcBef>
              <a:buNone/>
            </a:pPr>
            <a:r>
              <a:rPr b="1" lang="en-US" u="sng">
                <a:solidFill>
                  <a:srgbClr val="38761D"/>
                </a:solidFill>
                <a:latin typeface="Indie Flower"/>
                <a:ea typeface="Indie Flower"/>
                <a:cs typeface="Indie Flower"/>
                <a:sym typeface="Indie Flower"/>
              </a:rPr>
              <a:t>Calculating the Points</a:t>
            </a:r>
          </a:p>
        </p:txBody>
      </p:sp>
      <p:sp>
        <p:nvSpPr>
          <p:cNvPr id="221" name="Shape 221"/>
          <p:cNvSpPr txBox="1"/>
          <p:nvPr>
            <p:ph idx="1" type="body"/>
          </p:nvPr>
        </p:nvSpPr>
        <p:spPr>
          <a:xfrm>
            <a:off x="1371600" y="2156650"/>
            <a:ext cx="4034700" cy="3558300"/>
          </a:xfrm>
          <a:prstGeom prst="rect">
            <a:avLst/>
          </a:prstGeom>
        </p:spPr>
        <p:txBody>
          <a:bodyPr anchorCtr="0" anchor="t" bIns="91425" lIns="91425" rIns="91425" wrap="square" tIns="91425">
            <a:noAutofit/>
          </a:bodyPr>
          <a:lstStyle/>
          <a:p>
            <a:pPr indent="-355600" lvl="0" marL="457200" rtl="0">
              <a:spcBef>
                <a:spcPts val="0"/>
              </a:spcBef>
              <a:buSzPts val="2000"/>
              <a:buChar char="■"/>
            </a:pPr>
            <a:r>
              <a:rPr b="1" lang="en-US"/>
              <a:t>If a word is found on the board </a:t>
            </a:r>
            <a:r>
              <a:rPr b="1" lang="en-US" sz="2400" u="sng">
                <a:solidFill>
                  <a:srgbClr val="FF0EC0"/>
                </a:solidFill>
              </a:rPr>
              <a:t>and</a:t>
            </a:r>
            <a:r>
              <a:rPr b="1" lang="en-US"/>
              <a:t> in the dictionary, it is sent to the calculateScore() method in the driver program which calculates the score according to the word length. Player receives 1,2, or 3 points.</a:t>
            </a:r>
          </a:p>
        </p:txBody>
      </p:sp>
      <p:sp>
        <p:nvSpPr>
          <p:cNvPr id="222" name="Shape 222"/>
          <p:cNvSpPr txBox="1"/>
          <p:nvPr>
            <p:ph idx="12" type="sldNum"/>
          </p:nvPr>
        </p:nvSpPr>
        <p:spPr>
          <a:xfrm>
            <a:off x="9472736" y="6453386"/>
            <a:ext cx="1596300" cy="404700"/>
          </a:xfrm>
          <a:prstGeom prst="rect">
            <a:avLst/>
          </a:prstGeom>
        </p:spPr>
        <p:txBody>
          <a:bodyPr anchorCtr="0" anchor="ctr"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pic>
        <p:nvPicPr>
          <p:cNvPr id="223" name="Shape 223"/>
          <p:cNvPicPr preferRelativeResize="0"/>
          <p:nvPr/>
        </p:nvPicPr>
        <p:blipFill>
          <a:blip r:embed="rId3">
            <a:alphaModFix/>
          </a:blip>
          <a:stretch>
            <a:fillRect/>
          </a:stretch>
        </p:blipFill>
        <p:spPr>
          <a:xfrm>
            <a:off x="6790050" y="304126"/>
            <a:ext cx="5430775" cy="2729450"/>
          </a:xfrm>
          <a:prstGeom prst="rect">
            <a:avLst/>
          </a:prstGeom>
          <a:noFill/>
          <a:ln>
            <a:noFill/>
          </a:ln>
        </p:spPr>
      </p:pic>
      <p:pic>
        <p:nvPicPr>
          <p:cNvPr id="224" name="Shape 224"/>
          <p:cNvPicPr preferRelativeResize="0"/>
          <p:nvPr/>
        </p:nvPicPr>
        <p:blipFill>
          <a:blip r:embed="rId4">
            <a:alphaModFix/>
          </a:blip>
          <a:stretch>
            <a:fillRect/>
          </a:stretch>
        </p:blipFill>
        <p:spPr>
          <a:xfrm>
            <a:off x="6847700" y="3699067"/>
            <a:ext cx="5373125" cy="243995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1467825" y="173275"/>
            <a:ext cx="9601200" cy="1485900"/>
          </a:xfrm>
          <a:prstGeom prst="rect">
            <a:avLst/>
          </a:prstGeom>
          <a:effectLst>
            <a:outerShdw blurRad="571500" rotWithShape="0" algn="bl" dir="5400000" dist="161925">
              <a:srgbClr val="000000">
                <a:alpha val="85000"/>
              </a:srgbClr>
            </a:outerShdw>
          </a:effectLst>
        </p:spPr>
        <p:txBody>
          <a:bodyPr anchorCtr="0" anchor="t" bIns="91425" lIns="91425" rIns="91425" wrap="square" tIns="91425">
            <a:noAutofit/>
          </a:bodyPr>
          <a:lstStyle/>
          <a:p>
            <a:pPr indent="0" lvl="0" marL="0">
              <a:spcBef>
                <a:spcPts val="0"/>
              </a:spcBef>
              <a:buNone/>
            </a:pPr>
            <a:r>
              <a:rPr lang="en-US"/>
              <a:t>		               </a:t>
            </a:r>
            <a:r>
              <a:rPr lang="en-US">
                <a:solidFill>
                  <a:srgbClr val="38761D"/>
                </a:solidFill>
              </a:rPr>
              <a:t> </a:t>
            </a:r>
            <a:r>
              <a:rPr b="1" lang="en-US">
                <a:solidFill>
                  <a:srgbClr val="38761D"/>
                </a:solidFill>
                <a:latin typeface="Indie Flower"/>
                <a:ea typeface="Indie Flower"/>
                <a:cs typeface="Indie Flower"/>
                <a:sym typeface="Indie Flower"/>
              </a:rPr>
              <a:t>Some Struggles</a:t>
            </a:r>
            <a:r>
              <a:rPr b="1" lang="en-US">
                <a:solidFill>
                  <a:srgbClr val="38761D"/>
                </a:solidFill>
                <a:latin typeface="Indie Flower"/>
                <a:ea typeface="Indie Flower"/>
                <a:cs typeface="Indie Flower"/>
                <a:sym typeface="Indie Flower"/>
              </a:rPr>
              <a:t> …..</a:t>
            </a:r>
          </a:p>
        </p:txBody>
      </p:sp>
      <p:sp>
        <p:nvSpPr>
          <p:cNvPr id="230" name="Shape 230"/>
          <p:cNvSpPr txBox="1"/>
          <p:nvPr>
            <p:ph idx="1" type="body"/>
          </p:nvPr>
        </p:nvSpPr>
        <p:spPr>
          <a:xfrm>
            <a:off x="1330125" y="1059600"/>
            <a:ext cx="4988700" cy="3581400"/>
          </a:xfrm>
          <a:prstGeom prst="rect">
            <a:avLst/>
          </a:prstGeom>
        </p:spPr>
        <p:txBody>
          <a:bodyPr anchorCtr="0" anchor="t" bIns="91425" lIns="91425" rIns="91425" wrap="square" tIns="91425">
            <a:noAutofit/>
          </a:bodyPr>
          <a:lstStyle/>
          <a:p>
            <a:pPr indent="-355600" lvl="0" marL="457200" rtl="0">
              <a:spcBef>
                <a:spcPts val="0"/>
              </a:spcBef>
              <a:spcAft>
                <a:spcPts val="0"/>
              </a:spcAft>
              <a:buSzPts val="2000"/>
              <a:buAutoNum type="arabicPeriod"/>
            </a:pPr>
            <a:r>
              <a:rPr b="1" lang="en-US"/>
              <a:t>We needed </a:t>
            </a:r>
            <a:r>
              <a:rPr b="1" lang="en-US" u="sng">
                <a:solidFill>
                  <a:srgbClr val="FF0EC0"/>
                </a:solidFill>
              </a:rPr>
              <a:t>“Qu”</a:t>
            </a:r>
            <a:r>
              <a:rPr b="1" lang="en-US"/>
              <a:t> to always appear together on the board, but our dice was a double </a:t>
            </a:r>
            <a:r>
              <a:rPr b="1" lang="en-US" u="sng">
                <a:solidFill>
                  <a:srgbClr val="FF0EC0"/>
                </a:solidFill>
              </a:rPr>
              <a:t>char</a:t>
            </a:r>
            <a:r>
              <a:rPr b="1" lang="en-US"/>
              <a:t> array which can’t hold 2 chars. So we put an if statement into the BoggleBoard’s toString().</a:t>
            </a:r>
          </a:p>
          <a:p>
            <a:pPr indent="-355600" lvl="0" marL="457200" rtl="0">
              <a:spcBef>
                <a:spcPts val="0"/>
              </a:spcBef>
              <a:spcAft>
                <a:spcPts val="0"/>
              </a:spcAft>
              <a:buSzPts val="2000"/>
              <a:buAutoNum type="arabicPeriod"/>
            </a:pPr>
            <a:r>
              <a:rPr b="1" lang="en-US"/>
              <a:t>Finding a dictionary text file that had the words that were needed on it. </a:t>
            </a:r>
          </a:p>
          <a:p>
            <a:pPr indent="-355600" lvl="0" marL="457200" rtl="0">
              <a:spcBef>
                <a:spcPts val="0"/>
              </a:spcBef>
              <a:buSzPts val="2000"/>
              <a:buAutoNum type="arabicPeriod"/>
            </a:pPr>
            <a:r>
              <a:rPr b="1" lang="en-US"/>
              <a:t>When we first started using the dictionary file, it was finding no words. After searching around for the problem in the code, we realized that the dictionary file was in UPPERCASE but the user was typing in lowercase. So we inserted code that converted each word entered to UPPERCASE before it was added to the list of words.</a:t>
            </a:r>
          </a:p>
          <a:p>
            <a:pPr indent="0" lvl="0" marL="0" rtl="0">
              <a:spcBef>
                <a:spcPts val="0"/>
              </a:spcBef>
              <a:buNone/>
            </a:pPr>
            <a:r>
              <a:rPr b="1" lang="en-US"/>
              <a:t>          </a:t>
            </a:r>
          </a:p>
          <a:p>
            <a:pPr indent="0" lvl="0" marL="0">
              <a:spcBef>
                <a:spcPts val="0"/>
              </a:spcBef>
              <a:buNone/>
            </a:pPr>
            <a:r>
              <a:t/>
            </a:r>
            <a:endParaRPr/>
          </a:p>
        </p:txBody>
      </p:sp>
      <p:sp>
        <p:nvSpPr>
          <p:cNvPr id="231" name="Shape 231"/>
          <p:cNvSpPr txBox="1"/>
          <p:nvPr>
            <p:ph idx="12" type="sldNum"/>
          </p:nvPr>
        </p:nvSpPr>
        <p:spPr>
          <a:xfrm>
            <a:off x="9472736" y="6453386"/>
            <a:ext cx="1596300" cy="404700"/>
          </a:xfrm>
          <a:prstGeom prst="rect">
            <a:avLst/>
          </a:prstGeom>
        </p:spPr>
        <p:txBody>
          <a:bodyPr anchorCtr="0" anchor="ctr"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pic>
        <p:nvPicPr>
          <p:cNvPr id="232" name="Shape 232"/>
          <p:cNvPicPr preferRelativeResize="0"/>
          <p:nvPr/>
        </p:nvPicPr>
        <p:blipFill>
          <a:blip r:embed="rId3">
            <a:alphaModFix/>
          </a:blip>
          <a:stretch>
            <a:fillRect/>
          </a:stretch>
        </p:blipFill>
        <p:spPr>
          <a:xfrm>
            <a:off x="7203300" y="3905225"/>
            <a:ext cx="4988700" cy="2548150"/>
          </a:xfrm>
          <a:prstGeom prst="rect">
            <a:avLst/>
          </a:prstGeom>
          <a:noFill/>
          <a:ln>
            <a:noFill/>
          </a:ln>
        </p:spPr>
      </p:pic>
      <p:pic>
        <p:nvPicPr>
          <p:cNvPr id="233" name="Shape 233"/>
          <p:cNvPicPr preferRelativeResize="0"/>
          <p:nvPr/>
        </p:nvPicPr>
        <p:blipFill>
          <a:blip r:embed="rId4">
            <a:alphaModFix/>
          </a:blip>
          <a:stretch>
            <a:fillRect/>
          </a:stretch>
        </p:blipFill>
        <p:spPr>
          <a:xfrm>
            <a:off x="7286625" y="1059600"/>
            <a:ext cx="4905375" cy="2678025"/>
          </a:xfrm>
          <a:prstGeom prst="rect">
            <a:avLst/>
          </a:prstGeom>
          <a:noFill/>
          <a:ln>
            <a:noFill/>
          </a:ln>
        </p:spPr>
      </p:pic>
      <p:sp>
        <p:nvSpPr>
          <p:cNvPr id="234" name="Shape 234"/>
          <p:cNvSpPr/>
          <p:nvPr/>
        </p:nvSpPr>
        <p:spPr>
          <a:xfrm rot="-977885">
            <a:off x="6121068" y="5304097"/>
            <a:ext cx="816720" cy="404796"/>
          </a:xfrm>
          <a:prstGeom prst="striped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35" name="Shape 235"/>
          <p:cNvSpPr/>
          <p:nvPr/>
        </p:nvSpPr>
        <p:spPr>
          <a:xfrm rot="-977885">
            <a:off x="6273468" y="2256097"/>
            <a:ext cx="816720" cy="404796"/>
          </a:xfrm>
          <a:prstGeom prst="striped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1371600" y="685800"/>
            <a:ext cx="9601200" cy="1485900"/>
          </a:xfrm>
          <a:prstGeom prst="rect">
            <a:avLst/>
          </a:prstGeom>
          <a:effectLst>
            <a:outerShdw blurRad="914400" rotWithShape="0" algn="bl" dir="5400000" dist="95250">
              <a:srgbClr val="000000">
                <a:alpha val="82000"/>
              </a:srgbClr>
            </a:outerShdw>
          </a:effectLst>
        </p:spPr>
        <p:txBody>
          <a:bodyPr anchorCtr="0" anchor="t" bIns="91425" lIns="91425" rIns="91425" wrap="square" tIns="91425">
            <a:noAutofit/>
          </a:bodyPr>
          <a:lstStyle/>
          <a:p>
            <a:pPr indent="0" lvl="0" marL="0" algn="ctr">
              <a:spcBef>
                <a:spcPts val="0"/>
              </a:spcBef>
              <a:buNone/>
            </a:pPr>
            <a:r>
              <a:rPr b="1" lang="en-US" sz="4800" u="sng">
                <a:solidFill>
                  <a:srgbClr val="38761D"/>
                </a:solidFill>
                <a:latin typeface="Indie Flower"/>
                <a:ea typeface="Indie Flower"/>
                <a:cs typeface="Indie Flower"/>
                <a:sym typeface="Indie Flower"/>
              </a:rPr>
              <a:t>Some Struggles….</a:t>
            </a:r>
          </a:p>
        </p:txBody>
      </p:sp>
      <p:sp>
        <p:nvSpPr>
          <p:cNvPr id="241" name="Shape 241"/>
          <p:cNvSpPr txBox="1"/>
          <p:nvPr>
            <p:ph idx="12" type="sldNum"/>
          </p:nvPr>
        </p:nvSpPr>
        <p:spPr>
          <a:xfrm>
            <a:off x="9472736" y="6453386"/>
            <a:ext cx="1596300" cy="404700"/>
          </a:xfrm>
          <a:prstGeom prst="rect">
            <a:avLst/>
          </a:prstGeom>
        </p:spPr>
        <p:txBody>
          <a:bodyPr anchorCtr="0" anchor="ctr"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
        <p:nvSpPr>
          <p:cNvPr id="242" name="Shape 242"/>
          <p:cNvSpPr txBox="1"/>
          <p:nvPr/>
        </p:nvSpPr>
        <p:spPr>
          <a:xfrm>
            <a:off x="1469575" y="2355075"/>
            <a:ext cx="9601200" cy="23874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US" sz="2000">
                <a:solidFill>
                  <a:schemeClr val="dk2"/>
                </a:solidFill>
                <a:latin typeface="Source Sans Pro"/>
                <a:ea typeface="Source Sans Pro"/>
                <a:cs typeface="Source Sans Pro"/>
                <a:sym typeface="Source Sans Pro"/>
              </a:rPr>
              <a:t>4.       Sometimes it would say a word was not in the dictionary that was in the file. The problem was a glitch in the binary search</a:t>
            </a:r>
          </a:p>
          <a:p>
            <a:pPr indent="0" lvl="0" marL="0" rtl="0">
              <a:spcBef>
                <a:spcPts val="0"/>
              </a:spcBef>
              <a:buNone/>
            </a:pPr>
            <a:r>
              <a:t/>
            </a:r>
            <a:endParaRPr b="1" sz="2000">
              <a:solidFill>
                <a:schemeClr val="dk2"/>
              </a:solidFill>
              <a:latin typeface="Source Sans Pro"/>
              <a:ea typeface="Source Sans Pro"/>
              <a:cs typeface="Source Sans Pro"/>
              <a:sym typeface="Source Sans Pro"/>
            </a:endParaRPr>
          </a:p>
          <a:p>
            <a:pPr indent="0" lvl="0" marL="0" rtl="0">
              <a:spcBef>
                <a:spcPts val="0"/>
              </a:spcBef>
              <a:buNone/>
            </a:pPr>
            <a:r>
              <a:rPr b="1" lang="en-US" sz="2000">
                <a:solidFill>
                  <a:schemeClr val="dk2"/>
                </a:solidFill>
                <a:latin typeface="Source Sans Pro"/>
                <a:ea typeface="Source Sans Pro"/>
                <a:cs typeface="Source Sans Pro"/>
                <a:sym typeface="Source Sans Pro"/>
              </a:rPr>
              <a:t>5.       Dealing with words that were 1 or  2 letters. We didn’t want it to throw an exception when they entered it or give them points. So we changed the word checker to only check for words of length &gt;= 3, and in main, if word length was less than 3, we displayed “0 points, too short.”            </a:t>
            </a:r>
          </a:p>
          <a:p>
            <a:pPr indent="0" lvl="0" marL="0">
              <a:spcBef>
                <a:spcPts val="0"/>
              </a:spcBef>
              <a:buNone/>
            </a:pPr>
            <a:r>
              <a:t/>
            </a:r>
            <a:endParaRPr/>
          </a:p>
        </p:txBody>
      </p:sp>
      <p:pic>
        <p:nvPicPr>
          <p:cNvPr id="243" name="Shape 243"/>
          <p:cNvPicPr preferRelativeResize="0"/>
          <p:nvPr/>
        </p:nvPicPr>
        <p:blipFill>
          <a:blip r:embed="rId3">
            <a:alphaModFix/>
          </a:blip>
          <a:stretch>
            <a:fillRect/>
          </a:stretch>
        </p:blipFill>
        <p:spPr>
          <a:xfrm>
            <a:off x="1543878" y="4666725"/>
            <a:ext cx="4332422" cy="2191275"/>
          </a:xfrm>
          <a:prstGeom prst="rect">
            <a:avLst/>
          </a:prstGeom>
          <a:noFill/>
          <a:ln>
            <a:noFill/>
          </a:ln>
        </p:spPr>
      </p:pic>
      <p:pic>
        <p:nvPicPr>
          <p:cNvPr id="244" name="Shape 244"/>
          <p:cNvPicPr preferRelativeResize="0"/>
          <p:nvPr/>
        </p:nvPicPr>
        <p:blipFill>
          <a:blip r:embed="rId4">
            <a:alphaModFix/>
          </a:blip>
          <a:stretch>
            <a:fillRect/>
          </a:stretch>
        </p:blipFill>
        <p:spPr>
          <a:xfrm>
            <a:off x="6314100" y="5019416"/>
            <a:ext cx="5218625" cy="1485900"/>
          </a:xfrm>
          <a:prstGeom prst="rect">
            <a:avLst/>
          </a:prstGeom>
          <a:noFill/>
          <a:ln>
            <a:noFill/>
          </a:ln>
        </p:spPr>
      </p:pic>
      <p:cxnSp>
        <p:nvCxnSpPr>
          <p:cNvPr id="245" name="Shape 245"/>
          <p:cNvCxnSpPr/>
          <p:nvPr/>
        </p:nvCxnSpPr>
        <p:spPr>
          <a:xfrm>
            <a:off x="6512325" y="4369200"/>
            <a:ext cx="3318300" cy="1437900"/>
          </a:xfrm>
          <a:prstGeom prst="curvedConnector3">
            <a:avLst>
              <a:gd fmla="val 81669" name="adj1"/>
            </a:avLst>
          </a:prstGeom>
          <a:noFill/>
          <a:ln cap="flat" cmpd="sng" w="9525">
            <a:solidFill>
              <a:schemeClr val="dk2"/>
            </a:solidFill>
            <a:prstDash val="solid"/>
            <a:round/>
            <a:headEnd len="lg" w="lg" type="none"/>
            <a:tailEnd len="lg" w="lg" type="none"/>
          </a:ln>
        </p:spPr>
      </p:cxnSp>
      <p:cxnSp>
        <p:nvCxnSpPr>
          <p:cNvPr id="246" name="Shape 246"/>
          <p:cNvCxnSpPr/>
          <p:nvPr/>
        </p:nvCxnSpPr>
        <p:spPr>
          <a:xfrm>
            <a:off x="1382650" y="4147975"/>
            <a:ext cx="161100" cy="18579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1399850" y="845950"/>
            <a:ext cx="9601200" cy="1485900"/>
          </a:xfrm>
          <a:prstGeom prst="rect">
            <a:avLst/>
          </a:prstGeom>
        </p:spPr>
        <p:txBody>
          <a:bodyPr anchorCtr="0" anchor="t" bIns="91425" lIns="91425" rIns="91425" wrap="square" tIns="91425">
            <a:noAutofit/>
          </a:bodyPr>
          <a:lstStyle/>
          <a:p>
            <a:pPr indent="0" lvl="0" marL="0">
              <a:spcBef>
                <a:spcPts val="0"/>
              </a:spcBef>
              <a:buNone/>
            </a:pPr>
            <a:r>
              <a:rPr b="1" lang="en-US" sz="6000" u="sng">
                <a:solidFill>
                  <a:srgbClr val="38761D"/>
                </a:solidFill>
                <a:latin typeface="Indie Flower"/>
                <a:ea typeface="Indie Flower"/>
                <a:cs typeface="Indie Flower"/>
                <a:sym typeface="Indie Flower"/>
              </a:rPr>
              <a:t>BOGGLE</a:t>
            </a:r>
          </a:p>
          <a:p>
            <a:pPr indent="0" lvl="0" marL="0">
              <a:spcBef>
                <a:spcPts val="0"/>
              </a:spcBef>
              <a:buNone/>
            </a:pPr>
            <a:r>
              <a:rPr b="1" lang="en-US" sz="4500" u="sng">
                <a:solidFill>
                  <a:srgbClr val="38761D"/>
                </a:solidFill>
                <a:latin typeface="Times New Roman"/>
                <a:ea typeface="Times New Roman"/>
                <a:cs typeface="Times New Roman"/>
                <a:sym typeface="Times New Roman"/>
              </a:rPr>
              <a:t>An Overview</a:t>
            </a:r>
          </a:p>
        </p:txBody>
      </p:sp>
      <p:sp>
        <p:nvSpPr>
          <p:cNvPr id="101" name="Shape 101"/>
          <p:cNvSpPr txBox="1"/>
          <p:nvPr>
            <p:ph idx="1" type="body"/>
          </p:nvPr>
        </p:nvSpPr>
        <p:spPr>
          <a:xfrm>
            <a:off x="1333900" y="2550100"/>
            <a:ext cx="9601200" cy="3581400"/>
          </a:xfrm>
          <a:prstGeom prst="rect">
            <a:avLst/>
          </a:prstGeom>
        </p:spPr>
        <p:txBody>
          <a:bodyPr anchorCtr="0" anchor="t" bIns="91425" lIns="91425" rIns="91425" wrap="square" tIns="91425">
            <a:noAutofit/>
          </a:bodyPr>
          <a:lstStyle/>
          <a:p>
            <a:pPr indent="-257048" lvl="0" marL="384048">
              <a:spcBef>
                <a:spcPts val="0"/>
              </a:spcBef>
              <a:buNone/>
            </a:pPr>
            <a:r>
              <a:rPr b="1" lang="en-US"/>
              <a:t>In this game the user is presented with a board of letters and given a certain amount of time to enter all the words he finds. Letters of a word can be adjacent to each other side  by side or diagonally.</a:t>
            </a:r>
          </a:p>
          <a:p>
            <a:pPr indent="-257048" lvl="0" marL="384048">
              <a:spcBef>
                <a:spcPts val="0"/>
              </a:spcBef>
              <a:buNone/>
            </a:pPr>
            <a:r>
              <a:rPr b="1" lang="en-US"/>
              <a:t>When time is up, the user is no longer able to enter words.  The words are then checked to see if they exist on the board and then in the dictionary. The user receives points for valid words based on their length.</a:t>
            </a:r>
          </a:p>
          <a:p>
            <a:pPr indent="-257048" lvl="0" marL="384048" rtl="0">
              <a:spcBef>
                <a:spcPts val="0"/>
              </a:spcBef>
              <a:buNone/>
            </a:pPr>
            <a:r>
              <a:rPr b="1" lang="en-US"/>
              <a:t>At the end of each round the points are then added together and displayed to the user. They are also added to the total number of points the user has earned for that game. The user can chose to play as many rounds as he wants and can quit after any turn.</a:t>
            </a:r>
          </a:p>
          <a:p>
            <a:pPr indent="-257048" lvl="0" marL="384048">
              <a:spcBef>
                <a:spcPts val="0"/>
              </a:spcBef>
              <a:buNone/>
            </a:pPr>
            <a:r>
              <a:t/>
            </a:r>
            <a:endParaRPr b="1"/>
          </a:p>
        </p:txBody>
      </p:sp>
      <p:sp>
        <p:nvSpPr>
          <p:cNvPr id="102" name="Shape 102"/>
          <p:cNvSpPr txBox="1"/>
          <p:nvPr>
            <p:ph idx="12" type="sldNum"/>
          </p:nvPr>
        </p:nvSpPr>
        <p:spPr>
          <a:xfrm>
            <a:off x="9472736" y="6453386"/>
            <a:ext cx="1596300" cy="404700"/>
          </a:xfrm>
          <a:prstGeom prst="rect">
            <a:avLst/>
          </a:prstGeom>
        </p:spPr>
        <p:txBody>
          <a:bodyPr anchorCtr="0" anchor="ctr"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type="title"/>
          </p:nvPr>
        </p:nvSpPr>
        <p:spPr>
          <a:xfrm>
            <a:off x="1371600" y="685800"/>
            <a:ext cx="9601200" cy="1485900"/>
          </a:xfrm>
          <a:prstGeom prst="rect">
            <a:avLst/>
          </a:prstGeom>
        </p:spPr>
        <p:txBody>
          <a:bodyPr anchorCtr="0" anchor="t" bIns="91425" lIns="91425" rIns="91425" wrap="square" tIns="91425">
            <a:noAutofit/>
          </a:bodyPr>
          <a:lstStyle/>
          <a:p>
            <a:pPr indent="0" lvl="0" marL="0" algn="ctr">
              <a:spcBef>
                <a:spcPts val="0"/>
              </a:spcBef>
              <a:buNone/>
            </a:pPr>
            <a:r>
              <a:rPr b="1" lang="en-US" sz="5500" u="sng">
                <a:solidFill>
                  <a:srgbClr val="38761D"/>
                </a:solidFill>
                <a:latin typeface="Indie Flower"/>
                <a:ea typeface="Indie Flower"/>
                <a:cs typeface="Indie Flower"/>
                <a:sym typeface="Indie Flower"/>
              </a:rPr>
              <a:t>...</a:t>
            </a:r>
            <a:r>
              <a:rPr b="1" lang="en-US" sz="5500" u="sng">
                <a:solidFill>
                  <a:srgbClr val="38761D"/>
                </a:solidFill>
                <a:latin typeface="Indie Flower"/>
                <a:ea typeface="Indie Flower"/>
                <a:cs typeface="Indie Flower"/>
                <a:sym typeface="Indie Flower"/>
              </a:rPr>
              <a:t>THE END!!</a:t>
            </a:r>
          </a:p>
        </p:txBody>
      </p:sp>
      <p:sp>
        <p:nvSpPr>
          <p:cNvPr id="252" name="Shape 252"/>
          <p:cNvSpPr txBox="1"/>
          <p:nvPr>
            <p:ph idx="1" type="body"/>
          </p:nvPr>
        </p:nvSpPr>
        <p:spPr>
          <a:xfrm>
            <a:off x="1371600" y="2286000"/>
            <a:ext cx="9601200" cy="3581400"/>
          </a:xfrm>
          <a:prstGeom prst="rect">
            <a:avLst/>
          </a:prstGeom>
        </p:spPr>
        <p:txBody>
          <a:bodyPr anchorCtr="0" anchor="t" bIns="91425" lIns="91425" rIns="91425" wrap="square" tIns="91425">
            <a:noAutofit/>
          </a:bodyPr>
          <a:lstStyle/>
          <a:p>
            <a:pPr indent="-257048" lvl="0" marL="384048" algn="ctr">
              <a:spcBef>
                <a:spcPts val="0"/>
              </a:spcBef>
              <a:buNone/>
            </a:pPr>
            <a:r>
              <a:rPr b="1" lang="en-US" u="sng">
                <a:solidFill>
                  <a:srgbClr val="FF0EC0"/>
                </a:solidFill>
                <a:latin typeface="Comic Sans MS"/>
                <a:ea typeface="Comic Sans MS"/>
                <a:cs typeface="Comic Sans MS"/>
                <a:sym typeface="Comic Sans MS"/>
              </a:rPr>
              <a:t>HOPE YOU ENJOYED!</a:t>
            </a:r>
          </a:p>
          <a:p>
            <a:pPr indent="-257048" lvl="0" marL="384048" algn="ctr">
              <a:spcBef>
                <a:spcPts val="0"/>
              </a:spcBef>
              <a:buNone/>
            </a:pPr>
            <a:r>
              <a:t/>
            </a:r>
            <a:endParaRPr b="1" u="sng">
              <a:solidFill>
                <a:srgbClr val="FF0EC0"/>
              </a:solidFill>
              <a:latin typeface="Comic Sans MS"/>
              <a:ea typeface="Comic Sans MS"/>
              <a:cs typeface="Comic Sans MS"/>
              <a:sym typeface="Comic Sans MS"/>
            </a:endParaRPr>
          </a:p>
          <a:p>
            <a:pPr indent="-257048" lvl="0" marL="384048" algn="ctr">
              <a:spcBef>
                <a:spcPts val="0"/>
              </a:spcBef>
              <a:buNone/>
            </a:pPr>
            <a:r>
              <a:rPr b="1" lang="en-US" u="sng">
                <a:solidFill>
                  <a:srgbClr val="FF0EC0"/>
                </a:solidFill>
                <a:latin typeface="Comic Sans MS"/>
                <a:ea typeface="Comic Sans MS"/>
                <a:cs typeface="Comic Sans MS"/>
                <a:sym typeface="Comic Sans MS"/>
              </a:rPr>
              <a:t>IF YOU HAVE ANY QUESTIONS, FEEL FREE TO ASK…...</a:t>
            </a:r>
          </a:p>
        </p:txBody>
      </p:sp>
      <p:sp>
        <p:nvSpPr>
          <p:cNvPr id="253" name="Shape 253"/>
          <p:cNvSpPr txBox="1"/>
          <p:nvPr>
            <p:ph idx="12" type="sldNum"/>
          </p:nvPr>
        </p:nvSpPr>
        <p:spPr>
          <a:xfrm>
            <a:off x="9472736" y="6453386"/>
            <a:ext cx="1596300" cy="404700"/>
          </a:xfrm>
          <a:prstGeom prst="rect">
            <a:avLst/>
          </a:prstGeom>
        </p:spPr>
        <p:txBody>
          <a:bodyPr anchorCtr="0" anchor="ctr"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
        <p:nvSpPr>
          <p:cNvPr id="254" name="Shape 254"/>
          <p:cNvSpPr/>
          <p:nvPr/>
        </p:nvSpPr>
        <p:spPr>
          <a:xfrm>
            <a:off x="1894250" y="1645375"/>
            <a:ext cx="8392800" cy="3097200"/>
          </a:xfrm>
          <a:prstGeom prst="horizontalScroll">
            <a:avLst>
              <a:gd fmla="val 12500" name="adj"/>
            </a:avLst>
          </a:prstGeom>
          <a:no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lgn="ctr">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1467825" y="506100"/>
            <a:ext cx="9601200" cy="1485900"/>
          </a:xfrm>
          <a:prstGeom prst="rect">
            <a:avLst/>
          </a:prstGeom>
          <a:noFill/>
          <a:ln>
            <a:noFill/>
          </a:ln>
          <a:effectLst>
            <a:outerShdw blurRad="685800" rotWithShape="0" algn="bl" dir="2220000" dist="47625">
              <a:srgbClr val="000000">
                <a:alpha val="94000"/>
              </a:srgbClr>
            </a:outerShdw>
          </a:effectLst>
        </p:spPr>
        <p:txBody>
          <a:bodyPr anchorCtr="0" anchor="t" bIns="45700" lIns="91425" rIns="91425" wrap="square" tIns="45700">
            <a:noAutofit/>
          </a:bodyPr>
          <a:lstStyle/>
          <a:p>
            <a:pPr indent="-279400" lvl="0" marL="0" marR="0" rtl="0" algn="ctr">
              <a:lnSpc>
                <a:spcPct val="89000"/>
              </a:lnSpc>
              <a:spcBef>
                <a:spcPts val="0"/>
              </a:spcBef>
              <a:buClr>
                <a:schemeClr val="dk2"/>
              </a:buClr>
              <a:buSzPts val="4400"/>
              <a:buFont typeface="Source Sans Pro"/>
              <a:buNone/>
            </a:pPr>
            <a:r>
              <a:rPr b="1" i="0" lang="en-US" sz="4400" u="sng" cap="none" strike="noStrike">
                <a:solidFill>
                  <a:srgbClr val="38761D"/>
                </a:solidFill>
                <a:latin typeface="Indie Flower"/>
                <a:ea typeface="Indie Flower"/>
                <a:cs typeface="Indie Flower"/>
                <a:sym typeface="Indie Flower"/>
              </a:rPr>
              <a:t>Sample </a:t>
            </a:r>
          </a:p>
          <a:p>
            <a:pPr indent="-279400" lvl="0" marL="0" marR="0" rtl="0" algn="ctr">
              <a:lnSpc>
                <a:spcPct val="89000"/>
              </a:lnSpc>
              <a:spcBef>
                <a:spcPts val="0"/>
              </a:spcBef>
              <a:buClr>
                <a:schemeClr val="dk2"/>
              </a:buClr>
              <a:buSzPts val="4400"/>
              <a:buFont typeface="Source Sans Pro"/>
              <a:buNone/>
            </a:pPr>
            <a:r>
              <a:rPr b="1" i="0" lang="en-US" sz="4400" u="sng" cap="none" strike="noStrike">
                <a:solidFill>
                  <a:srgbClr val="38761D"/>
                </a:solidFill>
                <a:latin typeface="Indie Flower"/>
                <a:ea typeface="Indie Flower"/>
                <a:cs typeface="Indie Flower"/>
                <a:sym typeface="Indie Flower"/>
              </a:rPr>
              <a:t>Output</a:t>
            </a:r>
          </a:p>
        </p:txBody>
      </p:sp>
      <p:sp>
        <p:nvSpPr>
          <p:cNvPr id="108" name="Shape 108"/>
          <p:cNvSpPr txBox="1"/>
          <p:nvPr>
            <p:ph idx="12" type="sldNum"/>
          </p:nvPr>
        </p:nvSpPr>
        <p:spPr>
          <a:xfrm>
            <a:off x="9472736" y="6453386"/>
            <a:ext cx="1596300" cy="404700"/>
          </a:xfrm>
          <a:prstGeom prst="rect">
            <a:avLst/>
          </a:prstGeom>
        </p:spPr>
        <p:txBody>
          <a:bodyPr anchorCtr="0" anchor="ctr"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pic>
        <p:nvPicPr>
          <p:cNvPr id="109" name="Shape 109"/>
          <p:cNvPicPr preferRelativeResize="0"/>
          <p:nvPr/>
        </p:nvPicPr>
        <p:blipFill>
          <a:blip r:embed="rId3">
            <a:alphaModFix/>
          </a:blip>
          <a:stretch>
            <a:fillRect/>
          </a:stretch>
        </p:blipFill>
        <p:spPr>
          <a:xfrm>
            <a:off x="922075" y="77537"/>
            <a:ext cx="4166125" cy="6550524"/>
          </a:xfrm>
          <a:prstGeom prst="rect">
            <a:avLst/>
          </a:prstGeom>
          <a:noFill/>
          <a:ln>
            <a:noFill/>
          </a:ln>
        </p:spPr>
      </p:pic>
      <p:pic>
        <p:nvPicPr>
          <p:cNvPr id="110" name="Shape 110"/>
          <p:cNvPicPr preferRelativeResize="0"/>
          <p:nvPr/>
        </p:nvPicPr>
        <p:blipFill>
          <a:blip r:embed="rId4">
            <a:alphaModFix/>
          </a:blip>
          <a:stretch>
            <a:fillRect/>
          </a:stretch>
        </p:blipFill>
        <p:spPr>
          <a:xfrm>
            <a:off x="7452550" y="44775"/>
            <a:ext cx="4548950" cy="6550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1136000" y="436900"/>
            <a:ext cx="9601200" cy="1485900"/>
          </a:xfrm>
          <a:prstGeom prst="rect">
            <a:avLst/>
          </a:prstGeom>
          <a:noFill/>
          <a:ln>
            <a:noFill/>
          </a:ln>
        </p:spPr>
        <p:txBody>
          <a:bodyPr anchorCtr="0" anchor="t" bIns="45700" lIns="91425" rIns="91425" wrap="square" tIns="45700">
            <a:noAutofit/>
          </a:bodyPr>
          <a:lstStyle/>
          <a:p>
            <a:pPr indent="-279400" lvl="0" marL="0" marR="0" rtl="0" algn="l">
              <a:lnSpc>
                <a:spcPct val="89000"/>
              </a:lnSpc>
              <a:spcBef>
                <a:spcPts val="0"/>
              </a:spcBef>
              <a:buClr>
                <a:schemeClr val="dk2"/>
              </a:buClr>
              <a:buSzPts val="4400"/>
              <a:buFont typeface="Source Sans Pro"/>
              <a:buNone/>
            </a:pPr>
            <a:r>
              <a:rPr b="1" i="0" lang="en-US" sz="4400" u="sng" cap="none" strike="noStrike">
                <a:solidFill>
                  <a:srgbClr val="38761D"/>
                </a:solidFill>
                <a:latin typeface="Indie Flower"/>
                <a:ea typeface="Indie Flower"/>
                <a:cs typeface="Indie Flower"/>
                <a:sym typeface="Indie Flower"/>
              </a:rPr>
              <a:t>Programming Challenges</a:t>
            </a:r>
            <a:br>
              <a:rPr b="1" i="0" lang="en-US" sz="4400" u="sng" cap="none" strike="noStrike">
                <a:solidFill>
                  <a:srgbClr val="38761D"/>
                </a:solidFill>
                <a:latin typeface="Indie Flower"/>
                <a:ea typeface="Indie Flower"/>
                <a:cs typeface="Indie Flower"/>
                <a:sym typeface="Indie Flower"/>
              </a:rPr>
            </a:br>
            <a:r>
              <a:rPr b="1" i="0" lang="en-US" sz="5500" u="sng" cap="none" strike="noStrike">
                <a:solidFill>
                  <a:srgbClr val="38761D"/>
                </a:solidFill>
                <a:latin typeface="Indie Flower"/>
                <a:ea typeface="Indie Flower"/>
                <a:cs typeface="Indie Flower"/>
                <a:sym typeface="Indie Flower"/>
              </a:rPr>
              <a:t>Randomizing the dice</a:t>
            </a:r>
          </a:p>
        </p:txBody>
      </p:sp>
      <p:sp>
        <p:nvSpPr>
          <p:cNvPr id="116" name="Shape 116"/>
          <p:cNvSpPr txBox="1"/>
          <p:nvPr>
            <p:ph idx="1" type="body"/>
          </p:nvPr>
        </p:nvSpPr>
        <p:spPr>
          <a:xfrm>
            <a:off x="1467825" y="2340250"/>
            <a:ext cx="9601200" cy="3581400"/>
          </a:xfrm>
          <a:prstGeom prst="rect">
            <a:avLst/>
          </a:prstGeom>
          <a:noFill/>
          <a:ln>
            <a:noFill/>
          </a:ln>
        </p:spPr>
        <p:txBody>
          <a:bodyPr anchorCtr="0" anchor="t" bIns="45700" lIns="91425" rIns="91425" wrap="square" tIns="45700">
            <a:noAutofit/>
          </a:bodyPr>
          <a:lstStyle/>
          <a:p>
            <a:pPr indent="-384048" lvl="0" marL="384048" marR="0" rtl="0" algn="l">
              <a:lnSpc>
                <a:spcPct val="94000"/>
              </a:lnSpc>
              <a:spcBef>
                <a:spcPts val="0"/>
              </a:spcBef>
              <a:spcAft>
                <a:spcPts val="0"/>
              </a:spcAft>
              <a:buClr>
                <a:schemeClr val="dk2"/>
              </a:buClr>
              <a:buSzPts val="2000"/>
              <a:buFont typeface="Source Sans Pro"/>
              <a:buAutoNum type="arabicPeriod"/>
            </a:pPr>
            <a:r>
              <a:rPr b="1" lang="en-US"/>
              <a:t>Originally, the dice were set in their position for each boggle board, and the only random part was that each die had six letter options that were randomly chosen each time, corresponding to the 6 sides of a real die.</a:t>
            </a:r>
          </a:p>
          <a:p>
            <a:pPr indent="-384048" lvl="0" marL="384048" marR="0" rtl="0" algn="l">
              <a:lnSpc>
                <a:spcPct val="94000"/>
              </a:lnSpc>
              <a:spcBef>
                <a:spcPts val="0"/>
              </a:spcBef>
              <a:spcAft>
                <a:spcPts val="0"/>
              </a:spcAft>
              <a:buClr>
                <a:schemeClr val="dk2"/>
              </a:buClr>
              <a:buSzPts val="2000"/>
              <a:buFont typeface="Source Sans Pro"/>
              <a:buAutoNum type="arabicPeriod"/>
            </a:pPr>
            <a:r>
              <a:rPr b="1" lang="en-US"/>
              <a:t>Now, we added code that simulates the dice being “shaken up” and dropped into any position - Each die, with its 6 letter options, now ends up on a random position on the board. </a:t>
            </a:r>
          </a:p>
          <a:p>
            <a:pPr indent="0" lvl="0" marL="0" marR="0" rtl="0" algn="l">
              <a:lnSpc>
                <a:spcPct val="94000"/>
              </a:lnSpc>
              <a:spcBef>
                <a:spcPts val="0"/>
              </a:spcBef>
              <a:spcAft>
                <a:spcPts val="0"/>
              </a:spcAft>
              <a:buNone/>
            </a:pPr>
            <a:r>
              <a:rPr b="1" lang="en-US" u="sng"/>
              <a:t>                               </a:t>
            </a:r>
          </a:p>
          <a:p>
            <a:pPr indent="0" lvl="0" marL="0" marR="0" rtl="0" algn="ctr">
              <a:lnSpc>
                <a:spcPct val="94000"/>
              </a:lnSpc>
              <a:spcBef>
                <a:spcPts val="0"/>
              </a:spcBef>
              <a:spcAft>
                <a:spcPts val="0"/>
              </a:spcAft>
              <a:buNone/>
            </a:pPr>
            <a:r>
              <a:rPr b="1" lang="en-US" sz="3000" u="sng">
                <a:solidFill>
                  <a:srgbClr val="741B47"/>
                </a:solidFill>
                <a:latin typeface="Playfair Display"/>
                <a:ea typeface="Playfair Display"/>
                <a:cs typeface="Playfair Display"/>
                <a:sym typeface="Playfair Display"/>
              </a:rPr>
              <a:t>How is this done?</a:t>
            </a:r>
            <a:r>
              <a:rPr b="1" lang="en-US" sz="3000">
                <a:solidFill>
                  <a:srgbClr val="741B47"/>
                </a:solidFill>
                <a:latin typeface="Playfair Display"/>
                <a:ea typeface="Playfair Display"/>
                <a:cs typeface="Playfair Display"/>
                <a:sym typeface="Playfair Display"/>
              </a:rPr>
              <a:t> </a:t>
            </a:r>
          </a:p>
          <a:p>
            <a:pPr indent="0" lvl="0" marL="457200" marR="0" rtl="0" algn="l">
              <a:lnSpc>
                <a:spcPct val="94000"/>
              </a:lnSpc>
              <a:spcBef>
                <a:spcPts val="1200"/>
              </a:spcBef>
              <a:spcAft>
                <a:spcPts val="0"/>
              </a:spcAft>
              <a:buNone/>
            </a:pPr>
            <a:r>
              <a:t/>
            </a:r>
            <a:endParaRPr/>
          </a:p>
        </p:txBody>
      </p:sp>
      <p:sp>
        <p:nvSpPr>
          <p:cNvPr id="117" name="Shape 117"/>
          <p:cNvSpPr/>
          <p:nvPr/>
        </p:nvSpPr>
        <p:spPr>
          <a:xfrm>
            <a:off x="3332225" y="4313900"/>
            <a:ext cx="5572200" cy="1424400"/>
          </a:xfrm>
          <a:prstGeom prst="cloudCallout">
            <a:avLst>
              <a:gd fmla="val -20833" name="adj1"/>
              <a:gd fmla="val 62500" name="adj2"/>
            </a:avLst>
          </a:prstGeom>
          <a:no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18" name="Shape 118"/>
          <p:cNvSpPr txBox="1"/>
          <p:nvPr>
            <p:ph idx="12" type="sldNum"/>
          </p:nvPr>
        </p:nvSpPr>
        <p:spPr>
          <a:xfrm>
            <a:off x="9472736" y="6453386"/>
            <a:ext cx="1596300" cy="404700"/>
          </a:xfrm>
          <a:prstGeom prst="rect">
            <a:avLst/>
          </a:prstGeom>
        </p:spPr>
        <p:txBody>
          <a:bodyPr anchorCtr="0" anchor="ctr"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1295400" y="333050"/>
            <a:ext cx="9601200" cy="1485900"/>
          </a:xfrm>
          <a:prstGeom prst="rect">
            <a:avLst/>
          </a:prstGeom>
        </p:spPr>
        <p:txBody>
          <a:bodyPr anchorCtr="0" anchor="t" bIns="91425" lIns="91425" rIns="91425" wrap="square" tIns="91425">
            <a:noAutofit/>
          </a:bodyPr>
          <a:lstStyle/>
          <a:p>
            <a:pPr indent="0" lvl="0" marL="0">
              <a:spcBef>
                <a:spcPts val="0"/>
              </a:spcBef>
              <a:buNone/>
            </a:pPr>
            <a:r>
              <a:rPr b="1" lang="en-US" u="sng">
                <a:solidFill>
                  <a:srgbClr val="38761D"/>
                </a:solidFill>
                <a:latin typeface="Indie Flower"/>
                <a:ea typeface="Indie Flower"/>
                <a:cs typeface="Indie Flower"/>
                <a:sym typeface="Indie Flower"/>
              </a:rPr>
              <a:t>Programming Challenges</a:t>
            </a:r>
          </a:p>
          <a:p>
            <a:pPr indent="0" lvl="0" marL="0" rtl="0">
              <a:spcBef>
                <a:spcPts val="0"/>
              </a:spcBef>
              <a:buNone/>
            </a:pPr>
            <a:r>
              <a:rPr b="1" lang="en-US" u="sng">
                <a:solidFill>
                  <a:srgbClr val="38761D"/>
                </a:solidFill>
                <a:latin typeface="Indie Flower"/>
                <a:ea typeface="Indie Flower"/>
                <a:cs typeface="Indie Flower"/>
                <a:sym typeface="Indie Flower"/>
              </a:rPr>
              <a:t>cont. Randomizing  the Dice….</a:t>
            </a:r>
          </a:p>
        </p:txBody>
      </p:sp>
      <p:sp>
        <p:nvSpPr>
          <p:cNvPr id="124" name="Shape 124"/>
          <p:cNvSpPr txBox="1"/>
          <p:nvPr>
            <p:ph idx="1" type="body"/>
          </p:nvPr>
        </p:nvSpPr>
        <p:spPr>
          <a:xfrm>
            <a:off x="1371600" y="2286000"/>
            <a:ext cx="9601200" cy="3581400"/>
          </a:xfrm>
          <a:prstGeom prst="rect">
            <a:avLst/>
          </a:prstGeom>
        </p:spPr>
        <p:txBody>
          <a:bodyPr anchorCtr="0" anchor="t" bIns="91425" lIns="91425" rIns="91425" wrap="square" tIns="91425">
            <a:noAutofit/>
          </a:bodyPr>
          <a:lstStyle/>
          <a:p>
            <a:pPr indent="-355600" lvl="0" marL="457200" rtl="0">
              <a:spcBef>
                <a:spcPts val="0"/>
              </a:spcBef>
              <a:spcAft>
                <a:spcPts val="0"/>
              </a:spcAft>
              <a:buSzPts val="2000"/>
              <a:buChar char="❖"/>
            </a:pPr>
            <a:r>
              <a:rPr b="1" i="0" lang="en-US"/>
              <a:t>The char values on each die is hardcoded into a two-dimensional array. Each row in the 25-row array corresponding to each of the 25 dice, contains 6 char values to replicate a six sided die. </a:t>
            </a:r>
          </a:p>
          <a:p>
            <a:pPr indent="-257048" lvl="0" marL="384048">
              <a:spcBef>
                <a:spcPts val="0"/>
              </a:spcBef>
              <a:buNone/>
            </a:pPr>
            <a:r>
              <a:t/>
            </a:r>
            <a:endParaRPr/>
          </a:p>
        </p:txBody>
      </p:sp>
      <p:sp>
        <p:nvSpPr>
          <p:cNvPr id="125" name="Shape 125"/>
          <p:cNvSpPr txBox="1"/>
          <p:nvPr>
            <p:ph idx="12" type="sldNum"/>
          </p:nvPr>
        </p:nvSpPr>
        <p:spPr>
          <a:xfrm>
            <a:off x="9472736" y="6453386"/>
            <a:ext cx="1596300" cy="404700"/>
          </a:xfrm>
          <a:prstGeom prst="rect">
            <a:avLst/>
          </a:prstGeom>
        </p:spPr>
        <p:txBody>
          <a:bodyPr anchorCtr="0" anchor="ctr"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pic>
        <p:nvPicPr>
          <p:cNvPr id="126" name="Shape 126"/>
          <p:cNvPicPr preferRelativeResize="0"/>
          <p:nvPr/>
        </p:nvPicPr>
        <p:blipFill>
          <a:blip r:embed="rId3">
            <a:alphaModFix/>
          </a:blip>
          <a:stretch>
            <a:fillRect/>
          </a:stretch>
        </p:blipFill>
        <p:spPr>
          <a:xfrm>
            <a:off x="1014575" y="3387525"/>
            <a:ext cx="10843799" cy="3171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1295400" y="236300"/>
            <a:ext cx="9601200" cy="14859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b="1" lang="en-US" u="sng">
                <a:solidFill>
                  <a:srgbClr val="38761D"/>
                </a:solidFill>
                <a:latin typeface="Indie Flower"/>
                <a:ea typeface="Indie Flower"/>
                <a:cs typeface="Indie Flower"/>
                <a:sym typeface="Indie Flower"/>
              </a:rPr>
              <a:t>Programming Challenges</a:t>
            </a:r>
          </a:p>
          <a:p>
            <a:pPr indent="-69850" lvl="0" marL="0">
              <a:spcBef>
                <a:spcPts val="0"/>
              </a:spcBef>
              <a:buClr>
                <a:schemeClr val="dk1"/>
              </a:buClr>
              <a:buSzPts val="1100"/>
              <a:buFont typeface="Arial"/>
              <a:buNone/>
            </a:pPr>
            <a:r>
              <a:rPr b="1" lang="en-US" u="sng">
                <a:solidFill>
                  <a:srgbClr val="38761D"/>
                </a:solidFill>
                <a:latin typeface="Indie Flower"/>
                <a:ea typeface="Indie Flower"/>
                <a:cs typeface="Indie Flower"/>
                <a:sym typeface="Indie Flower"/>
              </a:rPr>
              <a:t>cont. Randomizing  the Dice….</a:t>
            </a:r>
          </a:p>
        </p:txBody>
      </p:sp>
      <p:sp>
        <p:nvSpPr>
          <p:cNvPr id="132" name="Shape 132"/>
          <p:cNvSpPr txBox="1"/>
          <p:nvPr>
            <p:ph idx="1" type="body"/>
          </p:nvPr>
        </p:nvSpPr>
        <p:spPr>
          <a:xfrm>
            <a:off x="1178025" y="2032275"/>
            <a:ext cx="9601200" cy="3581400"/>
          </a:xfrm>
          <a:prstGeom prst="rect">
            <a:avLst/>
          </a:prstGeom>
        </p:spPr>
        <p:txBody>
          <a:bodyPr anchorCtr="0" anchor="t" bIns="91425" lIns="91425" rIns="91425" wrap="square" tIns="91425">
            <a:noAutofit/>
          </a:bodyPr>
          <a:lstStyle/>
          <a:p>
            <a:pPr indent="-355600" lvl="0" marL="457200" rtl="0">
              <a:spcBef>
                <a:spcPts val="1200"/>
              </a:spcBef>
              <a:spcAft>
                <a:spcPts val="0"/>
              </a:spcAft>
              <a:buSzPts val="2000"/>
              <a:buChar char="❖"/>
            </a:pPr>
            <a:r>
              <a:rPr b="1" i="0" lang="en-US"/>
              <a:t>When a board is created, an array list is initialized to keep track of which dice were already assigned to the board. An index from 0-24 is chosen at random from this array list. The number this index is holding is the die chosen. This number  is then removed from the array list, which automatically shifts everything over and resets the size() of the array list of available ind</a:t>
            </a:r>
            <a:r>
              <a:rPr b="1" lang="en-US"/>
              <a:t>ices</a:t>
            </a:r>
            <a:r>
              <a:rPr b="1" i="0" lang="en-US"/>
              <a:t>. Now the next time a die is chosen, only an index from 0-23 is available. The numbers these indices are holding are all the dice that are left. It will continue to loop through until all the dice have been used.</a:t>
            </a:r>
          </a:p>
          <a:p>
            <a:pPr indent="-355600" lvl="0" marL="457200" rtl="0">
              <a:spcBef>
                <a:spcPts val="0"/>
              </a:spcBef>
              <a:spcAft>
                <a:spcPts val="0"/>
              </a:spcAft>
              <a:buSzPts val="2000"/>
              <a:buChar char="❖"/>
            </a:pPr>
            <a:r>
              <a:rPr b="1" i="0" lang="en-US"/>
              <a:t>Each time a dice is randomly selected, a random generator will also generate which of the 6 indices on the dice will be used to provide the letter in that position on the board. </a:t>
            </a:r>
          </a:p>
          <a:p>
            <a:pPr indent="-355600" lvl="0" marL="457200" rtl="0">
              <a:spcBef>
                <a:spcPts val="0"/>
              </a:spcBef>
              <a:spcAft>
                <a:spcPts val="0"/>
              </a:spcAft>
              <a:buSzPts val="2000"/>
              <a:buChar char="❖"/>
            </a:pPr>
            <a:r>
              <a:rPr b="1" i="0" lang="en-US"/>
              <a:t>By the double usage of the random generator, each position on the board is filled with a random die and a random </a:t>
            </a:r>
            <a:r>
              <a:rPr b="1" lang="en-US"/>
              <a:t>character </a:t>
            </a:r>
            <a:r>
              <a:rPr b="1" i="0" lang="en-US"/>
              <a:t>on that die.</a:t>
            </a:r>
          </a:p>
          <a:p>
            <a:pPr indent="0" lvl="0" marL="0" rtl="0">
              <a:spcBef>
                <a:spcPts val="1200"/>
              </a:spcBef>
              <a:spcAft>
                <a:spcPts val="0"/>
              </a:spcAft>
              <a:buNone/>
            </a:pPr>
            <a:r>
              <a:rPr b="1" lang="en-US"/>
              <a:t>                            (code on next slide                      )</a:t>
            </a:r>
          </a:p>
          <a:p>
            <a:pPr indent="-257048" lvl="0" marL="384048">
              <a:spcBef>
                <a:spcPts val="0"/>
              </a:spcBef>
              <a:buNone/>
            </a:pPr>
            <a:r>
              <a:t/>
            </a:r>
            <a:endParaRPr/>
          </a:p>
          <a:p>
            <a:pPr indent="-257048" lvl="0" marL="384048">
              <a:spcBef>
                <a:spcPts val="0"/>
              </a:spcBef>
              <a:buNone/>
            </a:pPr>
            <a:r>
              <a:t/>
            </a:r>
            <a:endParaRPr/>
          </a:p>
        </p:txBody>
      </p:sp>
      <p:sp>
        <p:nvSpPr>
          <p:cNvPr id="133" name="Shape 133"/>
          <p:cNvSpPr txBox="1"/>
          <p:nvPr>
            <p:ph idx="12" type="sldNum"/>
          </p:nvPr>
        </p:nvSpPr>
        <p:spPr>
          <a:xfrm>
            <a:off x="9472736" y="6453386"/>
            <a:ext cx="1596300" cy="404700"/>
          </a:xfrm>
          <a:prstGeom prst="rect">
            <a:avLst/>
          </a:prstGeom>
        </p:spPr>
        <p:txBody>
          <a:bodyPr anchorCtr="0" anchor="ctr"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
        <p:nvSpPr>
          <p:cNvPr id="134" name="Shape 134"/>
          <p:cNvSpPr/>
          <p:nvPr/>
        </p:nvSpPr>
        <p:spPr>
          <a:xfrm>
            <a:off x="4963750" y="6453375"/>
            <a:ext cx="829500" cy="2766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1357775" y="630500"/>
            <a:ext cx="9601200" cy="1485900"/>
          </a:xfrm>
          <a:prstGeom prst="rect">
            <a:avLst/>
          </a:prstGeom>
          <a:noFill/>
          <a:ln>
            <a:noFill/>
          </a:ln>
        </p:spPr>
        <p:txBody>
          <a:bodyPr anchorCtr="0" anchor="t" bIns="45700" lIns="91425" rIns="91425" wrap="square" tIns="45700">
            <a:noAutofit/>
          </a:bodyPr>
          <a:lstStyle/>
          <a:p>
            <a:pPr indent="-279400" lvl="0" marL="0" marR="0" rtl="0" algn="l">
              <a:lnSpc>
                <a:spcPct val="89000"/>
              </a:lnSpc>
              <a:spcBef>
                <a:spcPts val="0"/>
              </a:spcBef>
              <a:buClr>
                <a:schemeClr val="dk2"/>
              </a:buClr>
              <a:buSzPts val="4400"/>
              <a:buFont typeface="Source Sans Pro"/>
              <a:buNone/>
            </a:pPr>
            <a:r>
              <a:rPr b="1" i="0" lang="en-US" sz="3600" u="sng" cap="none" strike="noStrike">
                <a:solidFill>
                  <a:srgbClr val="38761D"/>
                </a:solidFill>
                <a:latin typeface="Indie Flower"/>
                <a:ea typeface="Indie Flower"/>
                <a:cs typeface="Indie Flower"/>
                <a:sym typeface="Indie Flower"/>
              </a:rPr>
              <a:t>Programming Challenges</a:t>
            </a:r>
            <a:br>
              <a:rPr b="1" i="0" lang="en-US" sz="3600" u="sng" cap="none" strike="noStrike">
                <a:solidFill>
                  <a:srgbClr val="38761D"/>
                </a:solidFill>
                <a:latin typeface="Indie Flower"/>
                <a:ea typeface="Indie Flower"/>
                <a:cs typeface="Indie Flower"/>
                <a:sym typeface="Indie Flower"/>
              </a:rPr>
            </a:br>
            <a:r>
              <a:rPr b="1" i="0" lang="en-US" sz="3600" u="sng" cap="none" strike="noStrike">
                <a:solidFill>
                  <a:srgbClr val="38761D"/>
                </a:solidFill>
                <a:latin typeface="Indie Flower"/>
                <a:ea typeface="Indie Flower"/>
                <a:cs typeface="Indie Flower"/>
                <a:sym typeface="Indie Flower"/>
              </a:rPr>
              <a:t>con</a:t>
            </a:r>
            <a:r>
              <a:rPr b="1" lang="en-US" sz="3600" u="sng">
                <a:solidFill>
                  <a:srgbClr val="38761D"/>
                </a:solidFill>
                <a:latin typeface="Indie Flower"/>
                <a:ea typeface="Indie Flower"/>
                <a:cs typeface="Indie Flower"/>
                <a:sym typeface="Indie Flower"/>
              </a:rPr>
              <a:t>t. </a:t>
            </a:r>
            <a:r>
              <a:rPr b="1" i="0" lang="en-US" sz="5500" u="sng" cap="none" strike="noStrike">
                <a:solidFill>
                  <a:srgbClr val="38761D"/>
                </a:solidFill>
                <a:latin typeface="Indie Flower"/>
                <a:ea typeface="Indie Flower"/>
                <a:cs typeface="Indie Flower"/>
                <a:sym typeface="Indie Flower"/>
              </a:rPr>
              <a:t>Randomizing the dice</a:t>
            </a:r>
          </a:p>
        </p:txBody>
      </p:sp>
      <p:pic>
        <p:nvPicPr>
          <p:cNvPr id="140" name="Shape 140"/>
          <p:cNvPicPr preferRelativeResize="0"/>
          <p:nvPr>
            <p:ph idx="1" type="body"/>
          </p:nvPr>
        </p:nvPicPr>
        <p:blipFill rotWithShape="1">
          <a:blip r:embed="rId3">
            <a:alphaModFix/>
          </a:blip>
          <a:srcRect b="0" l="0" r="0" t="0"/>
          <a:stretch/>
        </p:blipFill>
        <p:spPr>
          <a:xfrm>
            <a:off x="1772285" y="2319130"/>
            <a:ext cx="8397413" cy="3535017"/>
          </a:xfrm>
          <a:prstGeom prst="rect">
            <a:avLst/>
          </a:prstGeom>
          <a:noFill/>
          <a:ln>
            <a:noFill/>
          </a:ln>
        </p:spPr>
      </p:pic>
      <p:sp>
        <p:nvSpPr>
          <p:cNvPr id="141" name="Shape 141"/>
          <p:cNvSpPr txBox="1"/>
          <p:nvPr>
            <p:ph idx="12" type="sldNum"/>
          </p:nvPr>
        </p:nvSpPr>
        <p:spPr>
          <a:xfrm>
            <a:off x="9472736" y="6453386"/>
            <a:ext cx="1596300" cy="404700"/>
          </a:xfrm>
          <a:prstGeom prst="rect">
            <a:avLst/>
          </a:prstGeom>
        </p:spPr>
        <p:txBody>
          <a:bodyPr anchorCtr="0" anchor="ctr"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1371600" y="685800"/>
            <a:ext cx="9601200" cy="1485900"/>
          </a:xfrm>
          <a:prstGeom prst="rect">
            <a:avLst/>
          </a:prstGeom>
        </p:spPr>
        <p:txBody>
          <a:bodyPr anchorCtr="0" anchor="t" bIns="91425" lIns="91425" rIns="91425" wrap="square" tIns="91425">
            <a:noAutofit/>
          </a:bodyPr>
          <a:lstStyle/>
          <a:p>
            <a:pPr indent="0" lvl="0" marL="0">
              <a:spcBef>
                <a:spcPts val="0"/>
              </a:spcBef>
              <a:buNone/>
            </a:pPr>
            <a:r>
              <a:rPr b="1" lang="en-US" u="sng">
                <a:solidFill>
                  <a:srgbClr val="38761D"/>
                </a:solidFill>
                <a:latin typeface="Indie Flower"/>
                <a:ea typeface="Indie Flower"/>
                <a:cs typeface="Indie Flower"/>
                <a:sym typeface="Indie Flower"/>
              </a:rPr>
              <a:t>Programming Challenges</a:t>
            </a:r>
          </a:p>
          <a:p>
            <a:pPr indent="0" lvl="0" marL="0">
              <a:spcBef>
                <a:spcPts val="0"/>
              </a:spcBef>
              <a:buNone/>
            </a:pPr>
            <a:r>
              <a:rPr b="1" lang="en-US" u="sng">
                <a:solidFill>
                  <a:srgbClr val="38761D"/>
                </a:solidFill>
                <a:latin typeface="Indie Flower"/>
                <a:ea typeface="Indie Flower"/>
                <a:cs typeface="Indie Flower"/>
                <a:sym typeface="Indie Flower"/>
              </a:rPr>
              <a:t>The Timer</a:t>
            </a:r>
          </a:p>
        </p:txBody>
      </p:sp>
      <p:sp>
        <p:nvSpPr>
          <p:cNvPr id="147" name="Shape 147"/>
          <p:cNvSpPr txBox="1"/>
          <p:nvPr>
            <p:ph idx="1" type="body"/>
          </p:nvPr>
        </p:nvSpPr>
        <p:spPr>
          <a:xfrm>
            <a:off x="1371600" y="2309050"/>
            <a:ext cx="4518600" cy="3558300"/>
          </a:xfrm>
          <a:prstGeom prst="rect">
            <a:avLst/>
          </a:prstGeom>
        </p:spPr>
        <p:txBody>
          <a:bodyPr anchorCtr="0" anchor="t" bIns="91425" lIns="91425" rIns="91425" wrap="square" tIns="91425">
            <a:noAutofit/>
          </a:bodyPr>
          <a:lstStyle/>
          <a:p>
            <a:pPr indent="-355600" lvl="0" marL="457200" rtl="0">
              <a:spcBef>
                <a:spcPts val="0"/>
              </a:spcBef>
              <a:spcAft>
                <a:spcPts val="0"/>
              </a:spcAft>
              <a:buSzPts val="2000"/>
              <a:buChar char="❖"/>
            </a:pPr>
            <a:r>
              <a:rPr b="1" lang="en-US"/>
              <a:t>We tried different things, and made our first presentation with a basic </a:t>
            </a:r>
            <a:r>
              <a:rPr b="1" lang="en-US" u="sng">
                <a:solidFill>
                  <a:srgbClr val="FF0EC0"/>
                </a:solidFill>
              </a:rPr>
              <a:t>loop</a:t>
            </a:r>
            <a:r>
              <a:rPr b="1" lang="en-US"/>
              <a:t> that allowed the user to enter words until the difference between start time and current time reached 1 minute. </a:t>
            </a:r>
          </a:p>
          <a:p>
            <a:pPr indent="-355600" lvl="0" marL="457200" rtl="0">
              <a:spcBef>
                <a:spcPts val="0"/>
              </a:spcBef>
              <a:buSzPts val="2000"/>
              <a:buChar char="❖"/>
            </a:pPr>
            <a:r>
              <a:rPr b="1" lang="en-US"/>
              <a:t>Problem: the loop only checked if time was up </a:t>
            </a:r>
            <a:r>
              <a:rPr b="1" lang="en-US" u="sng">
                <a:solidFill>
                  <a:srgbClr val="FF0EC0"/>
                </a:solidFill>
              </a:rPr>
              <a:t>after each word entered</a:t>
            </a:r>
            <a:r>
              <a:rPr b="1" lang="en-US"/>
              <a:t>. If the user entered nothing, the program just stayed there without displaying “Time’s up.”</a:t>
            </a:r>
          </a:p>
        </p:txBody>
      </p:sp>
      <p:sp>
        <p:nvSpPr>
          <p:cNvPr id="148" name="Shape 148"/>
          <p:cNvSpPr txBox="1"/>
          <p:nvPr>
            <p:ph idx="12" type="sldNum"/>
          </p:nvPr>
        </p:nvSpPr>
        <p:spPr>
          <a:xfrm>
            <a:off x="9472736" y="6453386"/>
            <a:ext cx="1596300" cy="404700"/>
          </a:xfrm>
          <a:prstGeom prst="rect">
            <a:avLst/>
          </a:prstGeom>
        </p:spPr>
        <p:txBody>
          <a:bodyPr anchorCtr="0" anchor="ctr"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pic>
        <p:nvPicPr>
          <p:cNvPr id="149" name="Shape 149"/>
          <p:cNvPicPr preferRelativeResize="0"/>
          <p:nvPr/>
        </p:nvPicPr>
        <p:blipFill>
          <a:blip r:embed="rId3">
            <a:alphaModFix/>
          </a:blip>
          <a:stretch>
            <a:fillRect/>
          </a:stretch>
        </p:blipFill>
        <p:spPr>
          <a:xfrm>
            <a:off x="5890200" y="2765325"/>
            <a:ext cx="6117125" cy="231268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735575" y="585788"/>
            <a:ext cx="6081000" cy="1485900"/>
          </a:xfrm>
          <a:prstGeom prst="rect">
            <a:avLst/>
          </a:prstGeom>
        </p:spPr>
        <p:txBody>
          <a:bodyPr anchorCtr="0" anchor="t" bIns="91425" lIns="91425" rIns="91425" wrap="square" tIns="91425">
            <a:noAutofit/>
          </a:bodyPr>
          <a:lstStyle/>
          <a:p>
            <a:pPr indent="0" lvl="0" marL="0">
              <a:spcBef>
                <a:spcPts val="0"/>
              </a:spcBef>
              <a:buNone/>
            </a:pPr>
            <a:r>
              <a:rPr b="1" lang="en-US" u="sng">
                <a:solidFill>
                  <a:srgbClr val="38761D"/>
                </a:solidFill>
                <a:latin typeface="Indie Flower"/>
                <a:ea typeface="Indie Flower"/>
                <a:cs typeface="Indie Flower"/>
                <a:sym typeface="Indie Flower"/>
              </a:rPr>
              <a:t>Programming Challenges</a:t>
            </a:r>
          </a:p>
          <a:p>
            <a:pPr indent="0" lvl="0" marL="0">
              <a:spcBef>
                <a:spcPts val="0"/>
              </a:spcBef>
              <a:buNone/>
            </a:pPr>
            <a:r>
              <a:rPr b="1" lang="en-US" u="sng">
                <a:solidFill>
                  <a:srgbClr val="38761D"/>
                </a:solidFill>
                <a:latin typeface="Indie Flower"/>
                <a:ea typeface="Indie Flower"/>
                <a:cs typeface="Indie Flower"/>
                <a:sym typeface="Indie Flower"/>
              </a:rPr>
              <a:t>cont. The Timer</a:t>
            </a:r>
          </a:p>
        </p:txBody>
      </p:sp>
      <p:sp>
        <p:nvSpPr>
          <p:cNvPr id="155" name="Shape 155"/>
          <p:cNvSpPr txBox="1"/>
          <p:nvPr>
            <p:ph idx="1" type="body"/>
          </p:nvPr>
        </p:nvSpPr>
        <p:spPr>
          <a:xfrm>
            <a:off x="735575" y="2171700"/>
            <a:ext cx="4518600" cy="3572100"/>
          </a:xfrm>
          <a:prstGeom prst="rect">
            <a:avLst/>
          </a:prstGeom>
        </p:spPr>
        <p:txBody>
          <a:bodyPr anchorCtr="0" anchor="t" bIns="91425" lIns="91425" rIns="91425" wrap="square" tIns="91425">
            <a:noAutofit/>
          </a:bodyPr>
          <a:lstStyle/>
          <a:p>
            <a:pPr indent="-355600" lvl="0" marL="457200" rtl="0">
              <a:spcBef>
                <a:spcPts val="0"/>
              </a:spcBef>
              <a:spcAft>
                <a:spcPts val="0"/>
              </a:spcAft>
              <a:buSzPts val="2000"/>
              <a:buChar char="❖"/>
            </a:pPr>
            <a:r>
              <a:rPr b="1" lang="en-US"/>
              <a:t>In the end we realized that this will be a bigger challenge than we thought because it involves </a:t>
            </a:r>
            <a:r>
              <a:rPr b="1" lang="en-US" u="sng">
                <a:solidFill>
                  <a:srgbClr val="FF0EC0"/>
                </a:solidFill>
              </a:rPr>
              <a:t>multi-threading</a:t>
            </a:r>
            <a:r>
              <a:rPr b="1" lang="en-US">
                <a:solidFill>
                  <a:srgbClr val="FF0EC0"/>
                </a:solidFill>
              </a:rPr>
              <a:t> -</a:t>
            </a:r>
            <a:r>
              <a:rPr b="1" lang="en-US"/>
              <a:t> user inputting words at the same time as the timer is running. </a:t>
            </a:r>
          </a:p>
          <a:p>
            <a:pPr indent="-355600" lvl="0" marL="457200">
              <a:spcBef>
                <a:spcPts val="0"/>
              </a:spcBef>
              <a:buSzPts val="2000"/>
              <a:buChar char="❖"/>
            </a:pPr>
            <a:r>
              <a:rPr b="1" lang="en-US"/>
              <a:t>After trial-and-error and some assistance, we added some Timer classes and some code to main() and now the Timer stops when the time is up, no matter what the user does.</a:t>
            </a:r>
          </a:p>
        </p:txBody>
      </p:sp>
      <p:sp>
        <p:nvSpPr>
          <p:cNvPr id="156" name="Shape 156"/>
          <p:cNvSpPr txBox="1"/>
          <p:nvPr>
            <p:ph idx="12" type="sldNum"/>
          </p:nvPr>
        </p:nvSpPr>
        <p:spPr>
          <a:xfrm>
            <a:off x="9472736" y="6453386"/>
            <a:ext cx="1596300" cy="404700"/>
          </a:xfrm>
          <a:prstGeom prst="rect">
            <a:avLst/>
          </a:prstGeom>
        </p:spPr>
        <p:txBody>
          <a:bodyPr anchorCtr="0" anchor="ctr"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pic>
        <p:nvPicPr>
          <p:cNvPr id="157" name="Shape 157"/>
          <p:cNvPicPr preferRelativeResize="0"/>
          <p:nvPr/>
        </p:nvPicPr>
        <p:blipFill>
          <a:blip r:embed="rId3">
            <a:alphaModFix/>
          </a:blip>
          <a:stretch>
            <a:fillRect/>
          </a:stretch>
        </p:blipFill>
        <p:spPr>
          <a:xfrm>
            <a:off x="8982075" y="-12"/>
            <a:ext cx="3209925" cy="2657475"/>
          </a:xfrm>
          <a:prstGeom prst="rect">
            <a:avLst/>
          </a:prstGeom>
          <a:noFill/>
          <a:ln>
            <a:noFill/>
          </a:ln>
        </p:spPr>
      </p:pic>
      <p:pic>
        <p:nvPicPr>
          <p:cNvPr id="158" name="Shape 158"/>
          <p:cNvPicPr preferRelativeResize="0"/>
          <p:nvPr/>
        </p:nvPicPr>
        <p:blipFill>
          <a:blip r:embed="rId4">
            <a:alphaModFix/>
          </a:blip>
          <a:stretch>
            <a:fillRect/>
          </a:stretch>
        </p:blipFill>
        <p:spPr>
          <a:xfrm>
            <a:off x="5185050" y="1471938"/>
            <a:ext cx="3905250" cy="3114675"/>
          </a:xfrm>
          <a:prstGeom prst="rect">
            <a:avLst/>
          </a:prstGeom>
          <a:noFill/>
          <a:ln>
            <a:noFill/>
          </a:ln>
        </p:spPr>
      </p:pic>
      <p:pic>
        <p:nvPicPr>
          <p:cNvPr id="159" name="Shape 159"/>
          <p:cNvPicPr preferRelativeResize="0"/>
          <p:nvPr/>
        </p:nvPicPr>
        <p:blipFill>
          <a:blip r:embed="rId5">
            <a:alphaModFix/>
          </a:blip>
          <a:stretch>
            <a:fillRect/>
          </a:stretch>
        </p:blipFill>
        <p:spPr>
          <a:xfrm>
            <a:off x="8752250" y="3567275"/>
            <a:ext cx="3439750" cy="2886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