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261" r:id="rId4"/>
    <p:sldId id="284" r:id="rId5"/>
    <p:sldId id="258" r:id="rId6"/>
    <p:sldId id="285" r:id="rId7"/>
    <p:sldId id="286" r:id="rId8"/>
    <p:sldId id="287" r:id="rId9"/>
    <p:sldId id="288" r:id="rId10"/>
    <p:sldId id="283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5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F9F180-B5EA-4C2D-99EA-FABFD0AC037D}">
  <a:tblStyle styleId="{D6F9F180-B5EA-4C2D-99EA-FABFD0AC03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58" y="84"/>
      </p:cViewPr>
      <p:guideLst>
        <p:guide pos="530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2392ea54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12392ea54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1ab439e97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1ab439e97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17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9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22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7200" y="1050900"/>
            <a:ext cx="5778000" cy="26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7200" y="3684300"/>
            <a:ext cx="4431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95784" y="-1797868"/>
            <a:ext cx="4813326" cy="5006273"/>
            <a:chOff x="5095784" y="-1797868"/>
            <a:chExt cx="4813326" cy="5006273"/>
          </a:xfrm>
        </p:grpSpPr>
        <p:grpSp>
          <p:nvGrpSpPr>
            <p:cNvPr id="12" name="Google Shape;12;p2"/>
            <p:cNvGrpSpPr/>
            <p:nvPr/>
          </p:nvGrpSpPr>
          <p:grpSpPr>
            <a:xfrm rot="1311506" flipH="1">
              <a:off x="5684758" y="-1257786"/>
              <a:ext cx="3635378" cy="3926108"/>
              <a:chOff x="-174352" y="-1102275"/>
              <a:chExt cx="4059702" cy="4467125"/>
            </a:xfrm>
          </p:grpSpPr>
          <p:cxnSp>
            <p:nvCxnSpPr>
              <p:cNvPr id="13" name="Google Shape;13;p2"/>
              <p:cNvCxnSpPr>
                <a:stCxn id="14" idx="6"/>
                <a:endCxn id="15" idx="1"/>
              </p:cNvCxnSpPr>
              <p:nvPr/>
            </p:nvCxnSpPr>
            <p:spPr>
              <a:xfrm rot="-9469060" flipH="1">
                <a:off x="1184962" y="-52705"/>
                <a:ext cx="2212126" cy="845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>
                <a:stCxn id="17" idx="7"/>
                <a:endCxn id="15" idx="3"/>
              </p:cNvCxnSpPr>
              <p:nvPr/>
            </p:nvCxnSpPr>
            <p:spPr>
              <a:xfrm rot="-9468814" flipH="1">
                <a:off x="1743703" y="92847"/>
                <a:ext cx="1409348" cy="20322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>
                <a:endCxn id="15" idx="0"/>
              </p:cNvCxnSpPr>
              <p:nvPr/>
            </p:nvCxnSpPr>
            <p:spPr>
              <a:xfrm rot="1331240">
                <a:off x="2522444" y="-911695"/>
                <a:ext cx="1207511" cy="1107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>
                <a:stCxn id="20" idx="6"/>
                <a:endCxn id="15" idx="2"/>
              </p:cNvCxnSpPr>
              <p:nvPr/>
            </p:nvCxnSpPr>
            <p:spPr>
              <a:xfrm rot="-9469246" flipH="1">
                <a:off x="1742242" y="75476"/>
                <a:ext cx="1554415" cy="1227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>
                <a:stCxn id="22" idx="5"/>
                <a:endCxn id="23" idx="1"/>
              </p:cNvCxnSpPr>
              <p:nvPr/>
            </p:nvCxnSpPr>
            <p:spPr>
              <a:xfrm rot="1330821">
                <a:off x="751585" y="1708029"/>
                <a:ext cx="463283" cy="3744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4" idx="5"/>
                <a:endCxn id="20" idx="0"/>
              </p:cNvCxnSpPr>
              <p:nvPr/>
            </p:nvCxnSpPr>
            <p:spPr>
              <a:xfrm rot="1330715">
                <a:off x="1017135" y="469797"/>
                <a:ext cx="626234" cy="3684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26" idx="0"/>
                <a:endCxn id="20" idx="3"/>
              </p:cNvCxnSpPr>
              <p:nvPr/>
            </p:nvCxnSpPr>
            <p:spPr>
              <a:xfrm rot="-9468655" flipH="1">
                <a:off x="582468" y="802411"/>
                <a:ext cx="518715" cy="25157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8" idx="5"/>
                <a:endCxn id="29" idx="2"/>
              </p:cNvCxnSpPr>
              <p:nvPr/>
            </p:nvCxnSpPr>
            <p:spPr>
              <a:xfrm rot="-9469330" flipH="1">
                <a:off x="536288" y="1082434"/>
                <a:ext cx="2102878" cy="361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31" idx="6"/>
                <a:endCxn id="17" idx="3"/>
              </p:cNvCxnSpPr>
              <p:nvPr/>
            </p:nvCxnSpPr>
            <p:spPr>
              <a:xfrm rot="-9469056" flipH="1">
                <a:off x="42508" y="1560812"/>
                <a:ext cx="1248290" cy="8295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26" idx="6"/>
                <a:endCxn id="23" idx="3"/>
              </p:cNvCxnSpPr>
              <p:nvPr/>
            </p:nvCxnSpPr>
            <p:spPr>
              <a:xfrm rot="-9469044" flipH="1">
                <a:off x="378432" y="2046269"/>
                <a:ext cx="544285" cy="12583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8" idx="6"/>
                <a:endCxn id="20" idx="2"/>
              </p:cNvCxnSpPr>
              <p:nvPr/>
            </p:nvCxnSpPr>
            <p:spPr>
              <a:xfrm rot="-9469105" flipH="1">
                <a:off x="597668" y="786085"/>
                <a:ext cx="889964" cy="414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28" idx="7"/>
                <a:endCxn id="14" idx="4"/>
              </p:cNvCxnSpPr>
              <p:nvPr/>
            </p:nvCxnSpPr>
            <p:spPr>
              <a:xfrm rot="-9471169" flipH="1">
                <a:off x="680810" y="292284"/>
                <a:ext cx="276933" cy="7876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31" idx="7"/>
                <a:endCxn id="22" idx="3"/>
              </p:cNvCxnSpPr>
              <p:nvPr/>
            </p:nvCxnSpPr>
            <p:spPr>
              <a:xfrm rot="-9468858" flipH="1">
                <a:off x="47142" y="1486330"/>
                <a:ext cx="639549" cy="7699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31" idx="0"/>
                <a:endCxn id="28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>
                <a:endCxn id="14" idx="3"/>
              </p:cNvCxnSpPr>
              <p:nvPr/>
            </p:nvCxnSpPr>
            <p:spPr>
              <a:xfrm rot="-9469196" flipH="1">
                <a:off x="-1773" y="155277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>
                <a:endCxn id="22" idx="1"/>
              </p:cNvCxnSpPr>
              <p:nvPr/>
            </p:nvCxnSpPr>
            <p:spPr>
              <a:xfrm rot="1330670">
                <a:off x="-91849" y="1174118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endCxn id="40" idx="4"/>
              </p:cNvCxnSpPr>
              <p:nvPr/>
            </p:nvCxnSpPr>
            <p:spPr>
              <a:xfrm rot="-9468959" flipH="1">
                <a:off x="90654" y="373413"/>
                <a:ext cx="233591" cy="6859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40" idx="6"/>
                <a:endCxn id="14" idx="2"/>
              </p:cNvCxnSpPr>
              <p:nvPr/>
            </p:nvCxnSpPr>
            <p:spPr>
              <a:xfrm rot="-9468700" flipH="1">
                <a:off x="496596" y="235789"/>
                <a:ext cx="536208" cy="2918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>
                <a:endCxn id="40" idx="0"/>
              </p:cNvCxnSpPr>
              <p:nvPr/>
            </p:nvCxnSpPr>
            <p:spPr>
              <a:xfrm rot="1330704">
                <a:off x="110013" y="-196192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>
                <a:endCxn id="40" idx="3"/>
              </p:cNvCxnSpPr>
              <p:nvPr/>
            </p:nvCxnSpPr>
            <p:spPr>
              <a:xfrm rot="-9468752" flipH="1">
                <a:off x="-78756" y="335961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20" idx="4"/>
                <a:endCxn id="17" idx="0"/>
              </p:cNvCxnSpPr>
              <p:nvPr/>
            </p:nvCxnSpPr>
            <p:spPr>
              <a:xfrm rot="1331827">
                <a:off x="1406021" y="994616"/>
                <a:ext cx="153258" cy="7863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>
                <a:stCxn id="15" idx="3"/>
                <a:endCxn id="29" idx="6"/>
              </p:cNvCxnSpPr>
              <p:nvPr/>
            </p:nvCxnSpPr>
            <p:spPr>
              <a:xfrm rot="1332373" flipH="1">
                <a:off x="2894215" y="317077"/>
                <a:ext cx="354817" cy="12850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6;p2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22850" y="21504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26700" y="146765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387300" y="1783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29600" y="9439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065675" y="322831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5150" y="15920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5350" y="3923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46" name="Google Shape;46;p2"/>
              <p:cNvCxnSpPr>
                <a:stCxn id="28" idx="4"/>
                <a:endCxn id="22" idx="0"/>
              </p:cNvCxnSpPr>
              <p:nvPr/>
            </p:nvCxnSpPr>
            <p:spPr>
              <a:xfrm rot="1331875">
                <a:off x="441998" y="1117020"/>
                <a:ext cx="466905" cy="4002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>
                <a:stCxn id="14" idx="0"/>
              </p:cNvCxnSpPr>
              <p:nvPr/>
            </p:nvCxnSpPr>
            <p:spPr>
              <a:xfrm rot="-9468003">
                <a:off x="788920" y="-34932"/>
                <a:ext cx="368410" cy="298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" name="Google Shape;31;p2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5400000" flipH="1">
            <a:off x="6807156" y="2720097"/>
            <a:ext cx="2365347" cy="2923643"/>
            <a:chOff x="-174352" y="-261625"/>
            <a:chExt cx="2540652" cy="3140325"/>
          </a:xfrm>
        </p:grpSpPr>
        <p:cxnSp>
          <p:nvCxnSpPr>
            <p:cNvPr id="49" name="Google Shape;49;p2"/>
            <p:cNvCxnSpPr>
              <a:stCxn id="50" idx="6"/>
              <a:endCxn id="51" idx="1"/>
            </p:cNvCxnSpPr>
            <p:nvPr/>
          </p:nvCxnSpPr>
          <p:spPr>
            <a:xfrm rot="-5400000" flipH="1">
              <a:off x="1200975" y="259981"/>
              <a:ext cx="1037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>
              <a:stCxn id="53" idx="7"/>
              <a:endCxn id="51" idx="3"/>
            </p:cNvCxnSpPr>
            <p:nvPr/>
          </p:nvCxnSpPr>
          <p:spPr>
            <a:xfrm rot="-5400000">
              <a:off x="1995527" y="1384673"/>
              <a:ext cx="2958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>
              <a:endCxn id="51" idx="0"/>
            </p:cNvCxnSpPr>
            <p:nvPr/>
          </p:nvCxnSpPr>
          <p:spPr>
            <a:xfrm rot="-5400000" flipH="1">
              <a:off x="1238900" y="27367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>
              <a:stCxn id="56" idx="6"/>
              <a:endCxn id="51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58" idx="5"/>
              <a:endCxn id="59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50" idx="5"/>
              <a:endCxn id="56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>
              <a:stCxn id="62" idx="0"/>
              <a:endCxn id="56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>
              <a:stCxn id="64" idx="5"/>
              <a:endCxn id="65" idx="2"/>
            </p:cNvCxnSpPr>
            <p:nvPr/>
          </p:nvCxnSpPr>
          <p:spPr>
            <a:xfrm rot="-5400000" flipH="1">
              <a:off x="787927" y="796014"/>
              <a:ext cx="1218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>
              <a:endCxn id="53" idx="3"/>
            </p:cNvCxnSpPr>
            <p:nvPr/>
          </p:nvCxnSpPr>
          <p:spPr>
            <a:xfrm rot="-5400000">
              <a:off x="705423" y="9830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>
              <a:stCxn id="62" idx="6"/>
              <a:endCxn id="59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>
              <a:stCxn id="64" idx="6"/>
              <a:endCxn id="56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>
              <a:stCxn id="64" idx="7"/>
              <a:endCxn id="50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>
              <a:endCxn id="58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>
              <a:endCxn id="64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>
              <a:endCxn id="50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>
              <a:endCxn id="58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>
              <a:endCxn id="75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>
              <a:stCxn id="75" idx="6"/>
              <a:endCxn id="50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>
              <a:endCxn id="75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>
              <a:endCxn id="75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>
              <a:stCxn id="56" idx="4"/>
              <a:endCxn id="53" idx="0"/>
            </p:cNvCxnSpPr>
            <p:nvPr/>
          </p:nvCxnSpPr>
          <p:spPr>
            <a:xfrm rot="-5400000" flipH="1">
              <a:off x="1391900" y="1154075"/>
              <a:ext cx="714900" cy="3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>
              <a:stCxn id="53" idx="5"/>
              <a:endCxn id="65" idx="1"/>
            </p:cNvCxnSpPr>
            <p:nvPr/>
          </p:nvCxnSpPr>
          <p:spPr>
            <a:xfrm rot="-5400000" flipH="1">
              <a:off x="1863077" y="1847077"/>
              <a:ext cx="488400" cy="2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>
              <a:stCxn id="51" idx="4"/>
              <a:endCxn id="65" idx="0"/>
            </p:cNvCxnSpPr>
            <p:nvPr/>
          </p:nvCxnSpPr>
          <p:spPr>
            <a:xfrm rot="5400000">
              <a:off x="1903850" y="1791225"/>
              <a:ext cx="804300" cy="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45700" y="2229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82" name="Google Shape;82;p2"/>
            <p:cNvCxnSpPr>
              <a:stCxn id="64" idx="4"/>
              <a:endCxn id="58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>
              <a:stCxn id="50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2"/>
            <p:cNvSpPr/>
            <p:nvPr/>
          </p:nvSpPr>
          <p:spPr>
            <a:xfrm>
              <a:off x="19207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</p:grpSp>
      <p:sp>
        <p:nvSpPr>
          <p:cNvPr id="84" name="Google Shape;84;p2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>
            <a:spLocks noGrp="1"/>
          </p:cNvSpPr>
          <p:nvPr>
            <p:ph type="title"/>
          </p:nvPr>
        </p:nvSpPr>
        <p:spPr>
          <a:xfrm>
            <a:off x="1471050" y="1491125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9"/>
          <p:cNvSpPr txBox="1">
            <a:spLocks noGrp="1"/>
          </p:cNvSpPr>
          <p:nvPr>
            <p:ph type="subTitle" idx="1"/>
          </p:nvPr>
        </p:nvSpPr>
        <p:spPr>
          <a:xfrm>
            <a:off x="1860900" y="2282570"/>
            <a:ext cx="5422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38" name="Google Shape;438;p9"/>
          <p:cNvGrpSpPr/>
          <p:nvPr/>
        </p:nvGrpSpPr>
        <p:grpSpPr>
          <a:xfrm flipH="1">
            <a:off x="5900339" y="-1055262"/>
            <a:ext cx="3950027" cy="4438175"/>
            <a:chOff x="-745527" y="-797475"/>
            <a:chExt cx="3950027" cy="4438175"/>
          </a:xfrm>
        </p:grpSpPr>
        <p:cxnSp>
          <p:nvCxnSpPr>
            <p:cNvPr id="439" name="Google Shape;439;p9"/>
            <p:cNvCxnSpPr>
              <a:stCxn id="440" idx="6"/>
              <a:endCxn id="441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>
              <a:endCxn id="441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>
              <a:stCxn id="444" idx="6"/>
              <a:endCxn id="441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>
              <a:stCxn id="446" idx="5"/>
              <a:endCxn id="447" idx="1"/>
            </p:cNvCxnSpPr>
            <p:nvPr/>
          </p:nvCxnSpPr>
          <p:spPr>
            <a:xfrm>
              <a:off x="836377" y="1633227"/>
              <a:ext cx="293400" cy="52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>
              <a:stCxn id="440" idx="5"/>
              <a:endCxn id="444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>
              <a:stCxn id="450" idx="0"/>
              <a:endCxn id="444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>
              <a:stCxn id="452" idx="5"/>
              <a:endCxn id="453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>
              <a:endCxn id="455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9"/>
            <p:cNvCxnSpPr>
              <a:stCxn id="450" idx="6"/>
              <a:endCxn id="447" idx="3"/>
            </p:cNvCxnSpPr>
            <p:nvPr/>
          </p:nvCxnSpPr>
          <p:spPr>
            <a:xfrm rot="10800000" flipH="1">
              <a:off x="94975" y="2191550"/>
              <a:ext cx="1035000" cy="14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9"/>
            <p:cNvCxnSpPr>
              <a:stCxn id="452" idx="6"/>
              <a:endCxn id="444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9"/>
            <p:cNvCxnSpPr>
              <a:stCxn id="452" idx="7"/>
              <a:endCxn id="440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9"/>
            <p:cNvCxnSpPr>
              <a:endCxn id="446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9"/>
            <p:cNvCxnSpPr>
              <a:endCxn id="45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9"/>
            <p:cNvCxnSpPr>
              <a:endCxn id="440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9"/>
            <p:cNvCxnSpPr>
              <a:endCxn id="446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9"/>
            <p:cNvCxnSpPr>
              <a:endCxn id="464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9"/>
            <p:cNvCxnSpPr>
              <a:stCxn id="464" idx="6"/>
              <a:endCxn id="440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9"/>
            <p:cNvCxnSpPr>
              <a:endCxn id="464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9"/>
            <p:cNvCxnSpPr>
              <a:endCxn id="464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9"/>
            <p:cNvCxnSpPr>
              <a:stCxn id="444" idx="4"/>
              <a:endCxn id="455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9"/>
            <p:cNvCxnSpPr>
              <a:stCxn id="455" idx="5"/>
              <a:endCxn id="453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9"/>
            <p:cNvCxnSpPr>
              <a:stCxn id="441" idx="3"/>
              <a:endCxn id="453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9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471" name="Google Shape;471;p9"/>
            <p:cNvCxnSpPr>
              <a:stCxn id="452" idx="4"/>
              <a:endCxn id="446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9"/>
            <p:cNvCxnSpPr>
              <a:stCxn id="440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3" name="Google Shape;473;p9"/>
          <p:cNvGrpSpPr/>
          <p:nvPr/>
        </p:nvGrpSpPr>
        <p:grpSpPr>
          <a:xfrm rot="-5400000">
            <a:off x="-1302964" y="1689453"/>
            <a:ext cx="4102427" cy="3980975"/>
            <a:chOff x="-593127" y="-1102275"/>
            <a:chExt cx="4102427" cy="3980975"/>
          </a:xfrm>
        </p:grpSpPr>
        <p:cxnSp>
          <p:nvCxnSpPr>
            <p:cNvPr id="474" name="Google Shape;474;p9"/>
            <p:cNvCxnSpPr>
              <a:stCxn id="475" idx="6"/>
              <a:endCxn id="476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9"/>
            <p:cNvCxnSpPr>
              <a:stCxn id="478" idx="7"/>
              <a:endCxn id="476" idx="3"/>
            </p:cNvCxnSpPr>
            <p:nvPr/>
          </p:nvCxnSpPr>
          <p:spPr>
            <a:xfrm rot="-5400000">
              <a:off x="1766927" y="89273"/>
              <a:ext cx="13626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9"/>
            <p:cNvCxnSpPr>
              <a:endCxn id="476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9"/>
            <p:cNvCxnSpPr>
              <a:stCxn id="481" idx="6"/>
              <a:endCxn id="476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9"/>
            <p:cNvCxnSpPr>
              <a:stCxn id="483" idx="5"/>
              <a:endCxn id="484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9"/>
            <p:cNvCxnSpPr>
              <a:stCxn id="475" idx="5"/>
              <a:endCxn id="481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9"/>
            <p:cNvCxnSpPr>
              <a:stCxn id="487" idx="0"/>
              <a:endCxn id="481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9"/>
            <p:cNvCxnSpPr>
              <a:stCxn id="489" idx="5"/>
              <a:endCxn id="490" idx="2"/>
            </p:cNvCxnSpPr>
            <p:nvPr/>
          </p:nvCxnSpPr>
          <p:spPr>
            <a:xfrm rot="-5400000" flipH="1">
              <a:off x="1359427" y="224514"/>
              <a:ext cx="75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9"/>
            <p:cNvCxnSpPr>
              <a:endCxn id="478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9"/>
            <p:cNvCxnSpPr>
              <a:stCxn id="487" idx="6"/>
              <a:endCxn id="484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9"/>
            <p:cNvCxnSpPr>
              <a:stCxn id="489" idx="6"/>
              <a:endCxn id="481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9"/>
            <p:cNvCxnSpPr>
              <a:stCxn id="489" idx="7"/>
              <a:endCxn id="475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9"/>
            <p:cNvCxnSpPr>
              <a:endCxn id="483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9"/>
            <p:cNvCxnSpPr>
              <a:endCxn id="489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9"/>
            <p:cNvCxnSpPr>
              <a:endCxn id="475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9"/>
            <p:cNvCxnSpPr>
              <a:endCxn id="483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9"/>
            <p:cNvCxnSpPr>
              <a:endCxn id="500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9"/>
            <p:cNvCxnSpPr>
              <a:stCxn id="500" idx="6"/>
              <a:endCxn id="475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9"/>
            <p:cNvCxnSpPr>
              <a:endCxn id="500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9"/>
            <p:cNvCxnSpPr>
              <a:endCxn id="500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9"/>
            <p:cNvCxnSpPr>
              <a:stCxn id="481" idx="4"/>
              <a:endCxn id="478" idx="0"/>
            </p:cNvCxnSpPr>
            <p:nvPr/>
          </p:nvCxnSpPr>
          <p:spPr>
            <a:xfrm rot="5400000">
              <a:off x="1087100" y="1316675"/>
              <a:ext cx="791100" cy="14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9"/>
            <p:cNvCxnSpPr>
              <a:stCxn id="476" idx="4"/>
              <a:endCxn id="490" idx="6"/>
            </p:cNvCxnSpPr>
            <p:nvPr/>
          </p:nvCxnSpPr>
          <p:spPr>
            <a:xfrm rot="5400000">
              <a:off x="2551550" y="177225"/>
              <a:ext cx="676200" cy="119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9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245700" y="1086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506" name="Google Shape;506;p9"/>
            <p:cNvCxnSpPr>
              <a:stCxn id="489" idx="4"/>
              <a:endCxn id="483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9"/>
            <p:cNvCxnSpPr>
              <a:stCxn id="475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8" name="Google Shape;508;p9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title" idx="2" hasCustomPrompt="1"/>
          </p:nvPr>
        </p:nvSpPr>
        <p:spPr>
          <a:xfrm>
            <a:off x="2272325" y="14208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>
            <a:spLocks noGrp="1"/>
          </p:cNvSpPr>
          <p:nvPr>
            <p:ph type="title" idx="3"/>
          </p:nvPr>
        </p:nvSpPr>
        <p:spPr>
          <a:xfrm>
            <a:off x="1454688" y="19089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1"/>
          </p:nvPr>
        </p:nvSpPr>
        <p:spPr>
          <a:xfrm>
            <a:off x="1454675" y="2249694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title" idx="4" hasCustomPrompt="1"/>
          </p:nvPr>
        </p:nvSpPr>
        <p:spPr>
          <a:xfrm>
            <a:off x="5931350" y="14208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/>
          </p:nvPr>
        </p:nvSpPr>
        <p:spPr>
          <a:xfrm>
            <a:off x="5113688" y="19089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5" name="Google Shape;675;p13"/>
          <p:cNvSpPr txBox="1">
            <a:spLocks noGrp="1"/>
          </p:cNvSpPr>
          <p:nvPr>
            <p:ph type="subTitle" idx="6"/>
          </p:nvPr>
        </p:nvSpPr>
        <p:spPr>
          <a:xfrm>
            <a:off x="5113675" y="2249693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2272325" y="30531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/>
          </p:nvPr>
        </p:nvSpPr>
        <p:spPr>
          <a:xfrm>
            <a:off x="1454688" y="35412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454675" y="3881990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931350" y="30531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 idx="14"/>
          </p:nvPr>
        </p:nvSpPr>
        <p:spPr>
          <a:xfrm>
            <a:off x="5113763" y="3541227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113750" y="3881991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 rot="10800000">
            <a:off x="-700772" y="1988052"/>
            <a:ext cx="4853509" cy="4351708"/>
            <a:chOff x="5010606" y="-1390060"/>
            <a:chExt cx="4853509" cy="4351708"/>
          </a:xfrm>
        </p:grpSpPr>
        <p:grpSp>
          <p:nvGrpSpPr>
            <p:cNvPr id="683" name="Google Shape;683;p13"/>
            <p:cNvGrpSpPr/>
            <p:nvPr/>
          </p:nvGrpSpPr>
          <p:grpSpPr>
            <a:xfrm rot="1311506" flipH="1">
              <a:off x="5428923" y="-749154"/>
              <a:ext cx="4016875" cy="3069896"/>
              <a:chOff x="-352707" y="-502566"/>
              <a:chExt cx="4485727" cy="3492927"/>
            </a:xfrm>
          </p:grpSpPr>
          <p:cxnSp>
            <p:nvCxnSpPr>
              <p:cNvPr id="684" name="Google Shape;684;p13"/>
              <p:cNvCxnSpPr>
                <a:endCxn id="685" idx="6"/>
              </p:cNvCxnSpPr>
              <p:nvPr/>
            </p:nvCxnSpPr>
            <p:spPr>
              <a:xfrm rot="1331435" flipH="1">
                <a:off x="3378187" y="673065"/>
                <a:ext cx="729967" cy="2873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87" idx="6"/>
                <a:endCxn id="685" idx="2"/>
              </p:cNvCxnSpPr>
              <p:nvPr/>
            </p:nvCxnSpPr>
            <p:spPr>
              <a:xfrm rot="-9468839" flipH="1">
                <a:off x="1840119" y="526292"/>
                <a:ext cx="1468957" cy="2780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89" idx="5"/>
                <a:endCxn id="690" idx="1"/>
              </p:cNvCxnSpPr>
              <p:nvPr/>
            </p:nvCxnSpPr>
            <p:spPr>
              <a:xfrm rot="1330821">
                <a:off x="484055" y="1881964"/>
                <a:ext cx="463283" cy="4610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3"/>
              <p:cNvCxnSpPr>
                <a:stCxn id="692" idx="5"/>
                <a:endCxn id="687" idx="0"/>
              </p:cNvCxnSpPr>
              <p:nvPr/>
            </p:nvCxnSpPr>
            <p:spPr>
              <a:xfrm rot="1331224">
                <a:off x="1416947" y="218345"/>
                <a:ext cx="455205" cy="195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4" idx="5"/>
                <a:endCxn id="690" idx="3"/>
              </p:cNvCxnSpPr>
              <p:nvPr/>
            </p:nvCxnSpPr>
            <p:spPr>
              <a:xfrm rot="-9469455" flipH="1">
                <a:off x="-103874" y="2263464"/>
                <a:ext cx="878265" cy="580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6" idx="6"/>
                <a:endCxn id="687" idx="2"/>
              </p:cNvCxnSpPr>
              <p:nvPr/>
            </p:nvCxnSpPr>
            <p:spPr>
              <a:xfrm rot="-9468750" flipH="1">
                <a:off x="688082" y="301781"/>
                <a:ext cx="975535" cy="9321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>
                <a:stCxn id="696" idx="7"/>
                <a:endCxn id="692" idx="4"/>
              </p:cNvCxnSpPr>
              <p:nvPr/>
            </p:nvCxnSpPr>
            <p:spPr>
              <a:xfrm rot="-9469290" flipH="1">
                <a:off x="733699" y="7161"/>
                <a:ext cx="533254" cy="11328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4" idx="7"/>
                <a:endCxn id="689" idx="3"/>
              </p:cNvCxnSpPr>
              <p:nvPr/>
            </p:nvCxnSpPr>
            <p:spPr>
              <a:xfrm rot="-9469927" flipH="1">
                <a:off x="-4552" y="1703010"/>
                <a:ext cx="383227" cy="1028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94" idx="0"/>
                <a:endCxn id="696" idx="3"/>
              </p:cNvCxnSpPr>
              <p:nvPr/>
            </p:nvCxnSpPr>
            <p:spPr>
              <a:xfrm rot="-9468012" flipH="1">
                <a:off x="116433" y="960108"/>
                <a:ext cx="88133" cy="17326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>
                <a:endCxn id="692" idx="3"/>
              </p:cNvCxnSpPr>
              <p:nvPr/>
            </p:nvCxnSpPr>
            <p:spPr>
              <a:xfrm rot="-9469196" flipH="1">
                <a:off x="360525" y="-69756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>
                <a:endCxn id="689" idx="1"/>
              </p:cNvCxnSpPr>
              <p:nvPr/>
            </p:nvCxnSpPr>
            <p:spPr>
              <a:xfrm rot="1330670">
                <a:off x="-343779" y="1350963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>
                <a:endCxn id="703" idx="4"/>
              </p:cNvCxnSpPr>
              <p:nvPr/>
            </p:nvCxnSpPr>
            <p:spPr>
              <a:xfrm rot="-9468289" flipH="1">
                <a:off x="410218" y="86915"/>
                <a:ext cx="470136" cy="7104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>
                <a:stCxn id="703" idx="6"/>
                <a:endCxn id="692" idx="2"/>
              </p:cNvCxnSpPr>
              <p:nvPr/>
            </p:nvCxnSpPr>
            <p:spPr>
              <a:xfrm rot="-9467791" flipH="1">
                <a:off x="1039147" y="46208"/>
                <a:ext cx="365179" cy="2053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>
                <a:endCxn id="703" idx="0"/>
              </p:cNvCxnSpPr>
              <p:nvPr/>
            </p:nvCxnSpPr>
            <p:spPr>
              <a:xfrm rot="1330704">
                <a:off x="661849" y="-437134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>
                <a:endCxn id="703" idx="3"/>
              </p:cNvCxnSpPr>
              <p:nvPr/>
            </p:nvCxnSpPr>
            <p:spPr>
              <a:xfrm rot="-9468752" flipH="1">
                <a:off x="473080" y="95020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0" name="Google Shape;690;p13"/>
              <p:cNvSpPr/>
              <p:nvPr/>
            </p:nvSpPr>
            <p:spPr>
              <a:xfrm>
                <a:off x="839723" y="240771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305020" y="78866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1795947" y="493393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1427973" y="97797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543219" y="176884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707" name="Google Shape;707;p13"/>
              <p:cNvCxnSpPr>
                <a:stCxn id="696" idx="4"/>
                <a:endCxn id="689" idx="0"/>
              </p:cNvCxnSpPr>
              <p:nvPr/>
            </p:nvCxnSpPr>
            <p:spPr>
              <a:xfrm rot="1332011">
                <a:off x="401523" y="1076018"/>
                <a:ext cx="296154" cy="6592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>
                <a:stCxn id="692" idx="6"/>
              </p:cNvCxnSpPr>
              <p:nvPr/>
            </p:nvCxnSpPr>
            <p:spPr>
              <a:xfrm rot="-9468482" flipH="1">
                <a:off x="1538618" y="-217115"/>
                <a:ext cx="621110" cy="472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13"/>
            <p:cNvSpPr/>
            <p:nvPr/>
          </p:nvSpPr>
          <p:spPr>
            <a:xfrm rot="1316922" flipH="1">
              <a:off x="8697024" y="26022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13"/>
          <p:cNvGrpSpPr/>
          <p:nvPr/>
        </p:nvGrpSpPr>
        <p:grpSpPr>
          <a:xfrm flipH="1">
            <a:off x="6052739" y="-443212"/>
            <a:ext cx="3873827" cy="3978525"/>
            <a:chOff x="-669327" y="-337825"/>
            <a:chExt cx="3873827" cy="3978525"/>
          </a:xfrm>
        </p:grpSpPr>
        <p:cxnSp>
          <p:nvCxnSpPr>
            <p:cNvPr id="710" name="Google Shape;710;p13"/>
            <p:cNvCxnSpPr>
              <a:stCxn id="711" idx="6"/>
              <a:endCxn id="712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3"/>
            <p:cNvCxnSpPr>
              <a:endCxn id="712" idx="0"/>
            </p:cNvCxnSpPr>
            <p:nvPr/>
          </p:nvCxnSpPr>
          <p:spPr>
            <a:xfrm>
              <a:off x="2595350" y="129825"/>
              <a:ext cx="5850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13"/>
            <p:cNvCxnSpPr>
              <a:stCxn id="715" idx="6"/>
              <a:endCxn id="712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3"/>
            <p:cNvCxnSpPr>
              <a:stCxn id="717" idx="5"/>
              <a:endCxn id="718" idx="1"/>
            </p:cNvCxnSpPr>
            <p:nvPr/>
          </p:nvCxnSpPr>
          <p:spPr>
            <a:xfrm>
              <a:off x="836377" y="1633227"/>
              <a:ext cx="293400" cy="52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3"/>
            <p:cNvCxnSpPr>
              <a:stCxn id="711" idx="5"/>
              <a:endCxn id="715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3"/>
            <p:cNvCxnSpPr>
              <a:stCxn id="721" idx="0"/>
              <a:endCxn id="715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3"/>
            <p:cNvCxnSpPr>
              <a:stCxn id="723" idx="5"/>
              <a:endCxn id="724" idx="2"/>
            </p:cNvCxnSpPr>
            <p:nvPr/>
          </p:nvCxnSpPr>
          <p:spPr>
            <a:xfrm rot="10800000" flipH="1">
              <a:off x="548677" y="958464"/>
              <a:ext cx="1697100" cy="7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3"/>
            <p:cNvCxnSpPr>
              <a:endCxn id="726" idx="3"/>
            </p:cNvCxnSpPr>
            <p:nvPr/>
          </p:nvCxnSpPr>
          <p:spPr>
            <a:xfrm rot="10800000" flipH="1">
              <a:off x="-669327" y="17482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3"/>
            <p:cNvCxnSpPr>
              <a:stCxn id="721" idx="6"/>
              <a:endCxn id="718" idx="3"/>
            </p:cNvCxnSpPr>
            <p:nvPr/>
          </p:nvCxnSpPr>
          <p:spPr>
            <a:xfrm rot="10800000" flipH="1">
              <a:off x="94975" y="2191550"/>
              <a:ext cx="1035000" cy="14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3"/>
            <p:cNvCxnSpPr>
              <a:stCxn id="723" idx="6"/>
              <a:endCxn id="715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3"/>
            <p:cNvCxnSpPr>
              <a:stCxn id="723" idx="7"/>
              <a:endCxn id="711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3"/>
            <p:cNvCxnSpPr>
              <a:endCxn id="717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3"/>
            <p:cNvCxnSpPr>
              <a:endCxn id="723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3"/>
            <p:cNvCxnSpPr>
              <a:endCxn id="711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3"/>
            <p:cNvCxnSpPr>
              <a:endCxn id="717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3"/>
            <p:cNvCxnSpPr>
              <a:endCxn id="735" idx="4"/>
            </p:cNvCxnSpPr>
            <p:nvPr/>
          </p:nvCxnSpPr>
          <p:spPr>
            <a:xfrm rot="10800000" flipH="1">
              <a:off x="-24600" y="3644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3"/>
            <p:cNvCxnSpPr>
              <a:stCxn id="735" idx="6"/>
              <a:endCxn id="711" idx="2"/>
            </p:cNvCxnSpPr>
            <p:nvPr/>
          </p:nvCxnSpPr>
          <p:spPr>
            <a:xfrm>
              <a:off x="463650" y="340325"/>
              <a:ext cx="602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3"/>
            <p:cNvCxnSpPr>
              <a:endCxn id="735" idx="0"/>
            </p:cNvCxnSpPr>
            <p:nvPr/>
          </p:nvCxnSpPr>
          <p:spPr>
            <a:xfrm>
              <a:off x="220800" y="-3378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3"/>
            <p:cNvCxnSpPr>
              <a:endCxn id="735" idx="3"/>
            </p:cNvCxnSpPr>
            <p:nvPr/>
          </p:nvCxnSpPr>
          <p:spPr>
            <a:xfrm rot="10800000" flipH="1">
              <a:off x="-133477" y="3574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3"/>
            <p:cNvCxnSpPr>
              <a:stCxn id="715" idx="4"/>
              <a:endCxn id="726" idx="0"/>
            </p:cNvCxnSpPr>
            <p:nvPr/>
          </p:nvCxnSpPr>
          <p:spPr>
            <a:xfrm flipH="1">
              <a:off x="1335350" y="687425"/>
              <a:ext cx="218400" cy="10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13"/>
            <p:cNvCxnSpPr>
              <a:stCxn id="726" idx="5"/>
              <a:endCxn id="724" idx="4"/>
            </p:cNvCxnSpPr>
            <p:nvPr/>
          </p:nvCxnSpPr>
          <p:spPr>
            <a:xfrm rot="10800000" flipH="1">
              <a:off x="1352327" y="982627"/>
              <a:ext cx="917400" cy="76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13"/>
            <p:cNvCxnSpPr>
              <a:stCxn id="712" idx="3"/>
              <a:endCxn id="724" idx="6"/>
            </p:cNvCxnSpPr>
            <p:nvPr/>
          </p:nvCxnSpPr>
          <p:spPr>
            <a:xfrm flipH="1">
              <a:off x="2293873" y="732352"/>
              <a:ext cx="869400" cy="22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13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245700" y="9342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3111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5350" y="3161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742" name="Google Shape;742;p13"/>
            <p:cNvCxnSpPr>
              <a:stCxn id="723" idx="4"/>
              <a:endCxn id="717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3"/>
            <p:cNvCxnSpPr>
              <a:stCxn id="711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4" name="Google Shape;744;p13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4"/>
          <p:cNvSpPr txBox="1">
            <a:spLocks noGrp="1"/>
          </p:cNvSpPr>
          <p:nvPr>
            <p:ph type="title" idx="2"/>
          </p:nvPr>
        </p:nvSpPr>
        <p:spPr>
          <a:xfrm>
            <a:off x="2712305" y="2361225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48" name="Google Shape;748;p14"/>
          <p:cNvSpPr txBox="1">
            <a:spLocks noGrp="1"/>
          </p:cNvSpPr>
          <p:nvPr>
            <p:ph type="subTitle" idx="1"/>
          </p:nvPr>
        </p:nvSpPr>
        <p:spPr>
          <a:xfrm>
            <a:off x="2712281" y="2718062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title" idx="3"/>
          </p:nvPr>
        </p:nvSpPr>
        <p:spPr>
          <a:xfrm>
            <a:off x="2712315" y="1223250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subTitle" idx="4"/>
          </p:nvPr>
        </p:nvSpPr>
        <p:spPr>
          <a:xfrm>
            <a:off x="2712303" y="1580087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4"/>
          <p:cNvSpPr txBox="1">
            <a:spLocks noGrp="1"/>
          </p:cNvSpPr>
          <p:nvPr>
            <p:ph type="title" idx="5"/>
          </p:nvPr>
        </p:nvSpPr>
        <p:spPr>
          <a:xfrm>
            <a:off x="2712315" y="3499188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subTitle" idx="6"/>
          </p:nvPr>
        </p:nvSpPr>
        <p:spPr>
          <a:xfrm>
            <a:off x="2712316" y="3856025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53" name="Google Shape;753;p14"/>
          <p:cNvGrpSpPr/>
          <p:nvPr/>
        </p:nvGrpSpPr>
        <p:grpSpPr>
          <a:xfrm rot="5400000" flipH="1">
            <a:off x="5510172" y="-928200"/>
            <a:ext cx="4898038" cy="4781655"/>
            <a:chOff x="5114508" y="-1515225"/>
            <a:chExt cx="4898038" cy="4781655"/>
          </a:xfrm>
        </p:grpSpPr>
        <p:grpSp>
          <p:nvGrpSpPr>
            <p:cNvPr id="754" name="Google Shape;754;p14"/>
            <p:cNvGrpSpPr/>
            <p:nvPr/>
          </p:nvGrpSpPr>
          <p:grpSpPr>
            <a:xfrm rot="1311506" flipH="1">
              <a:off x="5634999" y="-922383"/>
              <a:ext cx="3857055" cy="3595972"/>
              <a:chOff x="-431324" y="-760459"/>
              <a:chExt cx="4307253" cy="4091497"/>
            </a:xfrm>
          </p:grpSpPr>
          <p:cxnSp>
            <p:nvCxnSpPr>
              <p:cNvPr id="755" name="Google Shape;755;p14"/>
              <p:cNvCxnSpPr>
                <a:stCxn id="756" idx="6"/>
              </p:cNvCxnSpPr>
              <p:nvPr/>
            </p:nvCxnSpPr>
            <p:spPr>
              <a:xfrm rot="-4128781">
                <a:off x="2268810" y="-283620"/>
                <a:ext cx="1527339" cy="12255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8" idx="6"/>
              </p:cNvCxnSpPr>
              <p:nvPr/>
            </p:nvCxnSpPr>
            <p:spPr>
              <a:xfrm rot="-4128649">
                <a:off x="2375715" y="-409832"/>
                <a:ext cx="537006" cy="15544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60" idx="5"/>
                <a:endCxn id="761" idx="1"/>
              </p:cNvCxnSpPr>
              <p:nvPr/>
            </p:nvCxnSpPr>
            <p:spPr>
              <a:xfrm rot="-4129247" flipH="1">
                <a:off x="235710" y="1936238"/>
                <a:ext cx="374495" cy="2066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63" idx="5"/>
                <a:endCxn id="758" idx="0"/>
              </p:cNvCxnSpPr>
              <p:nvPr/>
            </p:nvCxnSpPr>
            <p:spPr>
              <a:xfrm rot="-4127153" flipH="1">
                <a:off x="1609233" y="13040"/>
                <a:ext cx="195659" cy="2844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65" idx="0"/>
                <a:endCxn id="758" idx="3"/>
              </p:cNvCxnSpPr>
              <p:nvPr/>
            </p:nvCxnSpPr>
            <p:spPr>
              <a:xfrm rot="-4128650">
                <a:off x="-913658" y="1066840"/>
                <a:ext cx="3206269" cy="11170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67" idx="5"/>
                <a:endCxn id="756" idx="3"/>
              </p:cNvCxnSpPr>
              <p:nvPr/>
            </p:nvCxnSpPr>
            <p:spPr>
              <a:xfrm rot="-4128455">
                <a:off x="949838" y="223259"/>
                <a:ext cx="796678" cy="14158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65" idx="6"/>
                <a:endCxn id="761" idx="3"/>
              </p:cNvCxnSpPr>
              <p:nvPr/>
            </p:nvCxnSpPr>
            <p:spPr>
              <a:xfrm rot="-4128829">
                <a:off x="-422582" y="2338294"/>
                <a:ext cx="913117" cy="5442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67" idx="6"/>
                <a:endCxn id="758" idx="2"/>
              </p:cNvCxnSpPr>
              <p:nvPr/>
            </p:nvCxnSpPr>
            <p:spPr>
              <a:xfrm rot="-4128499">
                <a:off x="615152" y="226255"/>
                <a:ext cx="1104597" cy="8899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67" idx="7"/>
                <a:endCxn id="763" idx="4"/>
              </p:cNvCxnSpPr>
              <p:nvPr/>
            </p:nvCxnSpPr>
            <p:spPr>
              <a:xfrm rot="-4128732">
                <a:off x="418296" y="199848"/>
                <a:ext cx="1305662" cy="6188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>
                <a:stCxn id="772" idx="7"/>
                <a:endCxn id="760" idx="3"/>
              </p:cNvCxnSpPr>
              <p:nvPr/>
            </p:nvCxnSpPr>
            <p:spPr>
              <a:xfrm rot="-4127987">
                <a:off x="-66107" y="1818891"/>
                <a:ext cx="424746" cy="2977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2" idx="0"/>
                <a:endCxn id="767" idx="3"/>
              </p:cNvCxnSpPr>
              <p:nvPr/>
            </p:nvCxnSpPr>
            <p:spPr>
              <a:xfrm rot="-4128486">
                <a:off x="-392976" y="1482059"/>
                <a:ext cx="1214962" cy="1737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>
                <a:endCxn id="763" idx="3"/>
              </p:cNvCxnSpPr>
              <p:nvPr/>
            </p:nvCxnSpPr>
            <p:spPr>
              <a:xfrm rot="-4128391">
                <a:off x="383379" y="-79704"/>
                <a:ext cx="1139361" cy="901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>
                <a:stCxn id="776" idx="6"/>
                <a:endCxn id="763" idx="2"/>
              </p:cNvCxnSpPr>
              <p:nvPr/>
            </p:nvCxnSpPr>
            <p:spPr>
              <a:xfrm rot="-4129914">
                <a:off x="1103383" y="-140935"/>
                <a:ext cx="378006" cy="4506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endCxn id="776" idx="0"/>
              </p:cNvCxnSpPr>
              <p:nvPr/>
            </p:nvCxnSpPr>
            <p:spPr>
              <a:xfrm rot="-4129257" flipH="1">
                <a:off x="620419" y="-395704"/>
                <a:ext cx="523135" cy="440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>
                <a:endCxn id="776" idx="3"/>
              </p:cNvCxnSpPr>
              <p:nvPr/>
            </p:nvCxnSpPr>
            <p:spPr>
              <a:xfrm rot="-4127410">
                <a:off x="499369" y="68731"/>
                <a:ext cx="393881" cy="4464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>
                <a:stCxn id="758" idx="4"/>
                <a:endCxn id="756" idx="0"/>
              </p:cNvCxnSpPr>
              <p:nvPr/>
            </p:nvCxnSpPr>
            <p:spPr>
              <a:xfrm rot="-4129746" flipH="1">
                <a:off x="1850064" y="319368"/>
                <a:ext cx="268309" cy="4953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5" name="Google Shape;765;p14"/>
              <p:cNvSpPr/>
              <p:nvPr/>
            </p:nvSpPr>
            <p:spPr>
              <a:xfrm>
                <a:off x="-431324" y="2909237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443867" y="2246312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2140729" y="78576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1779168" y="3001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1569536" y="-3085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53681" y="1784753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76" name="Google Shape;776;p14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780" name="Google Shape;780;p14"/>
              <p:cNvCxnSpPr>
                <a:stCxn id="767" idx="4"/>
                <a:endCxn id="760" idx="0"/>
              </p:cNvCxnSpPr>
              <p:nvPr/>
            </p:nvCxnSpPr>
            <p:spPr>
              <a:xfrm rot="-4128909" flipH="1">
                <a:off x="82060" y="1350931"/>
                <a:ext cx="745480" cy="1250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>
                <a:stCxn id="763" idx="0"/>
              </p:cNvCxnSpPr>
              <p:nvPr/>
            </p:nvCxnSpPr>
            <p:spPr>
              <a:xfrm rot="6671446" flipH="1">
                <a:off x="1190140" y="-626020"/>
                <a:ext cx="595893" cy="4607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2" name="Google Shape;772;p14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3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4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276" name="Google Shape;1276;p24"/>
            <p:cNvCxnSpPr>
              <a:stCxn id="1277" idx="6"/>
              <a:endCxn id="1278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4"/>
            <p:cNvCxnSpPr>
              <a:endCxn id="1278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4"/>
            <p:cNvCxnSpPr>
              <a:stCxn id="1281" idx="6"/>
              <a:endCxn id="1278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4"/>
            <p:cNvCxnSpPr>
              <a:stCxn id="1283" idx="5"/>
              <a:endCxn id="1284" idx="1"/>
            </p:cNvCxnSpPr>
            <p:nvPr/>
          </p:nvCxnSpPr>
          <p:spPr>
            <a:xfrm>
              <a:off x="607777" y="1709427"/>
              <a:ext cx="217200" cy="151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4"/>
            <p:cNvCxnSpPr>
              <a:stCxn id="1277" idx="5"/>
              <a:endCxn id="1281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4"/>
            <p:cNvCxnSpPr>
              <a:stCxn id="1287" idx="0"/>
              <a:endCxn id="1281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4"/>
            <p:cNvCxnSpPr>
              <a:endCxn id="1289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4"/>
            <p:cNvCxnSpPr>
              <a:stCxn id="1287" idx="6"/>
              <a:endCxn id="1284" idx="3"/>
            </p:cNvCxnSpPr>
            <p:nvPr/>
          </p:nvCxnSpPr>
          <p:spPr>
            <a:xfrm rot="10800000" flipH="1">
              <a:off x="94975" y="3258350"/>
              <a:ext cx="730200" cy="35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4"/>
            <p:cNvCxnSpPr>
              <a:stCxn id="1292" idx="6"/>
              <a:endCxn id="1281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4"/>
            <p:cNvCxnSpPr>
              <a:stCxn id="1292" idx="7"/>
              <a:endCxn id="1277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4"/>
            <p:cNvCxnSpPr>
              <a:endCxn id="1283" idx="3"/>
            </p:cNvCxnSpPr>
            <p:nvPr/>
          </p:nvCxnSpPr>
          <p:spPr>
            <a:xfrm rot="10800000" flipH="1">
              <a:off x="-321277" y="17094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4"/>
            <p:cNvCxnSpPr>
              <a:endCxn id="129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4"/>
            <p:cNvCxnSpPr>
              <a:endCxn id="1277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4"/>
            <p:cNvCxnSpPr>
              <a:endCxn id="1283" idx="1"/>
            </p:cNvCxnSpPr>
            <p:nvPr/>
          </p:nvCxnSpPr>
          <p:spPr>
            <a:xfrm>
              <a:off x="-239377" y="10746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4"/>
            <p:cNvCxnSpPr>
              <a:endCxn id="1299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4"/>
            <p:cNvCxnSpPr>
              <a:stCxn id="1299" idx="6"/>
              <a:endCxn id="1277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4"/>
            <p:cNvCxnSpPr>
              <a:endCxn id="1299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4"/>
            <p:cNvCxnSpPr>
              <a:endCxn id="1299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4"/>
            <p:cNvCxnSpPr>
              <a:stCxn id="1281" idx="4"/>
              <a:endCxn id="1289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7" name="Google Shape;1287;p24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818050" y="3217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566550" y="1668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04" name="Google Shape;1304;p24"/>
            <p:cNvCxnSpPr>
              <a:stCxn id="1292" idx="4"/>
              <a:endCxn id="1283" idx="0"/>
            </p:cNvCxnSpPr>
            <p:nvPr/>
          </p:nvCxnSpPr>
          <p:spPr>
            <a:xfrm>
              <a:off x="531600" y="1042338"/>
              <a:ext cx="59100" cy="62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4"/>
            <p:cNvCxnSpPr>
              <a:stCxn id="1277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6" name="Google Shape;1306;p24"/>
          <p:cNvGrpSpPr/>
          <p:nvPr/>
        </p:nvGrpSpPr>
        <p:grpSpPr>
          <a:xfrm rot="5400000" flipH="1">
            <a:off x="6097139" y="1178152"/>
            <a:ext cx="3683652" cy="4584802"/>
            <a:chOff x="-174352" y="-1102275"/>
            <a:chExt cx="3683652" cy="4584802"/>
          </a:xfrm>
        </p:grpSpPr>
        <p:cxnSp>
          <p:nvCxnSpPr>
            <p:cNvPr id="1307" name="Google Shape;1307;p24"/>
            <p:cNvCxnSpPr>
              <a:stCxn id="1308" idx="6"/>
              <a:endCxn id="1309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4"/>
            <p:cNvCxnSpPr>
              <a:endCxn id="1309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4"/>
            <p:cNvCxnSpPr>
              <a:stCxn id="1312" idx="6"/>
              <a:endCxn id="1309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4"/>
            <p:cNvCxnSpPr>
              <a:stCxn id="1314" idx="5"/>
              <a:endCxn id="1315" idx="1"/>
            </p:cNvCxnSpPr>
            <p:nvPr/>
          </p:nvCxnSpPr>
          <p:spPr>
            <a:xfrm rot="5400000">
              <a:off x="301927" y="1622877"/>
              <a:ext cx="524100" cy="5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4"/>
            <p:cNvCxnSpPr>
              <a:stCxn id="1308" idx="5"/>
              <a:endCxn id="1312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24"/>
            <p:cNvCxnSpPr>
              <a:endCxn id="1318" idx="3"/>
            </p:cNvCxnSpPr>
            <p:nvPr/>
          </p:nvCxnSpPr>
          <p:spPr>
            <a:xfrm rot="-5400000">
              <a:off x="857823" y="-236123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24"/>
            <p:cNvCxnSpPr>
              <a:endCxn id="1315" idx="3"/>
            </p:cNvCxnSpPr>
            <p:nvPr/>
          </p:nvCxnSpPr>
          <p:spPr>
            <a:xfrm rot="-5400000">
              <a:off x="-534477" y="2656327"/>
              <a:ext cx="1290900" cy="3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24"/>
            <p:cNvCxnSpPr>
              <a:stCxn id="1321" idx="6"/>
              <a:endCxn id="1312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24"/>
            <p:cNvCxnSpPr>
              <a:stCxn id="1321" idx="7"/>
              <a:endCxn id="1308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4"/>
            <p:cNvCxnSpPr>
              <a:endCxn id="1314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4"/>
            <p:cNvCxnSpPr>
              <a:endCxn id="1321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4"/>
            <p:cNvCxnSpPr>
              <a:endCxn id="1308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4"/>
            <p:cNvCxnSpPr>
              <a:endCxn id="1314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4"/>
            <p:cNvCxnSpPr>
              <a:endCxn id="1328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4"/>
            <p:cNvCxnSpPr>
              <a:stCxn id="1328" idx="6"/>
              <a:endCxn id="1308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4"/>
            <p:cNvCxnSpPr>
              <a:endCxn id="1328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4"/>
            <p:cNvCxnSpPr>
              <a:endCxn id="1328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4"/>
            <p:cNvCxnSpPr>
              <a:stCxn id="1312" idx="4"/>
              <a:endCxn id="1318" idx="0"/>
            </p:cNvCxnSpPr>
            <p:nvPr/>
          </p:nvCxnSpPr>
          <p:spPr>
            <a:xfrm rot="-5400000">
              <a:off x="1573400" y="468275"/>
              <a:ext cx="504300" cy="54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5" name="Google Shape;1315;p24"/>
            <p:cNvSpPr/>
            <p:nvPr/>
          </p:nvSpPr>
          <p:spPr>
            <a:xfrm>
              <a:off x="2846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073100" y="4878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33" name="Google Shape;1333;p24"/>
            <p:cNvCxnSpPr>
              <a:stCxn id="1321" idx="4"/>
              <a:endCxn id="1314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4"/>
            <p:cNvCxnSpPr>
              <a:stCxn id="1308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5" name="Google Shape;1335;p2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5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338" name="Google Shape;1338;p25"/>
            <p:cNvCxnSpPr>
              <a:stCxn id="1339" idx="6"/>
              <a:endCxn id="1340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25"/>
            <p:cNvCxnSpPr>
              <a:endCxn id="1340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25"/>
            <p:cNvCxnSpPr>
              <a:stCxn id="1343" idx="6"/>
              <a:endCxn id="1340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5"/>
            <p:cNvCxnSpPr>
              <a:stCxn id="1345" idx="5"/>
              <a:endCxn id="1346" idx="1"/>
            </p:cNvCxnSpPr>
            <p:nvPr/>
          </p:nvCxnSpPr>
          <p:spPr>
            <a:xfrm flipH="1">
              <a:off x="596377" y="1633227"/>
              <a:ext cx="240000" cy="166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5"/>
            <p:cNvCxnSpPr>
              <a:stCxn id="1339" idx="5"/>
              <a:endCxn id="1343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5"/>
            <p:cNvCxnSpPr>
              <a:stCxn id="1349" idx="0"/>
              <a:endCxn id="1343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5"/>
            <p:cNvCxnSpPr>
              <a:stCxn id="1351" idx="5"/>
              <a:endCxn id="1352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5"/>
            <p:cNvCxnSpPr>
              <a:endCxn id="1354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5"/>
            <p:cNvCxnSpPr>
              <a:stCxn id="1349" idx="6"/>
              <a:endCxn id="1346" idx="3"/>
            </p:cNvCxnSpPr>
            <p:nvPr/>
          </p:nvCxnSpPr>
          <p:spPr>
            <a:xfrm rot="10800000" flipH="1">
              <a:off x="94975" y="3334550"/>
              <a:ext cx="501600" cy="28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5"/>
            <p:cNvCxnSpPr>
              <a:stCxn id="1351" idx="6"/>
              <a:endCxn id="1343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5"/>
            <p:cNvCxnSpPr>
              <a:stCxn id="1351" idx="7"/>
              <a:endCxn id="1339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5"/>
            <p:cNvCxnSpPr>
              <a:endCxn id="1345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5"/>
            <p:cNvCxnSpPr>
              <a:endCxn id="1351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5"/>
            <p:cNvCxnSpPr>
              <a:endCxn id="1339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5"/>
            <p:cNvCxnSpPr>
              <a:endCxn id="1345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5"/>
            <p:cNvCxnSpPr>
              <a:endCxn id="1363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25"/>
            <p:cNvCxnSpPr>
              <a:stCxn id="1363" idx="6"/>
              <a:endCxn id="1339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25"/>
            <p:cNvCxnSpPr>
              <a:endCxn id="1363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25"/>
            <p:cNvCxnSpPr>
              <a:endCxn id="1363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25"/>
            <p:cNvCxnSpPr>
              <a:stCxn id="1343" idx="4"/>
              <a:endCxn id="1354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25"/>
            <p:cNvCxnSpPr>
              <a:stCxn id="1354" idx="5"/>
              <a:endCxn id="1352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5"/>
            <p:cNvCxnSpPr>
              <a:stCxn id="1340" idx="3"/>
              <a:endCxn id="1352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25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589450" y="3293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70" name="Google Shape;1370;p25"/>
            <p:cNvCxnSpPr>
              <a:stCxn id="1351" idx="4"/>
              <a:endCxn id="1345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25"/>
            <p:cNvCxnSpPr>
              <a:stCxn id="1339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25"/>
          <p:cNvGrpSpPr/>
          <p:nvPr/>
        </p:nvGrpSpPr>
        <p:grpSpPr>
          <a:xfrm rot="5400000">
            <a:off x="5974490" y="-1105372"/>
            <a:ext cx="4102427" cy="4438175"/>
            <a:chOff x="-593127" y="-1254675"/>
            <a:chExt cx="4102427" cy="4438175"/>
          </a:xfrm>
        </p:grpSpPr>
        <p:cxnSp>
          <p:nvCxnSpPr>
            <p:cNvPr id="1373" name="Google Shape;1373;p25"/>
            <p:cNvCxnSpPr>
              <a:stCxn id="1374" idx="7"/>
              <a:endCxn id="1375" idx="3"/>
            </p:cNvCxnSpPr>
            <p:nvPr/>
          </p:nvCxnSpPr>
          <p:spPr>
            <a:xfrm rot="-5400000">
              <a:off x="1690727" y="13073"/>
              <a:ext cx="15150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5"/>
            <p:cNvCxnSpPr>
              <a:endCxn id="1375" idx="0"/>
            </p:cNvCxnSpPr>
            <p:nvPr/>
          </p:nvCxnSpPr>
          <p:spPr>
            <a:xfrm rot="-5400000" flipH="1">
              <a:off x="2381900" y="-8693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5"/>
            <p:cNvCxnSpPr>
              <a:stCxn id="1378" idx="6"/>
              <a:endCxn id="1375" idx="2"/>
            </p:cNvCxnSpPr>
            <p:nvPr/>
          </p:nvCxnSpPr>
          <p:spPr>
            <a:xfrm rot="-5400000">
              <a:off x="2697800" y="-176125"/>
              <a:ext cx="329100" cy="119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5"/>
            <p:cNvCxnSpPr>
              <a:stCxn id="1380" idx="5"/>
              <a:endCxn id="1381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5"/>
            <p:cNvCxnSpPr>
              <a:stCxn id="1383" idx="5"/>
              <a:endCxn id="1378" idx="0"/>
            </p:cNvCxnSpPr>
            <p:nvPr/>
          </p:nvCxnSpPr>
          <p:spPr>
            <a:xfrm rot="-5400000" flipH="1">
              <a:off x="1573702" y="-102742"/>
              <a:ext cx="198900" cy="11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5"/>
            <p:cNvCxnSpPr>
              <a:stCxn id="1385" idx="5"/>
              <a:endCxn id="1386" idx="2"/>
            </p:cNvCxnSpPr>
            <p:nvPr/>
          </p:nvCxnSpPr>
          <p:spPr>
            <a:xfrm rot="-5400000" flipH="1">
              <a:off x="1359427" y="224514"/>
              <a:ext cx="456600" cy="207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5"/>
            <p:cNvCxnSpPr>
              <a:endCxn id="1374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5"/>
            <p:cNvCxnSpPr>
              <a:stCxn id="1389" idx="6"/>
              <a:endCxn id="1381" idx="3"/>
            </p:cNvCxnSpPr>
            <p:nvPr/>
          </p:nvCxnSpPr>
          <p:spPr>
            <a:xfrm rot="-5400000">
              <a:off x="166675" y="2196050"/>
              <a:ext cx="967800" cy="9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5"/>
            <p:cNvCxnSpPr>
              <a:stCxn id="1385" idx="6"/>
              <a:endCxn id="1378" idx="2"/>
            </p:cNvCxnSpPr>
            <p:nvPr/>
          </p:nvCxnSpPr>
          <p:spPr>
            <a:xfrm rot="-5400000">
              <a:off x="1170000" y="-27162"/>
              <a:ext cx="431100" cy="16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5"/>
            <p:cNvCxnSpPr>
              <a:stCxn id="1385" idx="7"/>
              <a:endCxn id="1383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5"/>
            <p:cNvCxnSpPr>
              <a:endCxn id="1380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25"/>
            <p:cNvCxnSpPr>
              <a:endCxn id="1385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25"/>
            <p:cNvCxnSpPr>
              <a:endCxn id="1383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25"/>
            <p:cNvCxnSpPr>
              <a:endCxn id="1380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25"/>
            <p:cNvCxnSpPr>
              <a:endCxn id="1397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25"/>
            <p:cNvCxnSpPr>
              <a:stCxn id="1397" idx="6"/>
              <a:endCxn id="1383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>
              <a:endCxn id="1397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>
              <a:endCxn id="1397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>
              <a:stCxn id="1378" idx="4"/>
              <a:endCxn id="1374" idx="0"/>
            </p:cNvCxnSpPr>
            <p:nvPr/>
          </p:nvCxnSpPr>
          <p:spPr>
            <a:xfrm rot="5400000">
              <a:off x="1239500" y="783275"/>
              <a:ext cx="1172100" cy="82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>
              <a:stCxn id="1375" idx="3"/>
              <a:endCxn id="1386" idx="6"/>
            </p:cNvCxnSpPr>
            <p:nvPr/>
          </p:nvCxnSpPr>
          <p:spPr>
            <a:xfrm rot="5400000">
              <a:off x="2463223" y="486802"/>
              <a:ext cx="12165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9" name="Google Shape;1389;p25"/>
            <p:cNvSpPr/>
            <p:nvPr/>
          </p:nvSpPr>
          <p:spPr>
            <a:xfrm>
              <a:off x="122875" y="3135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2626700" y="1467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461000" y="23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215400" y="562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403" name="Google Shape;1403;p25"/>
            <p:cNvCxnSpPr>
              <a:stCxn id="1385" idx="4"/>
              <a:endCxn id="1380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>
              <a:stCxn id="1383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5" name="Google Shape;1405;p25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3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5Xjpg0-Nh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INaAw-m2wQ" TargetMode="External"/><Relationship Id="rId4" Type="http://schemas.openxmlformats.org/officeDocument/2006/relationships/hyperlink" Target="https://www.youtube.com/watch?v=Ogik23Dn1Q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9"/>
          <p:cNvSpPr txBox="1">
            <a:spLocks noGrp="1"/>
          </p:cNvSpPr>
          <p:nvPr>
            <p:ph type="ctrTitle"/>
          </p:nvPr>
        </p:nvSpPr>
        <p:spPr>
          <a:xfrm>
            <a:off x="326570" y="195944"/>
            <a:ext cx="8196943" cy="3047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Aplicación del conjunto potencia en el</a:t>
            </a:r>
            <a:r>
              <a:rPr lang="en" sz="6600" dirty="0"/>
              <a:t> emparejamiento en grafos</a:t>
            </a:r>
            <a:endParaRPr sz="6600" dirty="0"/>
          </a:p>
        </p:txBody>
      </p:sp>
      <p:sp>
        <p:nvSpPr>
          <p:cNvPr id="1417" name="Google Shape;1417;p29"/>
          <p:cNvSpPr txBox="1">
            <a:spLocks noGrp="1"/>
          </p:cNvSpPr>
          <p:nvPr>
            <p:ph type="subTitle" idx="1"/>
          </p:nvPr>
        </p:nvSpPr>
        <p:spPr>
          <a:xfrm>
            <a:off x="474685" y="3516085"/>
            <a:ext cx="2867229" cy="1121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Integrantes: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Abel López Rosales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Zahid Rios Duron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Juan Pablo Salas Duron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D43CED-BD87-9EAF-873A-286A0FE425C9}"/>
              </a:ext>
            </a:extLst>
          </p:cNvPr>
          <p:cNvSpPr txBox="1"/>
          <p:nvPr/>
        </p:nvSpPr>
        <p:spPr>
          <a:xfrm>
            <a:off x="4201886" y="3707367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Fecha: 19/09/24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Asignatura: Estructuras computacionales avanzadas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5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2051" name="Google Shape;2051;p56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El Taller De TD. (2022, 16 julio). Teoría de GRAFOS en INFORMÁTICA: Que es un grafo, Tipos de Grafos, como representarlos y ejemplos [Vídeo]. YouTube. </a:t>
            </a:r>
            <a:r>
              <a:rPr lang="es-ES" sz="1400" dirty="0">
                <a:hlinkClick r:id="rId3"/>
              </a:rPr>
              <a:t>https://www.youtube.com/watch?v=F5Xjpg0-NhM</a:t>
            </a: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Universitat</a:t>
            </a:r>
            <a:r>
              <a:rPr lang="es-MX" sz="1400" dirty="0"/>
              <a:t> </a:t>
            </a:r>
            <a:r>
              <a:rPr lang="es-MX" sz="1400" dirty="0" err="1"/>
              <a:t>Politècnica</a:t>
            </a:r>
            <a:r>
              <a:rPr lang="es-MX" sz="1400" dirty="0"/>
              <a:t> de València - UPV. (2013, 27 febrero). S5.2- Emparejamientos | 2/49 | UPV [Vídeo]. YouTube. </a:t>
            </a:r>
            <a:r>
              <a:rPr lang="es-MX" sz="1400" dirty="0">
                <a:hlinkClick r:id="rId4"/>
              </a:rPr>
              <a:t>https://www.youtube.com/watch?v=Ogik23Dn1QA</a:t>
            </a: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Universitat</a:t>
            </a:r>
            <a:r>
              <a:rPr lang="es-MX" sz="1400" dirty="0"/>
              <a:t> </a:t>
            </a:r>
            <a:r>
              <a:rPr lang="es-MX" sz="1400" dirty="0" err="1"/>
              <a:t>Politècnica</a:t>
            </a:r>
            <a:r>
              <a:rPr lang="es-MX" sz="1400" dirty="0"/>
              <a:t> de València - UPV. (2013b, febrero 27). S5.3- Emparejamientos máximos | 3/49 | UPV [Vídeo]. YouTube. </a:t>
            </a:r>
            <a:r>
              <a:rPr lang="es-MX" sz="1400" dirty="0">
                <a:hlinkClick r:id="rId5"/>
              </a:rPr>
              <a:t>https://www.youtube.com/watch?v=dINaAw-m2wQ</a:t>
            </a: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colaboradores de Wikipedia. (2024, 19 junio). Conjunto potencia. Wikipedia, la Enciclopedia Libre. https://es.wikipedia.org/wiki/Conjunto_potencia</a:t>
            </a:r>
            <a:endParaRPr lang="e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Descripción del problema</a:t>
            </a:r>
            <a:endParaRPr b="1" dirty="0"/>
          </a:p>
        </p:txBody>
      </p:sp>
      <p:sp>
        <p:nvSpPr>
          <p:cNvPr id="1452" name="Google Shape;1452;p32"/>
          <p:cNvSpPr txBox="1">
            <a:spLocks noGrp="1"/>
          </p:cNvSpPr>
          <p:nvPr>
            <p:ph type="subTitle" idx="4"/>
          </p:nvPr>
        </p:nvSpPr>
        <p:spPr>
          <a:xfrm>
            <a:off x="1115760" y="1439356"/>
            <a:ext cx="6912429" cy="99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un grupo de 4 personas se desea crear la máxima cantidad de parejas posibles. Las parejas creadas deben de ser amigos (los amigos son los que están unidos con una línea).</a:t>
            </a:r>
            <a:endParaRPr dirty="0"/>
          </a:p>
        </p:txBody>
      </p:sp>
      <p:cxnSp>
        <p:nvCxnSpPr>
          <p:cNvPr id="1478" name="Google Shape;1478;p32"/>
          <p:cNvCxnSpPr/>
          <p:nvPr/>
        </p:nvCxnSpPr>
        <p:spPr>
          <a:xfrm>
            <a:off x="2570725" y="-852800"/>
            <a:ext cx="44748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6BACAE20-9BCE-13B0-C3E5-EFB53E6D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98" y="2916171"/>
            <a:ext cx="991663" cy="9916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385E67-44E2-FAE9-7C40-01A1EED14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317" y="2916171"/>
            <a:ext cx="991662" cy="9916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9ED228-E072-D87B-C476-A583E287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635" y="2916171"/>
            <a:ext cx="991663" cy="9916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99925C7-88DC-7219-8F13-DDFDB411B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953" y="2916170"/>
            <a:ext cx="991663" cy="991663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BA9FC1B-BD72-A490-0F5C-857B6EBF176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50661" y="3412002"/>
            <a:ext cx="8366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994374-665C-B887-254E-8FCE54FC4A1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078979" y="3412002"/>
            <a:ext cx="8366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73ABCF2-8ACE-B025-0962-B0A8B4BA6067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5907298" y="3412002"/>
            <a:ext cx="8366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F5BE6AE-8441-4F8B-3FB5-C4FD89AB4745}"/>
              </a:ext>
            </a:extLst>
          </p:cNvPr>
          <p:cNvSpPr txBox="1"/>
          <p:nvPr/>
        </p:nvSpPr>
        <p:spPr>
          <a:xfrm>
            <a:off x="1602384" y="390783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A1EB262-E2BC-058E-D8DA-18C80D69251D}"/>
              </a:ext>
            </a:extLst>
          </p:cNvPr>
          <p:cNvSpPr txBox="1"/>
          <p:nvPr/>
        </p:nvSpPr>
        <p:spPr>
          <a:xfrm>
            <a:off x="3430453" y="390783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5CFA61-0AB8-0617-691A-794CD6109640}"/>
              </a:ext>
            </a:extLst>
          </p:cNvPr>
          <p:cNvSpPr txBox="1"/>
          <p:nvPr/>
        </p:nvSpPr>
        <p:spPr>
          <a:xfrm>
            <a:off x="5256211" y="390783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80BCB9A-10CD-E284-F5BE-75ED7EF83801}"/>
              </a:ext>
            </a:extLst>
          </p:cNvPr>
          <p:cNvSpPr txBox="1"/>
          <p:nvPr/>
        </p:nvSpPr>
        <p:spPr>
          <a:xfrm>
            <a:off x="7084530" y="390783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>
            <a:spLocks noGrp="1"/>
          </p:cNvSpPr>
          <p:nvPr>
            <p:ph type="title"/>
          </p:nvPr>
        </p:nvSpPr>
        <p:spPr>
          <a:xfrm>
            <a:off x="1471050" y="1491128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Relevancia del problema</a:t>
            </a:r>
            <a:endParaRPr sz="3600" dirty="0"/>
          </a:p>
        </p:txBody>
      </p:sp>
      <p:sp>
        <p:nvSpPr>
          <p:cNvPr id="1534" name="Google Shape;1534;p34"/>
          <p:cNvSpPr txBox="1">
            <a:spLocks noGrp="1"/>
          </p:cNvSpPr>
          <p:nvPr>
            <p:ph type="subTitle" idx="1"/>
          </p:nvPr>
        </p:nvSpPr>
        <p:spPr>
          <a:xfrm>
            <a:off x="1860900" y="2282571"/>
            <a:ext cx="5422200" cy="177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asignación de tareas o recursos, el emparejamiento de parejas en redes sociales o algoritmos de citas y las redes de comunicación, son algunas de las áreas que se enfrentan a este tipo de problemas.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>
            <a:spLocks noGrp="1"/>
          </p:cNvSpPr>
          <p:nvPr>
            <p:ph type="title"/>
          </p:nvPr>
        </p:nvSpPr>
        <p:spPr>
          <a:xfrm>
            <a:off x="1471050" y="511414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Conjunto potencia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C5E60B7-9E5C-626A-DEB4-6FDD233CFF88}"/>
                  </a:ext>
                </a:extLst>
              </p:cNvPr>
              <p:cNvSpPr txBox="1"/>
              <p:nvPr/>
            </p:nvSpPr>
            <p:spPr>
              <a:xfrm>
                <a:off x="1796143" y="1417114"/>
                <a:ext cx="5551714" cy="2690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En matemáticas, el conjunto potencia de un conjunto dado es otro conjunto formado por todos los subconjuntos del conjunto dado. Por ejemplo, dado el conjunto:</a:t>
                </a:r>
              </a:p>
              <a:p>
                <a:endParaRPr lang="es-ES" dirty="0">
                  <a:solidFill>
                    <a:schemeClr val="tx1"/>
                  </a:solidFill>
                </a:endParaRPr>
              </a:p>
              <a:p>
                <a:r>
                  <a:rPr lang="es-MX" dirty="0">
                    <a:solidFill>
                      <a:schemeClr val="tx1"/>
                    </a:solidFill>
                  </a:rPr>
                  <a:t>A = {1, 2, 3}</a:t>
                </a:r>
              </a:p>
              <a:p>
                <a:endParaRPr lang="es-MX" dirty="0">
                  <a:solidFill>
                    <a:schemeClr val="tx1"/>
                  </a:solidFill>
                </a:endParaRPr>
              </a:p>
              <a:p>
                <a:r>
                  <a:rPr lang="es-MX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conjunto potencia es:</a:t>
                </a:r>
              </a:p>
              <a:p>
                <a:endParaRPr lang="es-MX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s-MX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P(A) = {∅, {1}, {2}, {3}, {1, 2}, {1, 3}, {2, 3}, {1, 2, 3}}</a:t>
                </a:r>
              </a:p>
              <a:p>
                <a:endParaRPr lang="es-MX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s-MX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Donde el cardinal o la cantidad de elementos del conjunto está dado por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p>
                    </m:sSup>
                  </m:oMath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C5E60B7-9E5C-626A-DEB4-6FDD233C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3" y="1417114"/>
                <a:ext cx="5551714" cy="2690993"/>
              </a:xfrm>
              <a:prstGeom prst="rect">
                <a:avLst/>
              </a:prstGeom>
              <a:blipFill>
                <a:blip r:embed="rId3"/>
                <a:stretch>
                  <a:fillRect l="-330" t="-226" r="-879" b="-15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xfrm>
            <a:off x="722400" y="30853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Resolución del problema</a:t>
            </a:r>
            <a:endParaRPr b="1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4B63980-1FE7-1F7A-92F6-56A923E9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40" y="1006191"/>
            <a:ext cx="991663" cy="99166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F9DD64A-F979-ECFC-5BB0-6FCC6431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59" y="1006191"/>
            <a:ext cx="991662" cy="99166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69C0F6B-3A63-DAA3-01AD-B084E86CC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577" y="1006191"/>
            <a:ext cx="991663" cy="99166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380C867-0BD4-F339-7594-F813F0B0F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895" y="1006190"/>
            <a:ext cx="991663" cy="991663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CAE2EC4-56DB-2112-7BE8-A056A2A96027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446603" y="1502022"/>
            <a:ext cx="8366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70328C5-C71D-B7CA-AEB8-D682208D2E34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274921" y="1502022"/>
            <a:ext cx="8366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066719F-9A47-558F-F5CF-8F68982AEF5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6103240" y="1502022"/>
            <a:ext cx="8366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1CFD912-D1B5-C65A-580D-65ECB1DE03CF}"/>
              </a:ext>
            </a:extLst>
          </p:cNvPr>
          <p:cNvSpPr txBox="1"/>
          <p:nvPr/>
        </p:nvSpPr>
        <p:spPr>
          <a:xfrm>
            <a:off x="1798326" y="199785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CD3978D-3004-6797-6E1D-1B99459792F3}"/>
              </a:ext>
            </a:extLst>
          </p:cNvPr>
          <p:cNvSpPr txBox="1"/>
          <p:nvPr/>
        </p:nvSpPr>
        <p:spPr>
          <a:xfrm>
            <a:off x="3626395" y="199785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FA224EA-4563-5403-637E-B284413D4AA6}"/>
              </a:ext>
            </a:extLst>
          </p:cNvPr>
          <p:cNvSpPr txBox="1"/>
          <p:nvPr/>
        </p:nvSpPr>
        <p:spPr>
          <a:xfrm>
            <a:off x="5452153" y="19978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FA1F8A-C17D-A800-AD80-EBA1B8A189EA}"/>
              </a:ext>
            </a:extLst>
          </p:cNvPr>
          <p:cNvSpPr txBox="1"/>
          <p:nvPr/>
        </p:nvSpPr>
        <p:spPr>
          <a:xfrm>
            <a:off x="7280472" y="19978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4C504B6-6B6F-3920-A075-D3124D132062}"/>
              </a:ext>
            </a:extLst>
          </p:cNvPr>
          <p:cNvSpPr txBox="1"/>
          <p:nvPr/>
        </p:nvSpPr>
        <p:spPr>
          <a:xfrm>
            <a:off x="1407827" y="2327400"/>
            <a:ext cx="65708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ver el problema inicialmente mencionado como un grafo, donde las personas son los nodos y la amistad son los arcos.</a:t>
            </a:r>
          </a:p>
          <a:p>
            <a:endParaRPr lang="es-ES" dirty="0"/>
          </a:p>
          <a:p>
            <a:r>
              <a:rPr lang="es-ES" dirty="0"/>
              <a:t>Un grafo se define como:</a:t>
            </a:r>
          </a:p>
          <a:p>
            <a:r>
              <a:rPr lang="es-ES" b="1" dirty="0"/>
              <a:t>G = (N, A) </a:t>
            </a:r>
            <a:r>
              <a:rPr lang="es-ES" dirty="0"/>
              <a:t>donde </a:t>
            </a:r>
            <a:r>
              <a:rPr lang="es-ES" b="1" dirty="0"/>
              <a:t>N </a:t>
            </a:r>
            <a:r>
              <a:rPr lang="es-ES" dirty="0"/>
              <a:t>es el conjunto de nodos y </a:t>
            </a:r>
            <a:r>
              <a:rPr lang="es-ES" b="1" dirty="0"/>
              <a:t>A </a:t>
            </a:r>
            <a:r>
              <a:rPr lang="es-ES" dirty="0"/>
              <a:t>el conjunto de arcos.</a:t>
            </a:r>
          </a:p>
          <a:p>
            <a:endParaRPr lang="es-ES" dirty="0"/>
          </a:p>
          <a:p>
            <a:r>
              <a:rPr lang="es-ES" dirty="0"/>
              <a:t>En este caso N = {A, B, C, D} y A = {{A, B}, {B, C}, {C, D}}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xfrm>
            <a:off x="1016314" y="30715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Resolución del problema</a:t>
            </a:r>
            <a:endParaRPr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4C504B6-6B6F-3920-A075-D3124D132062}"/>
              </a:ext>
            </a:extLst>
          </p:cNvPr>
          <p:cNvSpPr txBox="1"/>
          <p:nvPr/>
        </p:nvSpPr>
        <p:spPr>
          <a:xfrm>
            <a:off x="1286578" y="1260600"/>
            <a:ext cx="65708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resolver el problema se necesita conocer el conjunto potencia del conjunto de aristas A = {{A, B}, {B, C}, {C, D}}.</a:t>
            </a:r>
          </a:p>
          <a:p>
            <a:endParaRPr lang="es-ES" dirty="0"/>
          </a:p>
          <a:p>
            <a:r>
              <a:rPr lang="es-ES" dirty="0"/>
              <a:t>P(A) = {∅, {A, B}, {B, C}, {C, D}, {{A, B}, {B, C}}, {{A, B}, {C, D}}, {{B, C}, {C, D}}, {{A, B}, {B, C}, {C, D}}}</a:t>
            </a:r>
          </a:p>
          <a:p>
            <a:endParaRPr lang="es-ES" dirty="0"/>
          </a:p>
          <a:p>
            <a:r>
              <a:rPr lang="es-ES" dirty="0"/>
              <a:t>Como se requiere formar parejas solamente se toman los subconjuntos formados por 2 elementos, que en este caso son: </a:t>
            </a:r>
          </a:p>
          <a:p>
            <a:r>
              <a:rPr lang="es-ES" dirty="0"/>
              <a:t>{{A, B}, {B, C}}, {{A, B}, {C, D}}</a:t>
            </a:r>
            <a:r>
              <a:rPr lang="es-MX" dirty="0"/>
              <a:t>, </a:t>
            </a:r>
            <a:r>
              <a:rPr lang="es-ES" dirty="0"/>
              <a:t>{{B, C}, {C, D}}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38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xfrm>
            <a:off x="1016314" y="30715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Resolución del problema</a:t>
            </a:r>
            <a:endParaRPr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4C504B6-6B6F-3920-A075-D3124D132062}"/>
              </a:ext>
            </a:extLst>
          </p:cNvPr>
          <p:cNvSpPr txBox="1"/>
          <p:nvPr/>
        </p:nvSpPr>
        <p:spPr>
          <a:xfrm>
            <a:off x="1239031" y="1186755"/>
            <a:ext cx="65837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{{A, B}, {B, C}}, {{A, B}, {C, D}}</a:t>
            </a:r>
            <a:r>
              <a:rPr lang="es-MX" dirty="0"/>
              <a:t>, </a:t>
            </a:r>
            <a:r>
              <a:rPr lang="es-ES" dirty="0"/>
              <a:t>{{B, C}, {C, D}}</a:t>
            </a:r>
          </a:p>
          <a:p>
            <a:endParaRPr lang="es-ES" dirty="0"/>
          </a:p>
          <a:p>
            <a:r>
              <a:rPr lang="es-ES" dirty="0"/>
              <a:t>Dibujando los conjuntos</a:t>
            </a:r>
          </a:p>
          <a:p>
            <a:endParaRPr lang="es-ES" dirty="0"/>
          </a:p>
          <a:p>
            <a:r>
              <a:rPr lang="es-ES" dirty="0"/>
              <a:t>{A, B}, {B, C}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{A, B}, {C, D}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{B, C}, {C, D}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D19637-116F-C626-78CE-5B292D94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792" y="1880791"/>
            <a:ext cx="690959" cy="6909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9BE55A-A720-8CD7-7FF5-2B5AC7133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272" y="1880792"/>
            <a:ext cx="690959" cy="6909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3BFB58F-9C3C-01C7-B73B-659A7EEAA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505" y="1880793"/>
            <a:ext cx="690957" cy="6909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CCF2B4-A3A3-FAAF-4558-D48212CE9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736" y="1880792"/>
            <a:ext cx="690957" cy="69095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BD01F48-3FA9-4793-8CC3-A818A2E42C3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249751" y="2226271"/>
            <a:ext cx="4445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90A76D6-7435-1B06-4130-9EFEAB754A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85231" y="2226272"/>
            <a:ext cx="482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BBEF7A5-4C84-3447-E009-860EECE6C612}"/>
              </a:ext>
            </a:extLst>
          </p:cNvPr>
          <p:cNvSpPr txBox="1"/>
          <p:nvPr/>
        </p:nvSpPr>
        <p:spPr>
          <a:xfrm>
            <a:off x="2802764" y="264559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835BC9-65DD-8FED-170F-6F2B5442D6E0}"/>
              </a:ext>
            </a:extLst>
          </p:cNvPr>
          <p:cNvSpPr txBox="1"/>
          <p:nvPr/>
        </p:nvSpPr>
        <p:spPr>
          <a:xfrm>
            <a:off x="3960154" y="264559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4EBF6AB-CA1F-F799-339F-513A576E54C6}"/>
              </a:ext>
            </a:extLst>
          </p:cNvPr>
          <p:cNvSpPr txBox="1"/>
          <p:nvPr/>
        </p:nvSpPr>
        <p:spPr>
          <a:xfrm>
            <a:off x="5128577" y="26455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AE677-5CE9-E305-3809-921BD3AC5D27}"/>
              </a:ext>
            </a:extLst>
          </p:cNvPr>
          <p:cNvSpPr txBox="1"/>
          <p:nvPr/>
        </p:nvSpPr>
        <p:spPr>
          <a:xfrm>
            <a:off x="6301809" y="26455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F249BBF-10F6-3ABE-AC36-515923E25CC2}"/>
              </a:ext>
            </a:extLst>
          </p:cNvPr>
          <p:cNvSpPr txBox="1"/>
          <p:nvPr/>
        </p:nvSpPr>
        <p:spPr>
          <a:xfrm>
            <a:off x="6781585" y="1822066"/>
            <a:ext cx="179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Esta combinación no es posible, ya que solo se forma un grupo de 3</a:t>
            </a:r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0A3FCF47-0742-7C4B-4B74-C28310D5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35" y="2908051"/>
            <a:ext cx="690959" cy="69095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7FC0F02-5E93-07B6-C6ED-BC45CC8F8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252" y="2908054"/>
            <a:ext cx="690956" cy="69095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B8EC83C-47FA-4894-E550-64F264434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83" y="2908051"/>
            <a:ext cx="690957" cy="69095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E71C08A-CBFB-E98B-60A4-3F1DC0506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715" y="2908050"/>
            <a:ext cx="690957" cy="690957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833CA78-05FF-5096-8392-7806800C79E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54894" y="3253531"/>
            <a:ext cx="4383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ECBC9F6-33BD-8AE3-4F51-158C9208977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557440" y="3253529"/>
            <a:ext cx="482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3A28223-694F-D308-53C3-19F97FB982B5}"/>
              </a:ext>
            </a:extLst>
          </p:cNvPr>
          <p:cNvSpPr txBox="1"/>
          <p:nvPr/>
        </p:nvSpPr>
        <p:spPr>
          <a:xfrm>
            <a:off x="2751825" y="355663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A12B5F-2D67-1F7A-9D30-4AF74804A04E}"/>
              </a:ext>
            </a:extLst>
          </p:cNvPr>
          <p:cNvSpPr txBox="1"/>
          <p:nvPr/>
        </p:nvSpPr>
        <p:spPr>
          <a:xfrm>
            <a:off x="3886284" y="354209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1EFD3EB-429A-1154-6F78-11509C5F4504}"/>
              </a:ext>
            </a:extLst>
          </p:cNvPr>
          <p:cNvSpPr txBox="1"/>
          <p:nvPr/>
        </p:nvSpPr>
        <p:spPr>
          <a:xfrm>
            <a:off x="5054706" y="35420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0491357-B8AD-3A6C-5E3D-497810AECD76}"/>
              </a:ext>
            </a:extLst>
          </p:cNvPr>
          <p:cNvSpPr txBox="1"/>
          <p:nvPr/>
        </p:nvSpPr>
        <p:spPr>
          <a:xfrm>
            <a:off x="6227938" y="354209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741996B-5C70-6DCF-3F55-DEB421259E2B}"/>
              </a:ext>
            </a:extLst>
          </p:cNvPr>
          <p:cNvSpPr txBox="1"/>
          <p:nvPr/>
        </p:nvSpPr>
        <p:spPr>
          <a:xfrm>
            <a:off x="6781584" y="3030853"/>
            <a:ext cx="17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Combinación posible</a:t>
            </a:r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1424" name="Imagen 1423">
            <a:extLst>
              <a:ext uri="{FF2B5EF4-FFF2-40B4-BE49-F238E27FC236}">
                <a16:creationId xmlns:a16="http://schemas.microsoft.com/office/drawing/2014/main" id="{DA199A2D-95E2-BE1E-38F3-86CD92B3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60" y="3854954"/>
            <a:ext cx="686841" cy="686841"/>
          </a:xfrm>
          <a:prstGeom prst="rect">
            <a:avLst/>
          </a:prstGeom>
        </p:spPr>
      </p:pic>
      <p:pic>
        <p:nvPicPr>
          <p:cNvPr id="1425" name="Imagen 1424">
            <a:extLst>
              <a:ext uri="{FF2B5EF4-FFF2-40B4-BE49-F238E27FC236}">
                <a16:creationId xmlns:a16="http://schemas.microsoft.com/office/drawing/2014/main" id="{EA111B2A-3439-D799-37AC-33884B78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09" y="3850388"/>
            <a:ext cx="686841" cy="686841"/>
          </a:xfrm>
          <a:prstGeom prst="rect">
            <a:avLst/>
          </a:prstGeom>
        </p:spPr>
      </p:pic>
      <p:pic>
        <p:nvPicPr>
          <p:cNvPr id="1426" name="Imagen 1425">
            <a:extLst>
              <a:ext uri="{FF2B5EF4-FFF2-40B4-BE49-F238E27FC236}">
                <a16:creationId xmlns:a16="http://schemas.microsoft.com/office/drawing/2014/main" id="{48DA5668-8675-FDB8-7017-F2C55CB1F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96" y="3844306"/>
            <a:ext cx="697489" cy="697489"/>
          </a:xfrm>
          <a:prstGeom prst="rect">
            <a:avLst/>
          </a:prstGeom>
        </p:spPr>
      </p:pic>
      <p:pic>
        <p:nvPicPr>
          <p:cNvPr id="1427" name="Imagen 1426">
            <a:extLst>
              <a:ext uri="{FF2B5EF4-FFF2-40B4-BE49-F238E27FC236}">
                <a16:creationId xmlns:a16="http://schemas.microsoft.com/office/drawing/2014/main" id="{B43136AD-8772-D549-DB32-90F16B6AD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660" y="3846272"/>
            <a:ext cx="690957" cy="690957"/>
          </a:xfrm>
          <a:prstGeom prst="rect">
            <a:avLst/>
          </a:prstGeom>
        </p:spPr>
      </p:pic>
      <p:cxnSp>
        <p:nvCxnSpPr>
          <p:cNvPr id="1429" name="Conector recto 1428">
            <a:extLst>
              <a:ext uri="{FF2B5EF4-FFF2-40B4-BE49-F238E27FC236}">
                <a16:creationId xmlns:a16="http://schemas.microsoft.com/office/drawing/2014/main" id="{C3BA7BB0-F122-7E77-7AC5-07C0743CDA44}"/>
              </a:ext>
            </a:extLst>
          </p:cNvPr>
          <p:cNvCxnSpPr>
            <a:cxnSpLocks/>
            <a:stCxn id="1425" idx="3"/>
            <a:endCxn id="1426" idx="1"/>
          </p:cNvCxnSpPr>
          <p:nvPr/>
        </p:nvCxnSpPr>
        <p:spPr>
          <a:xfrm flipV="1">
            <a:off x="4382150" y="4193051"/>
            <a:ext cx="486146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0" name="Conector recto 1429">
            <a:extLst>
              <a:ext uri="{FF2B5EF4-FFF2-40B4-BE49-F238E27FC236}">
                <a16:creationId xmlns:a16="http://schemas.microsoft.com/office/drawing/2014/main" id="{3A978307-DCD3-BA78-0DAB-FFBE58F4671B}"/>
              </a:ext>
            </a:extLst>
          </p:cNvPr>
          <p:cNvCxnSpPr>
            <a:cxnSpLocks/>
            <a:stCxn id="1426" idx="3"/>
            <a:endCxn id="1427" idx="1"/>
          </p:cNvCxnSpPr>
          <p:nvPr/>
        </p:nvCxnSpPr>
        <p:spPr>
          <a:xfrm flipV="1">
            <a:off x="5565785" y="4191751"/>
            <a:ext cx="468875" cy="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2" name="CuadroTexto 1431">
            <a:extLst>
              <a:ext uri="{FF2B5EF4-FFF2-40B4-BE49-F238E27FC236}">
                <a16:creationId xmlns:a16="http://schemas.microsoft.com/office/drawing/2014/main" id="{08983464-EC98-1717-C56C-98AA0A283DEA}"/>
              </a:ext>
            </a:extLst>
          </p:cNvPr>
          <p:cNvSpPr txBox="1"/>
          <p:nvPr/>
        </p:nvSpPr>
        <p:spPr>
          <a:xfrm>
            <a:off x="2751825" y="450778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1433" name="CuadroTexto 1432">
            <a:extLst>
              <a:ext uri="{FF2B5EF4-FFF2-40B4-BE49-F238E27FC236}">
                <a16:creationId xmlns:a16="http://schemas.microsoft.com/office/drawing/2014/main" id="{74DA6989-8F1B-B3B4-2373-6F5B6E653F22}"/>
              </a:ext>
            </a:extLst>
          </p:cNvPr>
          <p:cNvSpPr txBox="1"/>
          <p:nvPr/>
        </p:nvSpPr>
        <p:spPr>
          <a:xfrm>
            <a:off x="3901251" y="450494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1434" name="CuadroTexto 1433">
            <a:extLst>
              <a:ext uri="{FF2B5EF4-FFF2-40B4-BE49-F238E27FC236}">
                <a16:creationId xmlns:a16="http://schemas.microsoft.com/office/drawing/2014/main" id="{6EA3B533-44D1-B840-DB78-3FD84A2CC5B3}"/>
              </a:ext>
            </a:extLst>
          </p:cNvPr>
          <p:cNvSpPr txBox="1"/>
          <p:nvPr/>
        </p:nvSpPr>
        <p:spPr>
          <a:xfrm>
            <a:off x="5050677" y="45077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1435" name="CuadroTexto 1434">
            <a:extLst>
              <a:ext uri="{FF2B5EF4-FFF2-40B4-BE49-F238E27FC236}">
                <a16:creationId xmlns:a16="http://schemas.microsoft.com/office/drawing/2014/main" id="{DCEAA21F-CB81-4CA7-1AA1-B7BE5201FA6A}"/>
              </a:ext>
            </a:extLst>
          </p:cNvPr>
          <p:cNvSpPr txBox="1"/>
          <p:nvPr/>
        </p:nvSpPr>
        <p:spPr>
          <a:xfrm>
            <a:off x="6234312" y="44973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  <p:sp>
        <p:nvSpPr>
          <p:cNvPr id="1447" name="CuadroTexto 1446">
            <a:extLst>
              <a:ext uri="{FF2B5EF4-FFF2-40B4-BE49-F238E27FC236}">
                <a16:creationId xmlns:a16="http://schemas.microsoft.com/office/drawing/2014/main" id="{0FADA2B6-71B0-4F3F-ABCB-EEC1B7143ED4}"/>
              </a:ext>
            </a:extLst>
          </p:cNvPr>
          <p:cNvSpPr txBox="1"/>
          <p:nvPr/>
        </p:nvSpPr>
        <p:spPr>
          <a:xfrm>
            <a:off x="6781583" y="3804270"/>
            <a:ext cx="179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Esta combinación no es posible, ya que solo se forma un grupo de 3</a:t>
            </a:r>
            <a:endParaRPr lang="es-MX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xfrm>
            <a:off x="1016314" y="30715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Otro problema</a:t>
            </a:r>
            <a:endParaRPr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4C504B6-6B6F-3920-A075-D3124D132062}"/>
              </a:ext>
            </a:extLst>
          </p:cNvPr>
          <p:cNvSpPr txBox="1"/>
          <p:nvPr/>
        </p:nvSpPr>
        <p:spPr>
          <a:xfrm>
            <a:off x="1286578" y="1260600"/>
            <a:ext cx="6570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probable que en el ejercicio anterior no se observe una gran utilidad del conjunto potencia, esto es debido a que el problema es demasiado simple. Un problema más real puede ser el siguiente:</a:t>
            </a:r>
          </a:p>
          <a:p>
            <a:endParaRPr lang="es-ES" dirty="0"/>
          </a:p>
          <a:p>
            <a:r>
              <a:rPr lang="es-ES" dirty="0"/>
              <a:t>Suponga que existe un grupo de 8 persona de las cuales solo algunas se conocen entre sí. </a:t>
            </a:r>
          </a:p>
          <a:p>
            <a:r>
              <a:rPr lang="es-ES" dirty="0"/>
              <a:t>El problema consiste en formar dos equipos de 3 y uno de 2, donde los integrantes se conozcan.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C054D28-E729-3258-1EF6-F9EEA516942C}"/>
              </a:ext>
            </a:extLst>
          </p:cNvPr>
          <p:cNvSpPr txBox="1"/>
          <p:nvPr/>
        </p:nvSpPr>
        <p:spPr>
          <a:xfrm>
            <a:off x="2503668" y="31968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63473E-1C52-CDBB-F3D7-C832528E16E0}"/>
              </a:ext>
            </a:extLst>
          </p:cNvPr>
          <p:cNvSpPr txBox="1"/>
          <p:nvPr/>
        </p:nvSpPr>
        <p:spPr>
          <a:xfrm>
            <a:off x="2046422" y="37773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EE9B0D-16A1-06DE-1299-4B083A503DB2}"/>
              </a:ext>
            </a:extLst>
          </p:cNvPr>
          <p:cNvSpPr txBox="1"/>
          <p:nvPr/>
        </p:nvSpPr>
        <p:spPr>
          <a:xfrm>
            <a:off x="4572000" y="306261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804C23-FA05-D66B-4433-0D845C3990DB}"/>
              </a:ext>
            </a:extLst>
          </p:cNvPr>
          <p:cNvSpPr txBox="1"/>
          <p:nvPr/>
        </p:nvSpPr>
        <p:spPr>
          <a:xfrm>
            <a:off x="5616982" y="298276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E2DE16-65E4-2A3F-0E3B-FE4C95564C52}"/>
              </a:ext>
            </a:extLst>
          </p:cNvPr>
          <p:cNvSpPr txBox="1"/>
          <p:nvPr/>
        </p:nvSpPr>
        <p:spPr>
          <a:xfrm>
            <a:off x="4267108" y="393432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6AA772-7FF2-8012-3D3C-010CBFD047CC}"/>
              </a:ext>
            </a:extLst>
          </p:cNvPr>
          <p:cNvSpPr txBox="1"/>
          <p:nvPr/>
        </p:nvSpPr>
        <p:spPr>
          <a:xfrm>
            <a:off x="2656114" y="43464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E23526-F575-D7D4-F2B6-A37AC420A917}"/>
              </a:ext>
            </a:extLst>
          </p:cNvPr>
          <p:cNvSpPr txBox="1"/>
          <p:nvPr/>
        </p:nvSpPr>
        <p:spPr>
          <a:xfrm>
            <a:off x="5616982" y="369941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5860BD-9070-9DFF-5DA7-54DBF5D0DC1F}"/>
              </a:ext>
            </a:extLst>
          </p:cNvPr>
          <p:cNvSpPr txBox="1"/>
          <p:nvPr/>
        </p:nvSpPr>
        <p:spPr>
          <a:xfrm>
            <a:off x="5137896" y="434649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</a:t>
            </a:r>
            <a:endParaRPr lang="es-MX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2A1C91A-66AF-7615-35CF-68ACDF0B948D}"/>
              </a:ext>
            </a:extLst>
          </p:cNvPr>
          <p:cNvCxnSpPr>
            <a:cxnSpLocks/>
            <a:stCxn id="3" idx="0"/>
            <a:endCxn id="2" idx="1"/>
          </p:cNvCxnSpPr>
          <p:nvPr/>
        </p:nvCxnSpPr>
        <p:spPr>
          <a:xfrm flipV="1">
            <a:off x="2198868" y="3350713"/>
            <a:ext cx="304800" cy="426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8EBC36B-592F-C0C3-CDA3-B14DB99922A0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198868" y="4085120"/>
            <a:ext cx="457246" cy="41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56E59A0-5EAD-054D-71B7-2C84B785D88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70624" y="4500379"/>
            <a:ext cx="216727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2D1880-1A3D-432F-B2A9-A0EE8755F1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81618" y="4088211"/>
            <a:ext cx="600166" cy="293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5D7BF1E-75B1-0B41-5FE2-D315DF8AF1A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718835" y="3370396"/>
            <a:ext cx="571507" cy="97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43DE56B-8905-D9C5-69D4-D88FA6CCD01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74237" y="3290542"/>
            <a:ext cx="4809" cy="40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5620ABF-989C-165B-0149-F182E1765F11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865670" y="3216508"/>
            <a:ext cx="751312" cy="63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9161E6F-4DF5-F0B7-E7D6-F8CD55562B0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>
            <a:off x="4718835" y="3062619"/>
            <a:ext cx="898147" cy="7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CB700E4-090C-E43D-E1C5-1C59D7F1BAA7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5442788" y="4007190"/>
            <a:ext cx="336258" cy="493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7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xfrm>
            <a:off x="1016314" y="105826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Conclusión</a:t>
            </a:r>
            <a:endParaRPr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4C504B6-6B6F-3920-A075-D3124D132062}"/>
              </a:ext>
            </a:extLst>
          </p:cNvPr>
          <p:cNvSpPr txBox="1"/>
          <p:nvPr/>
        </p:nvSpPr>
        <p:spPr>
          <a:xfrm>
            <a:off x="1286578" y="1986974"/>
            <a:ext cx="65708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conjunto potencia de las aristas de un grafo permite explorar todas las combinaciones posibles de aristas que podrían formar un emparejamiento válido. A partir de ahí, se puede encontrar el emparejamiento óptimo, como el emparejamiento máximo o el perfecto, lo que tiene aplicaciones prácticas en problemas de asignación, optimización de recursos y redes.</a:t>
            </a:r>
          </a:p>
        </p:txBody>
      </p:sp>
    </p:spTree>
    <p:extLst>
      <p:ext uri="{BB962C8B-B14F-4D97-AF65-F5344CB8AC3E}">
        <p14:creationId xmlns:p14="http://schemas.microsoft.com/office/powerpoint/2010/main" val="345970815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 Meeting by Slidesgo">
  <a:themeElements>
    <a:clrScheme name="Simple Light">
      <a:dk1>
        <a:srgbClr val="323232"/>
      </a:dk1>
      <a:lt1>
        <a:srgbClr val="EDEDE5"/>
      </a:lt1>
      <a:dk2>
        <a:srgbClr val="8A252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869</Words>
  <Application>Microsoft Office PowerPoint</Application>
  <PresentationFormat>Presentación en pantalla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Cambria Math</vt:lpstr>
      <vt:lpstr>Arial</vt:lpstr>
      <vt:lpstr>Assistant</vt:lpstr>
      <vt:lpstr>Libre Franklin</vt:lpstr>
      <vt:lpstr>Network Meeting by Slidesgo</vt:lpstr>
      <vt:lpstr>Aplicación del conjunto potencia en el emparejamiento en grafos</vt:lpstr>
      <vt:lpstr>Descripción del problema</vt:lpstr>
      <vt:lpstr>Relevancia del problema</vt:lpstr>
      <vt:lpstr>Conjunto potencia</vt:lpstr>
      <vt:lpstr>Resolución del problema</vt:lpstr>
      <vt:lpstr>Resolución del problema</vt:lpstr>
      <vt:lpstr>Resolución del problema</vt:lpstr>
      <vt:lpstr>Otro problema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Zetʇa</dc:creator>
  <cp:lastModifiedBy>zetta .</cp:lastModifiedBy>
  <cp:revision>2</cp:revision>
  <dcterms:modified xsi:type="dcterms:W3CDTF">2024-09-18T21:45:17Z</dcterms:modified>
</cp:coreProperties>
</file>