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6" r:id="rId2"/>
    <p:sldId id="1759" r:id="rId3"/>
    <p:sldId id="1760" r:id="rId4"/>
    <p:sldId id="1762" r:id="rId5"/>
    <p:sldId id="1761" r:id="rId6"/>
    <p:sldId id="17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42AF7-3B5D-4622-BA49-AAB6D392B73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C32EE-CE8A-4FEF-8F7C-62EC36C9E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9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5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0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0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4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8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F9225-D79A-4E19-B1A2-5CEA4C7E6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3F9F6-AE2E-4860-A279-E4B84882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FEFD3-EE1E-4C8F-9A88-95965E8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94CEA-C000-4DC4-AE75-071A9FB8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2FBC4-C3F2-4778-86FE-12ABFCE0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8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2847-AA9D-4789-8DDA-838D9D2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D949C-2333-46DD-B130-08194072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EE8EB-8050-4E62-94B0-019664AC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320D5-8844-44E5-B8B0-B8A94DA1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4C5E7-BA71-4E18-A49F-798F93C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69460-3EEA-4E67-8FE9-D742E301F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65AE0-50F6-43E5-A12D-6195BABC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5C047-3CB2-498F-8F5A-6E764EF0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22DE6-C3A8-4003-BC4F-78B6AB4C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ADD59-E904-48D4-9671-33AD9ED5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2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D9777-A60C-42EF-9030-C54FC743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939B4-FDD6-4023-94B2-6DEA6FCE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3F029-5940-424B-A12D-63AB53FA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4DBBE-DA31-4C19-B74D-5C27E0B3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ACED1-DD94-4369-AA09-45EBAF47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0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9740-20DF-4100-98BC-6F229D92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54C55-9000-4F5D-88CC-840C82B1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47F44-8645-48A2-88E8-7FA757E3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7F687-6579-46FA-BAAC-7B9568D0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7B973-6E0D-4BC4-9C18-68B5DF37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6CF8-F55B-4788-B446-229CB5ED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FFE7E-3B03-4DF7-A2C7-2DD42E7DC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FDC5A-FDCC-4059-B74D-4E46633D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C3FA9-7229-41C3-9368-AB9DFE06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02B46-4A0F-4FCE-912C-6068A482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8949-669F-463D-9651-4F8F0B7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9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6F14-7A54-4DC0-AC6B-6B68FBF4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14397-558B-4689-B0F1-1E0416D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16EFD-C2F3-4913-8D98-FBA12FB6B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87FA9-A123-4A4C-A7CA-2ADB0B2C9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9ACA1-D0E9-472D-AAB4-C4C038127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20E98-2E02-4419-9FF8-68FB72E4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A616A-CDED-4BC0-8BFE-032BC1F3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C52F8-86F1-4CE1-A927-FC9C9D1F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91A3B-DC96-43CD-8D15-83A79EB7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A80A5-3404-4919-83C0-1DA3C1AD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DF5D6-E766-441E-BCA1-856AE88F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0BE6B8-FF0D-4910-86ED-137BCC3F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18558-FD29-4236-9FEF-AC395FB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97FE2-A3B0-408A-B663-DBA44821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BB014-4A3E-4655-AF62-7B3A928A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947F7-1B09-4F58-86F5-5672722E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702CA-8531-4B31-9D95-D9A121EF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BFB64-0E37-4A78-98BC-772A1920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EC2B3-F791-4EAE-8A5A-1E6C3287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71CDE-3FF6-41FD-8508-61D5BA96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F4874-9AD4-4E32-A12B-552B1BFF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8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89290-6DE5-4E22-8220-6F5BAF5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6462E-EE18-48F5-9AE2-E6D1D548D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66BCB-27EF-4C3B-A6A4-FBEA98BB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E050C-4646-454F-B715-CB487048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CB3E6-B8ED-4EDB-A856-060D0FF7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10AFD-123C-45CB-B78E-37454552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7040A1-4F4E-4671-9FDE-2C16C51E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812FF-1B19-4AB2-8FC0-59BEE018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0F8DE-62CC-4976-8138-2BA085AF3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ED87-E84D-46E5-B104-417AB4A42201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9BFD-0B9F-4171-9CDA-FB62ABDB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419E8-E581-4FD6-AF4D-2E747E5D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B32B-AA4E-457C-B8CB-68C80A3D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github.com/chinese-poetry/chinese-poetry/tree/master/quan_tang_sh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4A3FAD3-3B65-4F63-B02D-3F19EAACA8EA}"/>
              </a:ext>
            </a:extLst>
          </p:cNvPr>
          <p:cNvSpPr txBox="1"/>
          <p:nvPr/>
        </p:nvSpPr>
        <p:spPr>
          <a:xfrm>
            <a:off x="4665307" y="1822929"/>
            <a:ext cx="7460220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zh-CN" altLang="en-US" sz="3200" b="1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序列编码</a:t>
            </a:r>
            <a:r>
              <a:rPr lang="en-US" altLang="zh-CN" sz="3200" b="1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3200" b="1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分类</a:t>
            </a:r>
            <a:endParaRPr lang="en-US" altLang="zh-CN" sz="3200" b="1" spc="12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期末大作业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E5F955-BB8C-457B-A02A-34CF22DE4F1C}"/>
              </a:ext>
            </a:extLst>
          </p:cNvPr>
          <p:cNvCxnSpPr>
            <a:cxnSpLocks/>
          </p:cNvCxnSpPr>
          <p:nvPr/>
        </p:nvCxnSpPr>
        <p:spPr>
          <a:xfrm>
            <a:off x="4780543" y="3494860"/>
            <a:ext cx="8010556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48B9F7-8AC0-4641-B466-6F6FEB09C89A}"/>
              </a:ext>
            </a:extLst>
          </p:cNvPr>
          <p:cNvGrpSpPr/>
          <p:nvPr/>
        </p:nvGrpSpPr>
        <p:grpSpPr>
          <a:xfrm>
            <a:off x="681579" y="-25076"/>
            <a:ext cx="2836321" cy="6883077"/>
            <a:chOff x="681579" y="-25076"/>
            <a:chExt cx="2836321" cy="6883077"/>
          </a:xfrm>
          <a:solidFill>
            <a:srgbClr val="94070A"/>
          </a:solidFill>
          <a:effectLst>
            <a:outerShdw blurRad="127000" sx="104000" sy="104000" algn="ctr" rotWithShape="0">
              <a:prstClr val="black">
                <a:alpha val="30000"/>
              </a:prstClr>
            </a:outerShdw>
          </a:effectLst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0457B0C3-5640-43F6-986A-388204A81DB6}"/>
                </a:ext>
              </a:extLst>
            </p:cNvPr>
            <p:cNvSpPr/>
            <p:nvPr/>
          </p:nvSpPr>
          <p:spPr>
            <a:xfrm>
              <a:off x="682179" y="-13029"/>
              <a:ext cx="2822801" cy="6871030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E4D4DD6-B9E2-4354-A14B-505018360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17"/>
            <a:stretch/>
          </p:blipFill>
          <p:spPr>
            <a:xfrm>
              <a:off x="682179" y="-25074"/>
              <a:ext cx="2828101" cy="6883073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</p:pic>
        <p:pic>
          <p:nvPicPr>
            <p:cNvPr id="14" name="图片 13" descr="卡通人物&#10;&#10;描述已自动生成">
              <a:extLst>
                <a:ext uri="{FF2B5EF4-FFF2-40B4-BE49-F238E27FC236}">
                  <a16:creationId xmlns:a16="http://schemas.microsoft.com/office/drawing/2014/main" id="{87A70E46-EF92-47FE-8AE8-B5170254D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79" y="6506237"/>
              <a:ext cx="2836321" cy="351763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</p:pic>
        <p:pic>
          <p:nvPicPr>
            <p:cNvPr id="15" name="图片 14" descr="卡通人物&#10;&#10;描述已自动生成">
              <a:extLst>
                <a:ext uri="{FF2B5EF4-FFF2-40B4-BE49-F238E27FC236}">
                  <a16:creationId xmlns:a16="http://schemas.microsoft.com/office/drawing/2014/main" id="{DFE4F810-2DF4-414A-B42A-4C1F6B2B7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2178" y="-25076"/>
              <a:ext cx="2828102" cy="351763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</p:pic>
        <p:pic>
          <p:nvPicPr>
            <p:cNvPr id="16" name="图片 15" descr="卡通人物&#10;&#10;描述已自动生成">
              <a:extLst>
                <a:ext uri="{FF2B5EF4-FFF2-40B4-BE49-F238E27FC236}">
                  <a16:creationId xmlns:a16="http://schemas.microsoft.com/office/drawing/2014/main" id="{39EEE7C8-A808-4CDB-9352-6CAB9483F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089" y="1500835"/>
              <a:ext cx="2103121" cy="592429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</p:pic>
      </p:grpSp>
      <p:sp>
        <p:nvSpPr>
          <p:cNvPr id="18" name="íṣļîďê">
            <a:extLst>
              <a:ext uri="{FF2B5EF4-FFF2-40B4-BE49-F238E27FC236}">
                <a16:creationId xmlns:a16="http://schemas.microsoft.com/office/drawing/2014/main" id="{A9DD5B56-FF39-4571-929C-C605C0AE365A}"/>
              </a:ext>
            </a:extLst>
          </p:cNvPr>
          <p:cNvSpPr/>
          <p:nvPr/>
        </p:nvSpPr>
        <p:spPr>
          <a:xfrm>
            <a:off x="9456263" y="4178300"/>
            <a:ext cx="2405537" cy="2406774"/>
          </a:xfrm>
          <a:custGeom>
            <a:avLst/>
            <a:gdLst>
              <a:gd name="connsiteX0" fmla="*/ 807720 w 1849755"/>
              <a:gd name="connsiteY0" fmla="*/ 1710690 h 1850707"/>
              <a:gd name="connsiteX1" fmla="*/ 789622 w 1849755"/>
              <a:gd name="connsiteY1" fmla="*/ 1733550 h 1850707"/>
              <a:gd name="connsiteX2" fmla="*/ 791527 w 1849755"/>
              <a:gd name="connsiteY2" fmla="*/ 1747837 h 1850707"/>
              <a:gd name="connsiteX3" fmla="*/ 812482 w 1849755"/>
              <a:gd name="connsiteY3" fmla="*/ 1763077 h 1850707"/>
              <a:gd name="connsiteX4" fmla="*/ 829627 w 1849755"/>
              <a:gd name="connsiteY4" fmla="*/ 1759267 h 1850707"/>
              <a:gd name="connsiteX5" fmla="*/ 838200 w 1849755"/>
              <a:gd name="connsiteY5" fmla="*/ 1744027 h 1850707"/>
              <a:gd name="connsiteX6" fmla="*/ 827722 w 1849755"/>
              <a:gd name="connsiteY6" fmla="*/ 1722120 h 1850707"/>
              <a:gd name="connsiteX7" fmla="*/ 810577 w 1849755"/>
              <a:gd name="connsiteY7" fmla="*/ 1711642 h 1850707"/>
              <a:gd name="connsiteX8" fmla="*/ 1232535 w 1849755"/>
              <a:gd name="connsiteY8" fmla="*/ 1657350 h 1850707"/>
              <a:gd name="connsiteX9" fmla="*/ 1229678 w 1849755"/>
              <a:gd name="connsiteY9" fmla="*/ 1685925 h 1850707"/>
              <a:gd name="connsiteX10" fmla="*/ 1238250 w 1849755"/>
              <a:gd name="connsiteY10" fmla="*/ 1697355 h 1850707"/>
              <a:gd name="connsiteX11" fmla="*/ 1263968 w 1849755"/>
              <a:gd name="connsiteY11" fmla="*/ 1699260 h 1850707"/>
              <a:gd name="connsiteX12" fmla="*/ 1276350 w 1849755"/>
              <a:gd name="connsiteY12" fmla="*/ 1686878 h 1850707"/>
              <a:gd name="connsiteX13" fmla="*/ 1275397 w 1849755"/>
              <a:gd name="connsiteY13" fmla="*/ 1670685 h 1850707"/>
              <a:gd name="connsiteX14" fmla="*/ 1255395 w 1849755"/>
              <a:gd name="connsiteY14" fmla="*/ 1657350 h 1850707"/>
              <a:gd name="connsiteX15" fmla="*/ 1235393 w 1849755"/>
              <a:gd name="connsiteY15" fmla="*/ 1657350 h 1850707"/>
              <a:gd name="connsiteX16" fmla="*/ 1024890 w 1849755"/>
              <a:gd name="connsiteY16" fmla="*/ 1654493 h 1850707"/>
              <a:gd name="connsiteX17" fmla="*/ 1010602 w 1849755"/>
              <a:gd name="connsiteY17" fmla="*/ 1667828 h 1850707"/>
              <a:gd name="connsiteX18" fmla="*/ 1010602 w 1849755"/>
              <a:gd name="connsiteY18" fmla="*/ 1683068 h 1850707"/>
              <a:gd name="connsiteX19" fmla="*/ 1019175 w 1849755"/>
              <a:gd name="connsiteY19" fmla="*/ 1704023 h 1850707"/>
              <a:gd name="connsiteX20" fmla="*/ 1035367 w 1849755"/>
              <a:gd name="connsiteY20" fmla="*/ 1708785 h 1850707"/>
              <a:gd name="connsiteX21" fmla="*/ 1049655 w 1849755"/>
              <a:gd name="connsiteY21" fmla="*/ 1697355 h 1850707"/>
              <a:gd name="connsiteX22" fmla="*/ 1049655 w 1849755"/>
              <a:gd name="connsiteY22" fmla="*/ 1684020 h 1850707"/>
              <a:gd name="connsiteX23" fmla="*/ 1041082 w 1849755"/>
              <a:gd name="connsiteY23" fmla="*/ 1660208 h 1850707"/>
              <a:gd name="connsiteX24" fmla="*/ 1024890 w 1849755"/>
              <a:gd name="connsiteY24" fmla="*/ 1654493 h 1850707"/>
              <a:gd name="connsiteX25" fmla="*/ 827722 w 1849755"/>
              <a:gd name="connsiteY25" fmla="*/ 1653540 h 1850707"/>
              <a:gd name="connsiteX26" fmla="*/ 812482 w 1849755"/>
              <a:gd name="connsiteY26" fmla="*/ 1656397 h 1850707"/>
              <a:gd name="connsiteX27" fmla="*/ 805815 w 1849755"/>
              <a:gd name="connsiteY27" fmla="*/ 1667827 h 1850707"/>
              <a:gd name="connsiteX28" fmla="*/ 810577 w 1849755"/>
              <a:gd name="connsiteY28" fmla="*/ 1681162 h 1850707"/>
              <a:gd name="connsiteX29" fmla="*/ 820102 w 1849755"/>
              <a:gd name="connsiteY29" fmla="*/ 1688782 h 1850707"/>
              <a:gd name="connsiteX30" fmla="*/ 826770 w 1849755"/>
              <a:gd name="connsiteY30" fmla="*/ 1692592 h 1850707"/>
              <a:gd name="connsiteX31" fmla="*/ 831532 w 1849755"/>
              <a:gd name="connsiteY31" fmla="*/ 1695450 h 1850707"/>
              <a:gd name="connsiteX32" fmla="*/ 846772 w 1849755"/>
              <a:gd name="connsiteY32" fmla="*/ 1676400 h 1850707"/>
              <a:gd name="connsiteX33" fmla="*/ 842962 w 1849755"/>
              <a:gd name="connsiteY33" fmla="*/ 1661160 h 1850707"/>
              <a:gd name="connsiteX34" fmla="*/ 827722 w 1849755"/>
              <a:gd name="connsiteY34" fmla="*/ 1653540 h 1850707"/>
              <a:gd name="connsiteX35" fmla="*/ 831532 w 1849755"/>
              <a:gd name="connsiteY35" fmla="*/ 1644967 h 1850707"/>
              <a:gd name="connsiteX36" fmla="*/ 858202 w 1849755"/>
              <a:gd name="connsiteY36" fmla="*/ 1656397 h 1850707"/>
              <a:gd name="connsiteX37" fmla="*/ 864870 w 1849755"/>
              <a:gd name="connsiteY37" fmla="*/ 1677352 h 1850707"/>
              <a:gd name="connsiteX38" fmla="*/ 842010 w 1849755"/>
              <a:gd name="connsiteY38" fmla="*/ 1701165 h 1850707"/>
              <a:gd name="connsiteX39" fmla="*/ 860107 w 1849755"/>
              <a:gd name="connsiteY39" fmla="*/ 1717357 h 1850707"/>
              <a:gd name="connsiteX40" fmla="*/ 862012 w 1849755"/>
              <a:gd name="connsiteY40" fmla="*/ 1736407 h 1850707"/>
              <a:gd name="connsiteX41" fmla="*/ 855345 w 1849755"/>
              <a:gd name="connsiteY41" fmla="*/ 1754505 h 1850707"/>
              <a:gd name="connsiteX42" fmla="*/ 825817 w 1849755"/>
              <a:gd name="connsiteY42" fmla="*/ 1772602 h 1850707"/>
              <a:gd name="connsiteX43" fmla="*/ 807720 w 1849755"/>
              <a:gd name="connsiteY43" fmla="*/ 1772602 h 1850707"/>
              <a:gd name="connsiteX44" fmla="*/ 774382 w 1849755"/>
              <a:gd name="connsiteY44" fmla="*/ 1752600 h 1850707"/>
              <a:gd name="connsiteX45" fmla="*/ 771525 w 1849755"/>
              <a:gd name="connsiteY45" fmla="*/ 1733550 h 1850707"/>
              <a:gd name="connsiteX46" fmla="*/ 784860 w 1849755"/>
              <a:gd name="connsiteY46" fmla="*/ 1712595 h 1850707"/>
              <a:gd name="connsiteX47" fmla="*/ 800100 w 1849755"/>
              <a:gd name="connsiteY47" fmla="*/ 1705927 h 1850707"/>
              <a:gd name="connsiteX48" fmla="*/ 783907 w 1849755"/>
              <a:gd name="connsiteY48" fmla="*/ 1674495 h 1850707"/>
              <a:gd name="connsiteX49" fmla="*/ 809625 w 1849755"/>
              <a:gd name="connsiteY49" fmla="*/ 1645920 h 1850707"/>
              <a:gd name="connsiteX50" fmla="*/ 831532 w 1849755"/>
              <a:gd name="connsiteY50" fmla="*/ 1644967 h 1850707"/>
              <a:gd name="connsiteX51" fmla="*/ 1028700 w 1849755"/>
              <a:gd name="connsiteY51" fmla="*/ 1644015 h 1850707"/>
              <a:gd name="connsiteX52" fmla="*/ 1070610 w 1849755"/>
              <a:gd name="connsiteY52" fmla="*/ 1661160 h 1850707"/>
              <a:gd name="connsiteX53" fmla="*/ 1077277 w 1849755"/>
              <a:gd name="connsiteY53" fmla="*/ 1689735 h 1850707"/>
              <a:gd name="connsiteX54" fmla="*/ 1073467 w 1849755"/>
              <a:gd name="connsiteY54" fmla="*/ 1730693 h 1850707"/>
              <a:gd name="connsiteX55" fmla="*/ 1050607 w 1849755"/>
              <a:gd name="connsiteY55" fmla="*/ 1761173 h 1850707"/>
              <a:gd name="connsiteX56" fmla="*/ 1014412 w 1849755"/>
              <a:gd name="connsiteY56" fmla="*/ 1776413 h 1850707"/>
              <a:gd name="connsiteX57" fmla="*/ 1005840 w 1849755"/>
              <a:gd name="connsiteY57" fmla="*/ 1771650 h 1850707"/>
              <a:gd name="connsiteX58" fmla="*/ 1007745 w 1849755"/>
              <a:gd name="connsiteY58" fmla="*/ 1767840 h 1850707"/>
              <a:gd name="connsiteX59" fmla="*/ 1015365 w 1849755"/>
              <a:gd name="connsiteY59" fmla="*/ 1767840 h 1850707"/>
              <a:gd name="connsiteX60" fmla="*/ 1042035 w 1849755"/>
              <a:gd name="connsiteY60" fmla="*/ 1753553 h 1850707"/>
              <a:gd name="connsiteX61" fmla="*/ 1049655 w 1849755"/>
              <a:gd name="connsiteY61" fmla="*/ 1741170 h 1850707"/>
              <a:gd name="connsiteX62" fmla="*/ 1054417 w 1849755"/>
              <a:gd name="connsiteY62" fmla="*/ 1706880 h 1850707"/>
              <a:gd name="connsiteX63" fmla="*/ 1039177 w 1849755"/>
              <a:gd name="connsiteY63" fmla="*/ 1722120 h 1850707"/>
              <a:gd name="connsiteX64" fmla="*/ 1024890 w 1849755"/>
              <a:gd name="connsiteY64" fmla="*/ 1725930 h 1850707"/>
              <a:gd name="connsiteX65" fmla="*/ 1002030 w 1849755"/>
              <a:gd name="connsiteY65" fmla="*/ 1720215 h 1850707"/>
              <a:gd name="connsiteX66" fmla="*/ 989647 w 1849755"/>
              <a:gd name="connsiteY66" fmla="*/ 1695450 h 1850707"/>
              <a:gd name="connsiteX67" fmla="*/ 1004887 w 1849755"/>
              <a:gd name="connsiteY67" fmla="*/ 1653540 h 1850707"/>
              <a:gd name="connsiteX68" fmla="*/ 1028700 w 1849755"/>
              <a:gd name="connsiteY68" fmla="*/ 1644015 h 1850707"/>
              <a:gd name="connsiteX69" fmla="*/ 1236345 w 1849755"/>
              <a:gd name="connsiteY69" fmla="*/ 1598295 h 1850707"/>
              <a:gd name="connsiteX70" fmla="*/ 1219200 w 1849755"/>
              <a:gd name="connsiteY70" fmla="*/ 1600200 h 1850707"/>
              <a:gd name="connsiteX71" fmla="*/ 1207770 w 1849755"/>
              <a:gd name="connsiteY71" fmla="*/ 1610678 h 1850707"/>
              <a:gd name="connsiteX72" fmla="*/ 1207770 w 1849755"/>
              <a:gd name="connsiteY72" fmla="*/ 1624013 h 1850707"/>
              <a:gd name="connsiteX73" fmla="*/ 1219200 w 1849755"/>
              <a:gd name="connsiteY73" fmla="*/ 1633538 h 1850707"/>
              <a:gd name="connsiteX74" fmla="*/ 1230630 w 1849755"/>
              <a:gd name="connsiteY74" fmla="*/ 1634490 h 1850707"/>
              <a:gd name="connsiteX75" fmla="*/ 1238250 w 1849755"/>
              <a:gd name="connsiteY75" fmla="*/ 1634490 h 1850707"/>
              <a:gd name="connsiteX76" fmla="*/ 1243965 w 1849755"/>
              <a:gd name="connsiteY76" fmla="*/ 1634490 h 1850707"/>
              <a:gd name="connsiteX77" fmla="*/ 1247775 w 1849755"/>
              <a:gd name="connsiteY77" fmla="*/ 1608773 h 1850707"/>
              <a:gd name="connsiteX78" fmla="*/ 1236345 w 1849755"/>
              <a:gd name="connsiteY78" fmla="*/ 1598295 h 1850707"/>
              <a:gd name="connsiteX79" fmla="*/ 580073 w 1849755"/>
              <a:gd name="connsiteY79" fmla="*/ 1586865 h 1850707"/>
              <a:gd name="connsiteX80" fmla="*/ 639128 w 1849755"/>
              <a:gd name="connsiteY80" fmla="*/ 1592580 h 1850707"/>
              <a:gd name="connsiteX81" fmla="*/ 640080 w 1849755"/>
              <a:gd name="connsiteY81" fmla="*/ 1594485 h 1850707"/>
              <a:gd name="connsiteX82" fmla="*/ 632460 w 1849755"/>
              <a:gd name="connsiteY82" fmla="*/ 1608772 h 1850707"/>
              <a:gd name="connsiteX83" fmla="*/ 622935 w 1849755"/>
              <a:gd name="connsiteY83" fmla="*/ 1627822 h 1850707"/>
              <a:gd name="connsiteX84" fmla="*/ 607695 w 1849755"/>
              <a:gd name="connsiteY84" fmla="*/ 1660207 h 1850707"/>
              <a:gd name="connsiteX85" fmla="*/ 591503 w 1849755"/>
              <a:gd name="connsiteY85" fmla="*/ 1698307 h 1850707"/>
              <a:gd name="connsiteX86" fmla="*/ 593408 w 1849755"/>
              <a:gd name="connsiteY86" fmla="*/ 1702117 h 1850707"/>
              <a:gd name="connsiteX87" fmla="*/ 608648 w 1849755"/>
              <a:gd name="connsiteY87" fmla="*/ 1710690 h 1850707"/>
              <a:gd name="connsiteX88" fmla="*/ 609600 w 1849755"/>
              <a:gd name="connsiteY88" fmla="*/ 1711642 h 1850707"/>
              <a:gd name="connsiteX89" fmla="*/ 609600 w 1849755"/>
              <a:gd name="connsiteY89" fmla="*/ 1717357 h 1850707"/>
              <a:gd name="connsiteX90" fmla="*/ 608648 w 1849755"/>
              <a:gd name="connsiteY90" fmla="*/ 1718310 h 1850707"/>
              <a:gd name="connsiteX91" fmla="*/ 580073 w 1849755"/>
              <a:gd name="connsiteY91" fmla="*/ 1704975 h 1850707"/>
              <a:gd name="connsiteX92" fmla="*/ 544830 w 1849755"/>
              <a:gd name="connsiteY92" fmla="*/ 1689735 h 1850707"/>
              <a:gd name="connsiteX93" fmla="*/ 543878 w 1849755"/>
              <a:gd name="connsiteY93" fmla="*/ 1688782 h 1850707"/>
              <a:gd name="connsiteX94" fmla="*/ 545783 w 1849755"/>
              <a:gd name="connsiteY94" fmla="*/ 1684020 h 1850707"/>
              <a:gd name="connsiteX95" fmla="*/ 546735 w 1849755"/>
              <a:gd name="connsiteY95" fmla="*/ 1684020 h 1850707"/>
              <a:gd name="connsiteX96" fmla="*/ 555308 w 1849755"/>
              <a:gd name="connsiteY96" fmla="*/ 1686877 h 1850707"/>
              <a:gd name="connsiteX97" fmla="*/ 564833 w 1849755"/>
              <a:gd name="connsiteY97" fmla="*/ 1689735 h 1850707"/>
              <a:gd name="connsiteX98" fmla="*/ 568643 w 1849755"/>
              <a:gd name="connsiteY98" fmla="*/ 1687830 h 1850707"/>
              <a:gd name="connsiteX99" fmla="*/ 584835 w 1849755"/>
              <a:gd name="connsiteY99" fmla="*/ 1656397 h 1850707"/>
              <a:gd name="connsiteX100" fmla="*/ 594360 w 1849755"/>
              <a:gd name="connsiteY100" fmla="*/ 1635442 h 1850707"/>
              <a:gd name="connsiteX101" fmla="*/ 604838 w 1849755"/>
              <a:gd name="connsiteY101" fmla="*/ 1611630 h 1850707"/>
              <a:gd name="connsiteX102" fmla="*/ 607695 w 1849755"/>
              <a:gd name="connsiteY102" fmla="*/ 1604962 h 1850707"/>
              <a:gd name="connsiteX103" fmla="*/ 607695 w 1849755"/>
              <a:gd name="connsiteY103" fmla="*/ 1600200 h 1850707"/>
              <a:gd name="connsiteX104" fmla="*/ 601980 w 1849755"/>
              <a:gd name="connsiteY104" fmla="*/ 1600200 h 1850707"/>
              <a:gd name="connsiteX105" fmla="*/ 578168 w 1849755"/>
              <a:gd name="connsiteY105" fmla="*/ 1600200 h 1850707"/>
              <a:gd name="connsiteX106" fmla="*/ 577215 w 1849755"/>
              <a:gd name="connsiteY106" fmla="*/ 1599247 h 1850707"/>
              <a:gd name="connsiteX107" fmla="*/ 580073 w 1849755"/>
              <a:gd name="connsiteY107" fmla="*/ 1587817 h 1850707"/>
              <a:gd name="connsiteX108" fmla="*/ 1245870 w 1849755"/>
              <a:gd name="connsiteY108" fmla="*/ 1585913 h 1850707"/>
              <a:gd name="connsiteX109" fmla="*/ 1263015 w 1849755"/>
              <a:gd name="connsiteY109" fmla="*/ 1600200 h 1850707"/>
              <a:gd name="connsiteX110" fmla="*/ 1256347 w 1849755"/>
              <a:gd name="connsiteY110" fmla="*/ 1632585 h 1850707"/>
              <a:gd name="connsiteX111" fmla="*/ 1280160 w 1849755"/>
              <a:gd name="connsiteY111" fmla="*/ 1636395 h 1850707"/>
              <a:gd name="connsiteX112" fmla="*/ 1292543 w 1849755"/>
              <a:gd name="connsiteY112" fmla="*/ 1651635 h 1850707"/>
              <a:gd name="connsiteX113" fmla="*/ 1296353 w 1849755"/>
              <a:gd name="connsiteY113" fmla="*/ 1670685 h 1850707"/>
              <a:gd name="connsiteX114" fmla="*/ 1280160 w 1849755"/>
              <a:gd name="connsiteY114" fmla="*/ 1701165 h 1850707"/>
              <a:gd name="connsiteX115" fmla="*/ 1263968 w 1849755"/>
              <a:gd name="connsiteY115" fmla="*/ 1710690 h 1850707"/>
              <a:gd name="connsiteX116" fmla="*/ 1224915 w 1849755"/>
              <a:gd name="connsiteY116" fmla="*/ 1710690 h 1850707"/>
              <a:gd name="connsiteX117" fmla="*/ 1212533 w 1849755"/>
              <a:gd name="connsiteY117" fmla="*/ 1696403 h 1850707"/>
              <a:gd name="connsiteX118" fmla="*/ 1212533 w 1849755"/>
              <a:gd name="connsiteY118" fmla="*/ 1671638 h 1850707"/>
              <a:gd name="connsiteX119" fmla="*/ 1222058 w 1849755"/>
              <a:gd name="connsiteY119" fmla="*/ 1658303 h 1850707"/>
              <a:gd name="connsiteX120" fmla="*/ 1191578 w 1849755"/>
              <a:gd name="connsiteY120" fmla="*/ 1639253 h 1850707"/>
              <a:gd name="connsiteX121" fmla="*/ 1199198 w 1849755"/>
              <a:gd name="connsiteY121" fmla="*/ 1602105 h 1850707"/>
              <a:gd name="connsiteX122" fmla="*/ 1217295 w 1849755"/>
              <a:gd name="connsiteY122" fmla="*/ 1589723 h 1850707"/>
              <a:gd name="connsiteX123" fmla="*/ 1245870 w 1849755"/>
              <a:gd name="connsiteY123" fmla="*/ 1585913 h 1850707"/>
              <a:gd name="connsiteX124" fmla="*/ 156210 w 1849755"/>
              <a:gd name="connsiteY124" fmla="*/ 1192530 h 1850707"/>
              <a:gd name="connsiteX125" fmla="*/ 139065 w 1849755"/>
              <a:gd name="connsiteY125" fmla="*/ 1204912 h 1850707"/>
              <a:gd name="connsiteX126" fmla="*/ 140018 w 1849755"/>
              <a:gd name="connsiteY126" fmla="*/ 1225867 h 1850707"/>
              <a:gd name="connsiteX127" fmla="*/ 142875 w 1849755"/>
              <a:gd name="connsiteY127" fmla="*/ 1232535 h 1850707"/>
              <a:gd name="connsiteX128" fmla="*/ 193358 w 1849755"/>
              <a:gd name="connsiteY128" fmla="*/ 1213485 h 1850707"/>
              <a:gd name="connsiteX129" fmla="*/ 192405 w 1849755"/>
              <a:gd name="connsiteY129" fmla="*/ 1209675 h 1850707"/>
              <a:gd name="connsiteX130" fmla="*/ 179070 w 1849755"/>
              <a:gd name="connsiteY130" fmla="*/ 1192530 h 1850707"/>
              <a:gd name="connsiteX131" fmla="*/ 156210 w 1849755"/>
              <a:gd name="connsiteY131" fmla="*/ 1192530 h 1850707"/>
              <a:gd name="connsiteX132" fmla="*/ 159068 w 1849755"/>
              <a:gd name="connsiteY132" fmla="*/ 1161097 h 1850707"/>
              <a:gd name="connsiteX133" fmla="*/ 174308 w 1849755"/>
              <a:gd name="connsiteY133" fmla="*/ 1167765 h 1850707"/>
              <a:gd name="connsiteX134" fmla="*/ 186690 w 1849755"/>
              <a:gd name="connsiteY134" fmla="*/ 1182052 h 1850707"/>
              <a:gd name="connsiteX135" fmla="*/ 196215 w 1849755"/>
              <a:gd name="connsiteY135" fmla="*/ 1202055 h 1850707"/>
              <a:gd name="connsiteX136" fmla="*/ 200025 w 1849755"/>
              <a:gd name="connsiteY136" fmla="*/ 1211580 h 1850707"/>
              <a:gd name="connsiteX137" fmla="*/ 232410 w 1849755"/>
              <a:gd name="connsiteY137" fmla="*/ 1199197 h 1850707"/>
              <a:gd name="connsiteX138" fmla="*/ 237173 w 1849755"/>
              <a:gd name="connsiteY138" fmla="*/ 1196340 h 1850707"/>
              <a:gd name="connsiteX139" fmla="*/ 239078 w 1849755"/>
              <a:gd name="connsiteY139" fmla="*/ 1190625 h 1850707"/>
              <a:gd name="connsiteX140" fmla="*/ 238125 w 1849755"/>
              <a:gd name="connsiteY140" fmla="*/ 1184910 h 1850707"/>
              <a:gd name="connsiteX141" fmla="*/ 237173 w 1849755"/>
              <a:gd name="connsiteY141" fmla="*/ 1178242 h 1850707"/>
              <a:gd name="connsiteX142" fmla="*/ 243840 w 1849755"/>
              <a:gd name="connsiteY142" fmla="*/ 1175385 h 1850707"/>
              <a:gd name="connsiteX143" fmla="*/ 267653 w 1849755"/>
              <a:gd name="connsiteY143" fmla="*/ 1237297 h 1850707"/>
              <a:gd name="connsiteX144" fmla="*/ 260985 w 1849755"/>
              <a:gd name="connsiteY144" fmla="*/ 1239202 h 1850707"/>
              <a:gd name="connsiteX145" fmla="*/ 258128 w 1849755"/>
              <a:gd name="connsiteY145" fmla="*/ 1233487 h 1850707"/>
              <a:gd name="connsiteX146" fmla="*/ 255270 w 1849755"/>
              <a:gd name="connsiteY146" fmla="*/ 1228725 h 1850707"/>
              <a:gd name="connsiteX147" fmla="*/ 250508 w 1849755"/>
              <a:gd name="connsiteY147" fmla="*/ 1225867 h 1850707"/>
              <a:gd name="connsiteX148" fmla="*/ 244793 w 1849755"/>
              <a:gd name="connsiteY148" fmla="*/ 1226820 h 1850707"/>
              <a:gd name="connsiteX149" fmla="*/ 164783 w 1849755"/>
              <a:gd name="connsiteY149" fmla="*/ 1257300 h 1850707"/>
              <a:gd name="connsiteX150" fmla="*/ 160020 w 1849755"/>
              <a:gd name="connsiteY150" fmla="*/ 1260157 h 1850707"/>
              <a:gd name="connsiteX151" fmla="*/ 158115 w 1849755"/>
              <a:gd name="connsiteY151" fmla="*/ 1265872 h 1850707"/>
              <a:gd name="connsiteX152" fmla="*/ 159068 w 1849755"/>
              <a:gd name="connsiteY152" fmla="*/ 1272540 h 1850707"/>
              <a:gd name="connsiteX153" fmla="*/ 160020 w 1849755"/>
              <a:gd name="connsiteY153" fmla="*/ 1278255 h 1850707"/>
              <a:gd name="connsiteX154" fmla="*/ 153353 w 1849755"/>
              <a:gd name="connsiteY154" fmla="*/ 1281112 h 1850707"/>
              <a:gd name="connsiteX155" fmla="*/ 129540 w 1849755"/>
              <a:gd name="connsiteY155" fmla="*/ 1218247 h 1850707"/>
              <a:gd name="connsiteX156" fmla="*/ 123825 w 1849755"/>
              <a:gd name="connsiteY156" fmla="*/ 1183005 h 1850707"/>
              <a:gd name="connsiteX157" fmla="*/ 140970 w 1849755"/>
              <a:gd name="connsiteY157" fmla="*/ 1163002 h 1850707"/>
              <a:gd name="connsiteX158" fmla="*/ 159068 w 1849755"/>
              <a:gd name="connsiteY158" fmla="*/ 1161097 h 1850707"/>
              <a:gd name="connsiteX159" fmla="*/ 1615440 w 1849755"/>
              <a:gd name="connsiteY159" fmla="*/ 1152525 h 1850707"/>
              <a:gd name="connsiteX160" fmla="*/ 1622107 w 1849755"/>
              <a:gd name="connsiteY160" fmla="*/ 1154430 h 1850707"/>
              <a:gd name="connsiteX161" fmla="*/ 1620202 w 1849755"/>
              <a:gd name="connsiteY161" fmla="*/ 1161097 h 1850707"/>
              <a:gd name="connsiteX162" fmla="*/ 1619250 w 1849755"/>
              <a:gd name="connsiteY162" fmla="*/ 1167765 h 1850707"/>
              <a:gd name="connsiteX163" fmla="*/ 1621155 w 1849755"/>
              <a:gd name="connsiteY163" fmla="*/ 1173480 h 1850707"/>
              <a:gd name="connsiteX164" fmla="*/ 1625917 w 1849755"/>
              <a:gd name="connsiteY164" fmla="*/ 1176337 h 1850707"/>
              <a:gd name="connsiteX165" fmla="*/ 1645920 w 1849755"/>
              <a:gd name="connsiteY165" fmla="*/ 1183957 h 1850707"/>
              <a:gd name="connsiteX166" fmla="*/ 1650682 w 1849755"/>
              <a:gd name="connsiteY166" fmla="*/ 1185862 h 1850707"/>
              <a:gd name="connsiteX167" fmla="*/ 1654492 w 1849755"/>
              <a:gd name="connsiteY167" fmla="*/ 1186815 h 1850707"/>
              <a:gd name="connsiteX168" fmla="*/ 1659255 w 1849755"/>
              <a:gd name="connsiteY168" fmla="*/ 1186815 h 1850707"/>
              <a:gd name="connsiteX169" fmla="*/ 1666875 w 1849755"/>
              <a:gd name="connsiteY169" fmla="*/ 1185862 h 1850707"/>
              <a:gd name="connsiteX170" fmla="*/ 1691640 w 1849755"/>
              <a:gd name="connsiteY170" fmla="*/ 1182052 h 1850707"/>
              <a:gd name="connsiteX171" fmla="*/ 1714500 w 1849755"/>
              <a:gd name="connsiteY171" fmla="*/ 1178242 h 1850707"/>
              <a:gd name="connsiteX172" fmla="*/ 1724025 w 1849755"/>
              <a:gd name="connsiteY172" fmla="*/ 1175385 h 1850707"/>
              <a:gd name="connsiteX173" fmla="*/ 1730692 w 1849755"/>
              <a:gd name="connsiteY173" fmla="*/ 1171575 h 1850707"/>
              <a:gd name="connsiteX174" fmla="*/ 1734502 w 1849755"/>
              <a:gd name="connsiteY174" fmla="*/ 1166812 h 1850707"/>
              <a:gd name="connsiteX175" fmla="*/ 1737360 w 1849755"/>
              <a:gd name="connsiteY175" fmla="*/ 1162050 h 1850707"/>
              <a:gd name="connsiteX176" fmla="*/ 1744027 w 1849755"/>
              <a:gd name="connsiteY176" fmla="*/ 1164907 h 1850707"/>
              <a:gd name="connsiteX177" fmla="*/ 1719262 w 1849755"/>
              <a:gd name="connsiteY177" fmla="*/ 1229677 h 1850707"/>
              <a:gd name="connsiteX178" fmla="*/ 1712595 w 1849755"/>
              <a:gd name="connsiteY178" fmla="*/ 1226820 h 1850707"/>
              <a:gd name="connsiteX179" fmla="*/ 1716405 w 1849755"/>
              <a:gd name="connsiteY179" fmla="*/ 1214437 h 1850707"/>
              <a:gd name="connsiteX180" fmla="*/ 1714500 w 1849755"/>
              <a:gd name="connsiteY180" fmla="*/ 1210627 h 1850707"/>
              <a:gd name="connsiteX181" fmla="*/ 1710690 w 1849755"/>
              <a:gd name="connsiteY181" fmla="*/ 1210627 h 1850707"/>
              <a:gd name="connsiteX182" fmla="*/ 1701165 w 1849755"/>
              <a:gd name="connsiteY182" fmla="*/ 1211580 h 1850707"/>
              <a:gd name="connsiteX183" fmla="*/ 1684020 w 1849755"/>
              <a:gd name="connsiteY183" fmla="*/ 1214437 h 1850707"/>
              <a:gd name="connsiteX184" fmla="*/ 1657350 w 1849755"/>
              <a:gd name="connsiteY184" fmla="*/ 1219200 h 1850707"/>
              <a:gd name="connsiteX185" fmla="*/ 1683067 w 1849755"/>
              <a:gd name="connsiteY185" fmla="*/ 1253490 h 1850707"/>
              <a:gd name="connsiteX186" fmla="*/ 1692592 w 1849755"/>
              <a:gd name="connsiteY186" fmla="*/ 1263967 h 1850707"/>
              <a:gd name="connsiteX187" fmla="*/ 1698307 w 1849755"/>
              <a:gd name="connsiteY187" fmla="*/ 1262062 h 1850707"/>
              <a:gd name="connsiteX188" fmla="*/ 1704022 w 1849755"/>
              <a:gd name="connsiteY188" fmla="*/ 1251585 h 1850707"/>
              <a:gd name="connsiteX189" fmla="*/ 1710690 w 1849755"/>
              <a:gd name="connsiteY189" fmla="*/ 1253490 h 1850707"/>
              <a:gd name="connsiteX190" fmla="*/ 1694497 w 1849755"/>
              <a:gd name="connsiteY190" fmla="*/ 1295400 h 1850707"/>
              <a:gd name="connsiteX191" fmla="*/ 1686877 w 1849755"/>
              <a:gd name="connsiteY191" fmla="*/ 1292542 h 1850707"/>
              <a:gd name="connsiteX192" fmla="*/ 1687830 w 1849755"/>
              <a:gd name="connsiteY192" fmla="*/ 1286827 h 1850707"/>
              <a:gd name="connsiteX193" fmla="*/ 1687830 w 1849755"/>
              <a:gd name="connsiteY193" fmla="*/ 1281112 h 1850707"/>
              <a:gd name="connsiteX194" fmla="*/ 1684972 w 1849755"/>
              <a:gd name="connsiteY194" fmla="*/ 1273492 h 1850707"/>
              <a:gd name="connsiteX195" fmla="*/ 1680210 w 1849755"/>
              <a:gd name="connsiteY195" fmla="*/ 1265872 h 1850707"/>
              <a:gd name="connsiteX196" fmla="*/ 1667827 w 1849755"/>
              <a:gd name="connsiteY196" fmla="*/ 1248727 h 1850707"/>
              <a:gd name="connsiteX197" fmla="*/ 1652587 w 1849755"/>
              <a:gd name="connsiteY197" fmla="*/ 1228725 h 1850707"/>
              <a:gd name="connsiteX198" fmla="*/ 1644015 w 1849755"/>
              <a:gd name="connsiteY198" fmla="*/ 1219200 h 1850707"/>
              <a:gd name="connsiteX199" fmla="*/ 1631632 w 1849755"/>
              <a:gd name="connsiteY199" fmla="*/ 1213485 h 1850707"/>
              <a:gd name="connsiteX200" fmla="*/ 1615440 w 1849755"/>
              <a:gd name="connsiteY200" fmla="*/ 1206817 h 1850707"/>
              <a:gd name="connsiteX201" fmla="*/ 1609725 w 1849755"/>
              <a:gd name="connsiteY201" fmla="*/ 1205865 h 1850707"/>
              <a:gd name="connsiteX202" fmla="*/ 1604962 w 1849755"/>
              <a:gd name="connsiteY202" fmla="*/ 1208722 h 1850707"/>
              <a:gd name="connsiteX203" fmla="*/ 1601152 w 1849755"/>
              <a:gd name="connsiteY203" fmla="*/ 1213485 h 1850707"/>
              <a:gd name="connsiteX204" fmla="*/ 1597342 w 1849755"/>
              <a:gd name="connsiteY204" fmla="*/ 1219200 h 1850707"/>
              <a:gd name="connsiteX205" fmla="*/ 1590675 w 1849755"/>
              <a:gd name="connsiteY205" fmla="*/ 1216342 h 1850707"/>
              <a:gd name="connsiteX206" fmla="*/ 1739265 w 1849755"/>
              <a:gd name="connsiteY206" fmla="*/ 964883 h 1850707"/>
              <a:gd name="connsiteX207" fmla="*/ 1773555 w 1849755"/>
              <a:gd name="connsiteY207" fmla="*/ 968693 h 1850707"/>
              <a:gd name="connsiteX208" fmla="*/ 1759267 w 1849755"/>
              <a:gd name="connsiteY208" fmla="*/ 1085850 h 1850707"/>
              <a:gd name="connsiteX209" fmla="*/ 1726882 w 1849755"/>
              <a:gd name="connsiteY209" fmla="*/ 1081088 h 1850707"/>
              <a:gd name="connsiteX210" fmla="*/ 1727835 w 1849755"/>
              <a:gd name="connsiteY210" fmla="*/ 1074420 h 1850707"/>
              <a:gd name="connsiteX211" fmla="*/ 1744980 w 1849755"/>
              <a:gd name="connsiteY211" fmla="*/ 1067753 h 1850707"/>
              <a:gd name="connsiteX212" fmla="*/ 1755457 w 1849755"/>
              <a:gd name="connsiteY212" fmla="*/ 1058228 h 1850707"/>
              <a:gd name="connsiteX213" fmla="*/ 1756410 w 1849755"/>
              <a:gd name="connsiteY213" fmla="*/ 1051560 h 1850707"/>
              <a:gd name="connsiteX214" fmla="*/ 1757362 w 1849755"/>
              <a:gd name="connsiteY214" fmla="*/ 1044893 h 1850707"/>
              <a:gd name="connsiteX215" fmla="*/ 1757362 w 1849755"/>
              <a:gd name="connsiteY215" fmla="*/ 1041083 h 1850707"/>
              <a:gd name="connsiteX216" fmla="*/ 1662112 w 1849755"/>
              <a:gd name="connsiteY216" fmla="*/ 1029653 h 1850707"/>
              <a:gd name="connsiteX217" fmla="*/ 1656397 w 1849755"/>
              <a:gd name="connsiteY217" fmla="*/ 1030605 h 1850707"/>
              <a:gd name="connsiteX218" fmla="*/ 1652587 w 1849755"/>
              <a:gd name="connsiteY218" fmla="*/ 1034415 h 1850707"/>
              <a:gd name="connsiteX219" fmla="*/ 1650682 w 1849755"/>
              <a:gd name="connsiteY219" fmla="*/ 1040130 h 1850707"/>
              <a:gd name="connsiteX220" fmla="*/ 1648777 w 1849755"/>
              <a:gd name="connsiteY220" fmla="*/ 1046798 h 1850707"/>
              <a:gd name="connsiteX221" fmla="*/ 1642110 w 1849755"/>
              <a:gd name="connsiteY221" fmla="*/ 1045845 h 1850707"/>
              <a:gd name="connsiteX222" fmla="*/ 1649730 w 1849755"/>
              <a:gd name="connsiteY222" fmla="*/ 978218 h 1850707"/>
              <a:gd name="connsiteX223" fmla="*/ 1656397 w 1849755"/>
              <a:gd name="connsiteY223" fmla="*/ 979170 h 1850707"/>
              <a:gd name="connsiteX224" fmla="*/ 1656397 w 1849755"/>
              <a:gd name="connsiteY224" fmla="*/ 985838 h 1850707"/>
              <a:gd name="connsiteX225" fmla="*/ 1656397 w 1849755"/>
              <a:gd name="connsiteY225" fmla="*/ 992505 h 1850707"/>
              <a:gd name="connsiteX226" fmla="*/ 1659255 w 1849755"/>
              <a:gd name="connsiteY226" fmla="*/ 997268 h 1850707"/>
              <a:gd name="connsiteX227" fmla="*/ 1664970 w 1849755"/>
              <a:gd name="connsiteY227" fmla="*/ 999173 h 1850707"/>
              <a:gd name="connsiteX228" fmla="*/ 1761172 w 1849755"/>
              <a:gd name="connsiteY228" fmla="*/ 1010603 h 1850707"/>
              <a:gd name="connsiteX229" fmla="*/ 1761172 w 1849755"/>
              <a:gd name="connsiteY229" fmla="*/ 1006793 h 1850707"/>
              <a:gd name="connsiteX230" fmla="*/ 1762125 w 1849755"/>
              <a:gd name="connsiteY230" fmla="*/ 1000125 h 1850707"/>
              <a:gd name="connsiteX231" fmla="*/ 1762125 w 1849755"/>
              <a:gd name="connsiteY231" fmla="*/ 993458 h 1850707"/>
              <a:gd name="connsiteX232" fmla="*/ 1753552 w 1849755"/>
              <a:gd name="connsiteY232" fmla="*/ 982028 h 1850707"/>
              <a:gd name="connsiteX233" fmla="*/ 1738312 w 1849755"/>
              <a:gd name="connsiteY233" fmla="*/ 971550 h 1850707"/>
              <a:gd name="connsiteX234" fmla="*/ 199073 w 1849755"/>
              <a:gd name="connsiteY234" fmla="*/ 952500 h 1850707"/>
              <a:gd name="connsiteX235" fmla="*/ 212408 w 1849755"/>
              <a:gd name="connsiteY235" fmla="*/ 1065847 h 1850707"/>
              <a:gd name="connsiteX236" fmla="*/ 205740 w 1849755"/>
              <a:gd name="connsiteY236" fmla="*/ 1066800 h 1850707"/>
              <a:gd name="connsiteX237" fmla="*/ 203835 w 1849755"/>
              <a:gd name="connsiteY237" fmla="*/ 1060132 h 1850707"/>
              <a:gd name="connsiteX238" fmla="*/ 201930 w 1849755"/>
              <a:gd name="connsiteY238" fmla="*/ 1054417 h 1850707"/>
              <a:gd name="connsiteX239" fmla="*/ 198120 w 1849755"/>
              <a:gd name="connsiteY239" fmla="*/ 1050607 h 1850707"/>
              <a:gd name="connsiteX240" fmla="*/ 192405 w 1849755"/>
              <a:gd name="connsiteY240" fmla="*/ 1050607 h 1850707"/>
              <a:gd name="connsiteX241" fmla="*/ 106680 w 1849755"/>
              <a:gd name="connsiteY241" fmla="*/ 1060132 h 1850707"/>
              <a:gd name="connsiteX242" fmla="*/ 101918 w 1849755"/>
              <a:gd name="connsiteY242" fmla="*/ 1062037 h 1850707"/>
              <a:gd name="connsiteX243" fmla="*/ 99060 w 1849755"/>
              <a:gd name="connsiteY243" fmla="*/ 1066800 h 1850707"/>
              <a:gd name="connsiteX244" fmla="*/ 98108 w 1849755"/>
              <a:gd name="connsiteY244" fmla="*/ 1073467 h 1850707"/>
              <a:gd name="connsiteX245" fmla="*/ 98108 w 1849755"/>
              <a:gd name="connsiteY245" fmla="*/ 1080135 h 1850707"/>
              <a:gd name="connsiteX246" fmla="*/ 91440 w 1849755"/>
              <a:gd name="connsiteY246" fmla="*/ 1081087 h 1850707"/>
              <a:gd name="connsiteX247" fmla="*/ 79058 w 1849755"/>
              <a:gd name="connsiteY247" fmla="*/ 973455 h 1850707"/>
              <a:gd name="connsiteX248" fmla="*/ 108585 w 1849755"/>
              <a:gd name="connsiteY248" fmla="*/ 971550 h 1850707"/>
              <a:gd name="connsiteX249" fmla="*/ 109538 w 1849755"/>
              <a:gd name="connsiteY249" fmla="*/ 978217 h 1850707"/>
              <a:gd name="connsiteX250" fmla="*/ 96203 w 1849755"/>
              <a:gd name="connsiteY250" fmla="*/ 988695 h 1850707"/>
              <a:gd name="connsiteX251" fmla="*/ 89535 w 1849755"/>
              <a:gd name="connsiteY251" fmla="*/ 1002030 h 1850707"/>
              <a:gd name="connsiteX252" fmla="*/ 89535 w 1849755"/>
              <a:gd name="connsiteY252" fmla="*/ 1008697 h 1850707"/>
              <a:gd name="connsiteX253" fmla="*/ 90488 w 1849755"/>
              <a:gd name="connsiteY253" fmla="*/ 1016317 h 1850707"/>
              <a:gd name="connsiteX254" fmla="*/ 92393 w 1849755"/>
              <a:gd name="connsiteY254" fmla="*/ 1033462 h 1850707"/>
              <a:gd name="connsiteX255" fmla="*/ 139065 w 1849755"/>
              <a:gd name="connsiteY255" fmla="*/ 1027747 h 1850707"/>
              <a:gd name="connsiteX256" fmla="*/ 137160 w 1849755"/>
              <a:gd name="connsiteY256" fmla="*/ 1015365 h 1850707"/>
              <a:gd name="connsiteX257" fmla="*/ 135255 w 1849755"/>
              <a:gd name="connsiteY257" fmla="*/ 1006792 h 1850707"/>
              <a:gd name="connsiteX258" fmla="*/ 130493 w 1849755"/>
              <a:gd name="connsiteY258" fmla="*/ 1000125 h 1850707"/>
              <a:gd name="connsiteX259" fmla="*/ 122873 w 1849755"/>
              <a:gd name="connsiteY259" fmla="*/ 997267 h 1850707"/>
              <a:gd name="connsiteX260" fmla="*/ 114300 w 1849755"/>
              <a:gd name="connsiteY260" fmla="*/ 995362 h 1850707"/>
              <a:gd name="connsiteX261" fmla="*/ 113348 w 1849755"/>
              <a:gd name="connsiteY261" fmla="*/ 988695 h 1850707"/>
              <a:gd name="connsiteX262" fmla="*/ 163830 w 1849755"/>
              <a:gd name="connsiteY262" fmla="*/ 982980 h 1850707"/>
              <a:gd name="connsiteX263" fmla="*/ 164783 w 1849755"/>
              <a:gd name="connsiteY263" fmla="*/ 989647 h 1850707"/>
              <a:gd name="connsiteX264" fmla="*/ 156210 w 1849755"/>
              <a:gd name="connsiteY264" fmla="*/ 993457 h 1850707"/>
              <a:gd name="connsiteX265" fmla="*/ 149543 w 1849755"/>
              <a:gd name="connsiteY265" fmla="*/ 998220 h 1850707"/>
              <a:gd name="connsiteX266" fmla="*/ 145733 w 1849755"/>
              <a:gd name="connsiteY266" fmla="*/ 1004887 h 1850707"/>
              <a:gd name="connsiteX267" fmla="*/ 145733 w 1849755"/>
              <a:gd name="connsiteY267" fmla="*/ 1013460 h 1850707"/>
              <a:gd name="connsiteX268" fmla="*/ 146685 w 1849755"/>
              <a:gd name="connsiteY268" fmla="*/ 1025842 h 1850707"/>
              <a:gd name="connsiteX269" fmla="*/ 181928 w 1849755"/>
              <a:gd name="connsiteY269" fmla="*/ 1022032 h 1850707"/>
              <a:gd name="connsiteX270" fmla="*/ 190500 w 1849755"/>
              <a:gd name="connsiteY270" fmla="*/ 1020127 h 1850707"/>
              <a:gd name="connsiteX271" fmla="*/ 195263 w 1849755"/>
              <a:gd name="connsiteY271" fmla="*/ 1016317 h 1850707"/>
              <a:gd name="connsiteX272" fmla="*/ 196215 w 1849755"/>
              <a:gd name="connsiteY272" fmla="*/ 1010602 h 1850707"/>
              <a:gd name="connsiteX273" fmla="*/ 195263 w 1849755"/>
              <a:gd name="connsiteY273" fmla="*/ 1000125 h 1850707"/>
              <a:gd name="connsiteX274" fmla="*/ 194310 w 1849755"/>
              <a:gd name="connsiteY274" fmla="*/ 992505 h 1850707"/>
              <a:gd name="connsiteX275" fmla="*/ 193358 w 1849755"/>
              <a:gd name="connsiteY275" fmla="*/ 984885 h 1850707"/>
              <a:gd name="connsiteX276" fmla="*/ 191453 w 1849755"/>
              <a:gd name="connsiteY276" fmla="*/ 978217 h 1850707"/>
              <a:gd name="connsiteX277" fmla="*/ 188595 w 1849755"/>
              <a:gd name="connsiteY277" fmla="*/ 973455 h 1850707"/>
              <a:gd name="connsiteX278" fmla="*/ 175260 w 1849755"/>
              <a:gd name="connsiteY278" fmla="*/ 965835 h 1850707"/>
              <a:gd name="connsiteX279" fmla="*/ 161925 w 1849755"/>
              <a:gd name="connsiteY279" fmla="*/ 961072 h 1850707"/>
              <a:gd name="connsiteX280" fmla="*/ 160973 w 1849755"/>
              <a:gd name="connsiteY280" fmla="*/ 954405 h 1850707"/>
              <a:gd name="connsiteX281" fmla="*/ 925830 w 1849755"/>
              <a:gd name="connsiteY281" fmla="*/ 826770 h 1850707"/>
              <a:gd name="connsiteX282" fmla="*/ 876300 w 1849755"/>
              <a:gd name="connsiteY282" fmla="*/ 876300 h 1850707"/>
              <a:gd name="connsiteX283" fmla="*/ 876300 w 1849755"/>
              <a:gd name="connsiteY283" fmla="*/ 905828 h 1850707"/>
              <a:gd name="connsiteX284" fmla="*/ 801053 w 1849755"/>
              <a:gd name="connsiteY284" fmla="*/ 929640 h 1850707"/>
              <a:gd name="connsiteX285" fmla="*/ 693420 w 1849755"/>
              <a:gd name="connsiteY285" fmla="*/ 1003935 h 1850707"/>
              <a:gd name="connsiteX286" fmla="*/ 604838 w 1849755"/>
              <a:gd name="connsiteY286" fmla="*/ 1112520 h 1850707"/>
              <a:gd name="connsiteX287" fmla="*/ 534353 w 1849755"/>
              <a:gd name="connsiteY287" fmla="*/ 1245870 h 1850707"/>
              <a:gd name="connsiteX288" fmla="*/ 559118 w 1849755"/>
              <a:gd name="connsiteY288" fmla="*/ 1308735 h 1850707"/>
              <a:gd name="connsiteX289" fmla="*/ 621983 w 1849755"/>
              <a:gd name="connsiteY289" fmla="*/ 1283018 h 1850707"/>
              <a:gd name="connsiteX290" fmla="*/ 759143 w 1849755"/>
              <a:gd name="connsiteY290" fmla="*/ 1072515 h 1850707"/>
              <a:gd name="connsiteX291" fmla="*/ 875348 w 1849755"/>
              <a:gd name="connsiteY291" fmla="*/ 1002983 h 1850707"/>
              <a:gd name="connsiteX292" fmla="*/ 875348 w 1849755"/>
              <a:gd name="connsiteY292" fmla="*/ 1081088 h 1850707"/>
              <a:gd name="connsiteX293" fmla="*/ 846773 w 1849755"/>
              <a:gd name="connsiteY293" fmla="*/ 1123950 h 1850707"/>
              <a:gd name="connsiteX294" fmla="*/ 834390 w 1849755"/>
              <a:gd name="connsiteY294" fmla="*/ 1131570 h 1850707"/>
              <a:gd name="connsiteX295" fmla="*/ 775335 w 1849755"/>
              <a:gd name="connsiteY295" fmla="*/ 1187768 h 1850707"/>
              <a:gd name="connsiteX296" fmla="*/ 697230 w 1849755"/>
              <a:gd name="connsiteY296" fmla="*/ 1363980 h 1850707"/>
              <a:gd name="connsiteX297" fmla="*/ 734378 w 1849755"/>
              <a:gd name="connsiteY297" fmla="*/ 1421130 h 1850707"/>
              <a:gd name="connsiteX298" fmla="*/ 791528 w 1849755"/>
              <a:gd name="connsiteY298" fmla="*/ 1383983 h 1850707"/>
              <a:gd name="connsiteX299" fmla="*/ 851535 w 1849755"/>
              <a:gd name="connsiteY299" fmla="*/ 1246823 h 1850707"/>
              <a:gd name="connsiteX300" fmla="*/ 925830 w 1849755"/>
              <a:gd name="connsiteY300" fmla="*/ 1199198 h 1850707"/>
              <a:gd name="connsiteX301" fmla="*/ 1000125 w 1849755"/>
              <a:gd name="connsiteY301" fmla="*/ 1246823 h 1850707"/>
              <a:gd name="connsiteX302" fmla="*/ 1060133 w 1849755"/>
              <a:gd name="connsiteY302" fmla="*/ 1383983 h 1850707"/>
              <a:gd name="connsiteX303" fmla="*/ 1117283 w 1849755"/>
              <a:gd name="connsiteY303" fmla="*/ 1421130 h 1850707"/>
              <a:gd name="connsiteX304" fmla="*/ 1154430 w 1849755"/>
              <a:gd name="connsiteY304" fmla="*/ 1363980 h 1850707"/>
              <a:gd name="connsiteX305" fmla="*/ 1076325 w 1849755"/>
              <a:gd name="connsiteY305" fmla="*/ 1187768 h 1850707"/>
              <a:gd name="connsiteX306" fmla="*/ 1017270 w 1849755"/>
              <a:gd name="connsiteY306" fmla="*/ 1131570 h 1850707"/>
              <a:gd name="connsiteX307" fmla="*/ 1004888 w 1849755"/>
              <a:gd name="connsiteY307" fmla="*/ 1123950 h 1850707"/>
              <a:gd name="connsiteX308" fmla="*/ 976313 w 1849755"/>
              <a:gd name="connsiteY308" fmla="*/ 1081088 h 1850707"/>
              <a:gd name="connsiteX309" fmla="*/ 976313 w 1849755"/>
              <a:gd name="connsiteY309" fmla="*/ 1002983 h 1850707"/>
              <a:gd name="connsiteX310" fmla="*/ 1092518 w 1849755"/>
              <a:gd name="connsiteY310" fmla="*/ 1072515 h 1850707"/>
              <a:gd name="connsiteX311" fmla="*/ 1229678 w 1849755"/>
              <a:gd name="connsiteY311" fmla="*/ 1283018 h 1850707"/>
              <a:gd name="connsiteX312" fmla="*/ 1292543 w 1849755"/>
              <a:gd name="connsiteY312" fmla="*/ 1308735 h 1850707"/>
              <a:gd name="connsiteX313" fmla="*/ 1317308 w 1849755"/>
              <a:gd name="connsiteY313" fmla="*/ 1245870 h 1850707"/>
              <a:gd name="connsiteX314" fmla="*/ 1246823 w 1849755"/>
              <a:gd name="connsiteY314" fmla="*/ 1112520 h 1850707"/>
              <a:gd name="connsiteX315" fmla="*/ 1158240 w 1849755"/>
              <a:gd name="connsiteY315" fmla="*/ 1003935 h 1850707"/>
              <a:gd name="connsiteX316" fmla="*/ 1050608 w 1849755"/>
              <a:gd name="connsiteY316" fmla="*/ 929640 h 1850707"/>
              <a:gd name="connsiteX317" fmla="*/ 975360 w 1849755"/>
              <a:gd name="connsiteY317" fmla="*/ 905828 h 1850707"/>
              <a:gd name="connsiteX318" fmla="*/ 975360 w 1849755"/>
              <a:gd name="connsiteY318" fmla="*/ 876300 h 1850707"/>
              <a:gd name="connsiteX319" fmla="*/ 925830 w 1849755"/>
              <a:gd name="connsiteY319" fmla="*/ 826770 h 1850707"/>
              <a:gd name="connsiteX320" fmla="*/ 1765935 w 1849755"/>
              <a:gd name="connsiteY320" fmla="*/ 802958 h 1850707"/>
              <a:gd name="connsiteX321" fmla="*/ 1772603 w 1849755"/>
              <a:gd name="connsiteY321" fmla="*/ 870585 h 1850707"/>
              <a:gd name="connsiteX322" fmla="*/ 1765935 w 1849755"/>
              <a:gd name="connsiteY322" fmla="*/ 871538 h 1850707"/>
              <a:gd name="connsiteX323" fmla="*/ 1764983 w 1849755"/>
              <a:gd name="connsiteY323" fmla="*/ 864870 h 1850707"/>
              <a:gd name="connsiteX324" fmla="*/ 1763078 w 1849755"/>
              <a:gd name="connsiteY324" fmla="*/ 858203 h 1850707"/>
              <a:gd name="connsiteX325" fmla="*/ 1759268 w 1849755"/>
              <a:gd name="connsiteY325" fmla="*/ 854393 h 1850707"/>
              <a:gd name="connsiteX326" fmla="*/ 1753553 w 1849755"/>
              <a:gd name="connsiteY326" fmla="*/ 853440 h 1850707"/>
              <a:gd name="connsiteX327" fmla="*/ 1667828 w 1849755"/>
              <a:gd name="connsiteY327" fmla="*/ 862013 h 1850707"/>
              <a:gd name="connsiteX328" fmla="*/ 1662113 w 1849755"/>
              <a:gd name="connsiteY328" fmla="*/ 863918 h 1850707"/>
              <a:gd name="connsiteX329" fmla="*/ 1659255 w 1849755"/>
              <a:gd name="connsiteY329" fmla="*/ 868680 h 1850707"/>
              <a:gd name="connsiteX330" fmla="*/ 1658303 w 1849755"/>
              <a:gd name="connsiteY330" fmla="*/ 874395 h 1850707"/>
              <a:gd name="connsiteX331" fmla="*/ 1658303 w 1849755"/>
              <a:gd name="connsiteY331" fmla="*/ 881063 h 1850707"/>
              <a:gd name="connsiteX332" fmla="*/ 1651635 w 1849755"/>
              <a:gd name="connsiteY332" fmla="*/ 883920 h 1850707"/>
              <a:gd name="connsiteX333" fmla="*/ 1644968 w 1849755"/>
              <a:gd name="connsiteY333" fmla="*/ 816293 h 1850707"/>
              <a:gd name="connsiteX334" fmla="*/ 1651635 w 1849755"/>
              <a:gd name="connsiteY334" fmla="*/ 815340 h 1850707"/>
              <a:gd name="connsiteX335" fmla="*/ 1652588 w 1849755"/>
              <a:gd name="connsiteY335" fmla="*/ 822008 h 1850707"/>
              <a:gd name="connsiteX336" fmla="*/ 1654493 w 1849755"/>
              <a:gd name="connsiteY336" fmla="*/ 827723 h 1850707"/>
              <a:gd name="connsiteX337" fmla="*/ 1658303 w 1849755"/>
              <a:gd name="connsiteY337" fmla="*/ 831533 h 1850707"/>
              <a:gd name="connsiteX338" fmla="*/ 1664018 w 1849755"/>
              <a:gd name="connsiteY338" fmla="*/ 832485 h 1850707"/>
              <a:gd name="connsiteX339" fmla="*/ 1749743 w 1849755"/>
              <a:gd name="connsiteY339" fmla="*/ 823913 h 1850707"/>
              <a:gd name="connsiteX340" fmla="*/ 1754505 w 1849755"/>
              <a:gd name="connsiteY340" fmla="*/ 822008 h 1850707"/>
              <a:gd name="connsiteX341" fmla="*/ 1757363 w 1849755"/>
              <a:gd name="connsiteY341" fmla="*/ 817245 h 1850707"/>
              <a:gd name="connsiteX342" fmla="*/ 1758315 w 1849755"/>
              <a:gd name="connsiteY342" fmla="*/ 810578 h 1850707"/>
              <a:gd name="connsiteX343" fmla="*/ 1759268 w 1849755"/>
              <a:gd name="connsiteY343" fmla="*/ 803910 h 1850707"/>
              <a:gd name="connsiteX344" fmla="*/ 94297 w 1849755"/>
              <a:gd name="connsiteY344" fmla="*/ 735330 h 1850707"/>
              <a:gd name="connsiteX345" fmla="*/ 100965 w 1849755"/>
              <a:gd name="connsiteY345" fmla="*/ 736282 h 1850707"/>
              <a:gd name="connsiteX346" fmla="*/ 101917 w 1849755"/>
              <a:gd name="connsiteY346" fmla="*/ 752475 h 1850707"/>
              <a:gd name="connsiteX347" fmla="*/ 108585 w 1849755"/>
              <a:gd name="connsiteY347" fmla="*/ 766762 h 1850707"/>
              <a:gd name="connsiteX348" fmla="*/ 120967 w 1849755"/>
              <a:gd name="connsiteY348" fmla="*/ 783907 h 1850707"/>
              <a:gd name="connsiteX349" fmla="*/ 134302 w 1849755"/>
              <a:gd name="connsiteY349" fmla="*/ 801052 h 1850707"/>
              <a:gd name="connsiteX350" fmla="*/ 161925 w 1849755"/>
              <a:gd name="connsiteY350" fmla="*/ 784860 h 1850707"/>
              <a:gd name="connsiteX351" fmla="*/ 193357 w 1849755"/>
              <a:gd name="connsiteY351" fmla="*/ 765810 h 1850707"/>
              <a:gd name="connsiteX352" fmla="*/ 200977 w 1849755"/>
              <a:gd name="connsiteY352" fmla="*/ 760095 h 1850707"/>
              <a:gd name="connsiteX353" fmla="*/ 207645 w 1849755"/>
              <a:gd name="connsiteY353" fmla="*/ 752475 h 1850707"/>
              <a:gd name="connsiteX354" fmla="*/ 209550 w 1849755"/>
              <a:gd name="connsiteY354" fmla="*/ 747712 h 1850707"/>
              <a:gd name="connsiteX355" fmla="*/ 210502 w 1849755"/>
              <a:gd name="connsiteY355" fmla="*/ 742950 h 1850707"/>
              <a:gd name="connsiteX356" fmla="*/ 218122 w 1849755"/>
              <a:gd name="connsiteY356" fmla="*/ 745807 h 1850707"/>
              <a:gd name="connsiteX357" fmla="*/ 211455 w 1849755"/>
              <a:gd name="connsiteY357" fmla="*/ 793432 h 1850707"/>
              <a:gd name="connsiteX358" fmla="*/ 180975 w 1849755"/>
              <a:gd name="connsiteY358" fmla="*/ 808672 h 1850707"/>
              <a:gd name="connsiteX359" fmla="*/ 149542 w 1849755"/>
              <a:gd name="connsiteY359" fmla="*/ 826770 h 1850707"/>
              <a:gd name="connsiteX360" fmla="*/ 148590 w 1849755"/>
              <a:gd name="connsiteY360" fmla="*/ 831532 h 1850707"/>
              <a:gd name="connsiteX361" fmla="*/ 186690 w 1849755"/>
              <a:gd name="connsiteY361" fmla="*/ 837247 h 1850707"/>
              <a:gd name="connsiteX362" fmla="*/ 192405 w 1849755"/>
              <a:gd name="connsiteY362" fmla="*/ 837247 h 1850707"/>
              <a:gd name="connsiteX363" fmla="*/ 196215 w 1849755"/>
              <a:gd name="connsiteY363" fmla="*/ 833437 h 1850707"/>
              <a:gd name="connsiteX364" fmla="*/ 198120 w 1849755"/>
              <a:gd name="connsiteY364" fmla="*/ 829627 h 1850707"/>
              <a:gd name="connsiteX365" fmla="*/ 200025 w 1849755"/>
              <a:gd name="connsiteY365" fmla="*/ 823912 h 1850707"/>
              <a:gd name="connsiteX366" fmla="*/ 206692 w 1849755"/>
              <a:gd name="connsiteY366" fmla="*/ 824865 h 1850707"/>
              <a:gd name="connsiteX367" fmla="*/ 197167 w 1849755"/>
              <a:gd name="connsiteY367" fmla="*/ 888682 h 1850707"/>
              <a:gd name="connsiteX368" fmla="*/ 190500 w 1849755"/>
              <a:gd name="connsiteY368" fmla="*/ 886777 h 1850707"/>
              <a:gd name="connsiteX369" fmla="*/ 190500 w 1849755"/>
              <a:gd name="connsiteY369" fmla="*/ 880110 h 1850707"/>
              <a:gd name="connsiteX370" fmla="*/ 190500 w 1849755"/>
              <a:gd name="connsiteY370" fmla="*/ 874395 h 1850707"/>
              <a:gd name="connsiteX371" fmla="*/ 187642 w 1849755"/>
              <a:gd name="connsiteY371" fmla="*/ 869632 h 1850707"/>
              <a:gd name="connsiteX372" fmla="*/ 182880 w 1849755"/>
              <a:gd name="connsiteY372" fmla="*/ 867727 h 1850707"/>
              <a:gd name="connsiteX373" fmla="*/ 97155 w 1849755"/>
              <a:gd name="connsiteY373" fmla="*/ 855345 h 1850707"/>
              <a:gd name="connsiteX374" fmla="*/ 92392 w 1849755"/>
              <a:gd name="connsiteY374" fmla="*/ 855345 h 1850707"/>
              <a:gd name="connsiteX375" fmla="*/ 88582 w 1849755"/>
              <a:gd name="connsiteY375" fmla="*/ 859155 h 1850707"/>
              <a:gd name="connsiteX376" fmla="*/ 85725 w 1849755"/>
              <a:gd name="connsiteY376" fmla="*/ 864870 h 1850707"/>
              <a:gd name="connsiteX377" fmla="*/ 83820 w 1849755"/>
              <a:gd name="connsiteY377" fmla="*/ 870585 h 1850707"/>
              <a:gd name="connsiteX378" fmla="*/ 76200 w 1849755"/>
              <a:gd name="connsiteY378" fmla="*/ 869632 h 1850707"/>
              <a:gd name="connsiteX379" fmla="*/ 85725 w 1849755"/>
              <a:gd name="connsiteY379" fmla="*/ 802957 h 1850707"/>
              <a:gd name="connsiteX380" fmla="*/ 92392 w 1849755"/>
              <a:gd name="connsiteY380" fmla="*/ 803910 h 1850707"/>
              <a:gd name="connsiteX381" fmla="*/ 92392 w 1849755"/>
              <a:gd name="connsiteY381" fmla="*/ 810577 h 1850707"/>
              <a:gd name="connsiteX382" fmla="*/ 92392 w 1849755"/>
              <a:gd name="connsiteY382" fmla="*/ 817245 h 1850707"/>
              <a:gd name="connsiteX383" fmla="*/ 95250 w 1849755"/>
              <a:gd name="connsiteY383" fmla="*/ 822007 h 1850707"/>
              <a:gd name="connsiteX384" fmla="*/ 100012 w 1849755"/>
              <a:gd name="connsiteY384" fmla="*/ 823912 h 1850707"/>
              <a:gd name="connsiteX385" fmla="*/ 140970 w 1849755"/>
              <a:gd name="connsiteY385" fmla="*/ 829627 h 1850707"/>
              <a:gd name="connsiteX386" fmla="*/ 141922 w 1849755"/>
              <a:gd name="connsiteY386" fmla="*/ 825817 h 1850707"/>
              <a:gd name="connsiteX387" fmla="*/ 129540 w 1849755"/>
              <a:gd name="connsiteY387" fmla="*/ 808672 h 1850707"/>
              <a:gd name="connsiteX388" fmla="*/ 117157 w 1849755"/>
              <a:gd name="connsiteY388" fmla="*/ 792480 h 1850707"/>
              <a:gd name="connsiteX389" fmla="*/ 106680 w 1849755"/>
              <a:gd name="connsiteY389" fmla="*/ 781050 h 1850707"/>
              <a:gd name="connsiteX390" fmla="*/ 99060 w 1849755"/>
              <a:gd name="connsiteY390" fmla="*/ 776287 h 1850707"/>
              <a:gd name="connsiteX391" fmla="*/ 96202 w 1849755"/>
              <a:gd name="connsiteY391" fmla="*/ 779145 h 1850707"/>
              <a:gd name="connsiteX392" fmla="*/ 93345 w 1849755"/>
              <a:gd name="connsiteY392" fmla="*/ 788670 h 1850707"/>
              <a:gd name="connsiteX393" fmla="*/ 86677 w 1849755"/>
              <a:gd name="connsiteY393" fmla="*/ 787717 h 1850707"/>
              <a:gd name="connsiteX394" fmla="*/ 1698308 w 1849755"/>
              <a:gd name="connsiteY394" fmla="*/ 618173 h 1850707"/>
              <a:gd name="connsiteX395" fmla="*/ 1712595 w 1849755"/>
              <a:gd name="connsiteY395" fmla="*/ 622935 h 1850707"/>
              <a:gd name="connsiteX396" fmla="*/ 1724978 w 1849755"/>
              <a:gd name="connsiteY396" fmla="*/ 634365 h 1850707"/>
              <a:gd name="connsiteX397" fmla="*/ 1734503 w 1849755"/>
              <a:gd name="connsiteY397" fmla="*/ 651510 h 1850707"/>
              <a:gd name="connsiteX398" fmla="*/ 1738313 w 1849755"/>
              <a:gd name="connsiteY398" fmla="*/ 670560 h 1850707"/>
              <a:gd name="connsiteX399" fmla="*/ 1737360 w 1849755"/>
              <a:gd name="connsiteY399" fmla="*/ 685800 h 1850707"/>
              <a:gd name="connsiteX400" fmla="*/ 1744028 w 1849755"/>
              <a:gd name="connsiteY400" fmla="*/ 688658 h 1850707"/>
              <a:gd name="connsiteX401" fmla="*/ 1746885 w 1849755"/>
              <a:gd name="connsiteY401" fmla="*/ 695325 h 1850707"/>
              <a:gd name="connsiteX402" fmla="*/ 1707833 w 1849755"/>
              <a:gd name="connsiteY402" fmla="*/ 709613 h 1850707"/>
              <a:gd name="connsiteX403" fmla="*/ 1705928 w 1849755"/>
              <a:gd name="connsiteY403" fmla="*/ 702945 h 1850707"/>
              <a:gd name="connsiteX404" fmla="*/ 1717358 w 1849755"/>
              <a:gd name="connsiteY404" fmla="*/ 692468 h 1850707"/>
              <a:gd name="connsiteX405" fmla="*/ 1725930 w 1849755"/>
              <a:gd name="connsiteY405" fmla="*/ 681990 h 1850707"/>
              <a:gd name="connsiteX406" fmla="*/ 1730693 w 1849755"/>
              <a:gd name="connsiteY406" fmla="*/ 670560 h 1850707"/>
              <a:gd name="connsiteX407" fmla="*/ 1729740 w 1849755"/>
              <a:gd name="connsiteY407" fmla="*/ 657225 h 1850707"/>
              <a:gd name="connsiteX408" fmla="*/ 1720215 w 1849755"/>
              <a:gd name="connsiteY408" fmla="*/ 644843 h 1850707"/>
              <a:gd name="connsiteX409" fmla="*/ 1705928 w 1849755"/>
              <a:gd name="connsiteY409" fmla="*/ 642938 h 1850707"/>
              <a:gd name="connsiteX410" fmla="*/ 1696403 w 1849755"/>
              <a:gd name="connsiteY410" fmla="*/ 651510 h 1850707"/>
              <a:gd name="connsiteX411" fmla="*/ 1693545 w 1849755"/>
              <a:gd name="connsiteY411" fmla="*/ 669608 h 1850707"/>
              <a:gd name="connsiteX412" fmla="*/ 1693545 w 1849755"/>
              <a:gd name="connsiteY412" fmla="*/ 682943 h 1850707"/>
              <a:gd name="connsiteX413" fmla="*/ 1693545 w 1849755"/>
              <a:gd name="connsiteY413" fmla="*/ 695325 h 1850707"/>
              <a:gd name="connsiteX414" fmla="*/ 1686878 w 1849755"/>
              <a:gd name="connsiteY414" fmla="*/ 717233 h 1850707"/>
              <a:gd name="connsiteX415" fmla="*/ 1668780 w 1849755"/>
              <a:gd name="connsiteY415" fmla="*/ 730568 h 1850707"/>
              <a:gd name="connsiteX416" fmla="*/ 1653540 w 1849755"/>
              <a:gd name="connsiteY416" fmla="*/ 731520 h 1850707"/>
              <a:gd name="connsiteX417" fmla="*/ 1638300 w 1849755"/>
              <a:gd name="connsiteY417" fmla="*/ 725805 h 1850707"/>
              <a:gd name="connsiteX418" fmla="*/ 1624965 w 1849755"/>
              <a:gd name="connsiteY418" fmla="*/ 713423 h 1850707"/>
              <a:gd name="connsiteX419" fmla="*/ 1611630 w 1849755"/>
              <a:gd name="connsiteY419" fmla="*/ 696278 h 1850707"/>
              <a:gd name="connsiteX420" fmla="*/ 1607820 w 1849755"/>
              <a:gd name="connsiteY420" fmla="*/ 675323 h 1850707"/>
              <a:gd name="connsiteX421" fmla="*/ 1608773 w 1849755"/>
              <a:gd name="connsiteY421" fmla="*/ 658178 h 1850707"/>
              <a:gd name="connsiteX422" fmla="*/ 1601153 w 1849755"/>
              <a:gd name="connsiteY422" fmla="*/ 654368 h 1850707"/>
              <a:gd name="connsiteX423" fmla="*/ 1599248 w 1849755"/>
              <a:gd name="connsiteY423" fmla="*/ 647700 h 1850707"/>
              <a:gd name="connsiteX424" fmla="*/ 1641158 w 1849755"/>
              <a:gd name="connsiteY424" fmla="*/ 632460 h 1850707"/>
              <a:gd name="connsiteX425" fmla="*/ 1643063 w 1849755"/>
              <a:gd name="connsiteY425" fmla="*/ 639128 h 1850707"/>
              <a:gd name="connsiteX426" fmla="*/ 1632585 w 1849755"/>
              <a:gd name="connsiteY426" fmla="*/ 649605 h 1850707"/>
              <a:gd name="connsiteX427" fmla="*/ 1624013 w 1849755"/>
              <a:gd name="connsiteY427" fmla="*/ 661988 h 1850707"/>
              <a:gd name="connsiteX428" fmla="*/ 1619250 w 1849755"/>
              <a:gd name="connsiteY428" fmla="*/ 676275 h 1850707"/>
              <a:gd name="connsiteX429" fmla="*/ 1620203 w 1849755"/>
              <a:gd name="connsiteY429" fmla="*/ 691515 h 1850707"/>
              <a:gd name="connsiteX430" fmla="*/ 1631633 w 1849755"/>
              <a:gd name="connsiteY430" fmla="*/ 706755 h 1850707"/>
              <a:gd name="connsiteX431" fmla="*/ 1646873 w 1849755"/>
              <a:gd name="connsiteY431" fmla="*/ 707708 h 1850707"/>
              <a:gd name="connsiteX432" fmla="*/ 1656398 w 1849755"/>
              <a:gd name="connsiteY432" fmla="*/ 699135 h 1850707"/>
              <a:gd name="connsiteX433" fmla="*/ 1659255 w 1849755"/>
              <a:gd name="connsiteY433" fmla="*/ 681038 h 1850707"/>
              <a:gd name="connsiteX434" fmla="*/ 1659255 w 1849755"/>
              <a:gd name="connsiteY434" fmla="*/ 666750 h 1850707"/>
              <a:gd name="connsiteX435" fmla="*/ 1659255 w 1849755"/>
              <a:gd name="connsiteY435" fmla="*/ 654368 h 1850707"/>
              <a:gd name="connsiteX436" fmla="*/ 1666875 w 1849755"/>
              <a:gd name="connsiteY436" fmla="*/ 632460 h 1850707"/>
              <a:gd name="connsiteX437" fmla="*/ 1684020 w 1849755"/>
              <a:gd name="connsiteY437" fmla="*/ 620078 h 1850707"/>
              <a:gd name="connsiteX438" fmla="*/ 1698308 w 1849755"/>
              <a:gd name="connsiteY438" fmla="*/ 618173 h 1850707"/>
              <a:gd name="connsiteX439" fmla="*/ 148590 w 1849755"/>
              <a:gd name="connsiteY439" fmla="*/ 579120 h 1850707"/>
              <a:gd name="connsiteX440" fmla="*/ 155257 w 1849755"/>
              <a:gd name="connsiteY440" fmla="*/ 581977 h 1850707"/>
              <a:gd name="connsiteX441" fmla="*/ 153352 w 1849755"/>
              <a:gd name="connsiteY441" fmla="*/ 588645 h 1850707"/>
              <a:gd name="connsiteX442" fmla="*/ 152400 w 1849755"/>
              <a:gd name="connsiteY442" fmla="*/ 595312 h 1850707"/>
              <a:gd name="connsiteX443" fmla="*/ 154305 w 1849755"/>
              <a:gd name="connsiteY443" fmla="*/ 601027 h 1850707"/>
              <a:gd name="connsiteX444" fmla="*/ 159067 w 1849755"/>
              <a:gd name="connsiteY444" fmla="*/ 603885 h 1850707"/>
              <a:gd name="connsiteX445" fmla="*/ 239077 w 1849755"/>
              <a:gd name="connsiteY445" fmla="*/ 636270 h 1850707"/>
              <a:gd name="connsiteX446" fmla="*/ 243840 w 1849755"/>
              <a:gd name="connsiteY446" fmla="*/ 637222 h 1850707"/>
              <a:gd name="connsiteX447" fmla="*/ 248602 w 1849755"/>
              <a:gd name="connsiteY447" fmla="*/ 634365 h 1850707"/>
              <a:gd name="connsiteX448" fmla="*/ 252412 w 1849755"/>
              <a:gd name="connsiteY448" fmla="*/ 629602 h 1850707"/>
              <a:gd name="connsiteX449" fmla="*/ 256222 w 1849755"/>
              <a:gd name="connsiteY449" fmla="*/ 622935 h 1850707"/>
              <a:gd name="connsiteX450" fmla="*/ 263842 w 1849755"/>
              <a:gd name="connsiteY450" fmla="*/ 624840 h 1850707"/>
              <a:gd name="connsiteX451" fmla="*/ 238125 w 1849755"/>
              <a:gd name="connsiteY451" fmla="*/ 687705 h 1850707"/>
              <a:gd name="connsiteX452" fmla="*/ 231457 w 1849755"/>
              <a:gd name="connsiteY452" fmla="*/ 684847 h 1850707"/>
              <a:gd name="connsiteX453" fmla="*/ 233362 w 1849755"/>
              <a:gd name="connsiteY453" fmla="*/ 678180 h 1850707"/>
              <a:gd name="connsiteX454" fmla="*/ 234315 w 1849755"/>
              <a:gd name="connsiteY454" fmla="*/ 672465 h 1850707"/>
              <a:gd name="connsiteX455" fmla="*/ 232410 w 1849755"/>
              <a:gd name="connsiteY455" fmla="*/ 667702 h 1850707"/>
              <a:gd name="connsiteX456" fmla="*/ 227647 w 1849755"/>
              <a:gd name="connsiteY456" fmla="*/ 664845 h 1850707"/>
              <a:gd name="connsiteX457" fmla="*/ 147637 w 1849755"/>
              <a:gd name="connsiteY457" fmla="*/ 632460 h 1850707"/>
              <a:gd name="connsiteX458" fmla="*/ 142875 w 1849755"/>
              <a:gd name="connsiteY458" fmla="*/ 631507 h 1850707"/>
              <a:gd name="connsiteX459" fmla="*/ 138112 w 1849755"/>
              <a:gd name="connsiteY459" fmla="*/ 634365 h 1850707"/>
              <a:gd name="connsiteX460" fmla="*/ 134302 w 1849755"/>
              <a:gd name="connsiteY460" fmla="*/ 639127 h 1850707"/>
              <a:gd name="connsiteX461" fmla="*/ 130492 w 1849755"/>
              <a:gd name="connsiteY461" fmla="*/ 644842 h 1850707"/>
              <a:gd name="connsiteX462" fmla="*/ 123825 w 1849755"/>
              <a:gd name="connsiteY462" fmla="*/ 641985 h 1850707"/>
              <a:gd name="connsiteX463" fmla="*/ 1624013 w 1849755"/>
              <a:gd name="connsiteY463" fmla="*/ 458153 h 1850707"/>
              <a:gd name="connsiteX464" fmla="*/ 1581150 w 1849755"/>
              <a:gd name="connsiteY464" fmla="*/ 485775 h 1850707"/>
              <a:gd name="connsiteX465" fmla="*/ 1584960 w 1849755"/>
              <a:gd name="connsiteY465" fmla="*/ 491490 h 1850707"/>
              <a:gd name="connsiteX466" fmla="*/ 1601153 w 1849755"/>
              <a:gd name="connsiteY466" fmla="*/ 503873 h 1850707"/>
              <a:gd name="connsiteX467" fmla="*/ 1622108 w 1849755"/>
              <a:gd name="connsiteY467" fmla="*/ 498158 h 1850707"/>
              <a:gd name="connsiteX468" fmla="*/ 1633538 w 1849755"/>
              <a:gd name="connsiteY468" fmla="*/ 482918 h 1850707"/>
              <a:gd name="connsiteX469" fmla="*/ 1627823 w 1849755"/>
              <a:gd name="connsiteY469" fmla="*/ 463868 h 1850707"/>
              <a:gd name="connsiteX470" fmla="*/ 1603058 w 1849755"/>
              <a:gd name="connsiteY470" fmla="*/ 412433 h 1850707"/>
              <a:gd name="connsiteX471" fmla="*/ 1640205 w 1849755"/>
              <a:gd name="connsiteY471" fmla="*/ 469583 h 1850707"/>
              <a:gd name="connsiteX472" fmla="*/ 1653540 w 1849755"/>
              <a:gd name="connsiteY472" fmla="*/ 502920 h 1850707"/>
              <a:gd name="connsiteX473" fmla="*/ 1642110 w 1849755"/>
              <a:gd name="connsiteY473" fmla="*/ 524828 h 1850707"/>
              <a:gd name="connsiteX474" fmla="*/ 1621155 w 1849755"/>
              <a:gd name="connsiteY474" fmla="*/ 529590 h 1850707"/>
              <a:gd name="connsiteX475" fmla="*/ 1599248 w 1849755"/>
              <a:gd name="connsiteY475" fmla="*/ 517208 h 1850707"/>
              <a:gd name="connsiteX476" fmla="*/ 1591628 w 1849755"/>
              <a:gd name="connsiteY476" fmla="*/ 538163 h 1850707"/>
              <a:gd name="connsiteX477" fmla="*/ 1583055 w 1849755"/>
              <a:gd name="connsiteY477" fmla="*/ 562928 h 1850707"/>
              <a:gd name="connsiteX478" fmla="*/ 1580198 w 1849755"/>
              <a:gd name="connsiteY478" fmla="*/ 573405 h 1850707"/>
              <a:gd name="connsiteX479" fmla="*/ 1579245 w 1849755"/>
              <a:gd name="connsiteY479" fmla="*/ 583883 h 1850707"/>
              <a:gd name="connsiteX480" fmla="*/ 1581150 w 1849755"/>
              <a:gd name="connsiteY480" fmla="*/ 588645 h 1850707"/>
              <a:gd name="connsiteX481" fmla="*/ 1583055 w 1849755"/>
              <a:gd name="connsiteY481" fmla="*/ 592455 h 1850707"/>
              <a:gd name="connsiteX482" fmla="*/ 1577340 w 1849755"/>
              <a:gd name="connsiteY482" fmla="*/ 596265 h 1850707"/>
              <a:gd name="connsiteX483" fmla="*/ 1551623 w 1849755"/>
              <a:gd name="connsiteY483" fmla="*/ 557213 h 1850707"/>
              <a:gd name="connsiteX484" fmla="*/ 1565910 w 1849755"/>
              <a:gd name="connsiteY484" fmla="*/ 524828 h 1850707"/>
              <a:gd name="connsiteX485" fmla="*/ 1576388 w 1849755"/>
              <a:gd name="connsiteY485" fmla="*/ 494348 h 1850707"/>
              <a:gd name="connsiteX486" fmla="*/ 1573530 w 1849755"/>
              <a:gd name="connsiteY486" fmla="*/ 490538 h 1850707"/>
              <a:gd name="connsiteX487" fmla="*/ 1542098 w 1849755"/>
              <a:gd name="connsiteY487" fmla="*/ 510540 h 1850707"/>
              <a:gd name="connsiteX488" fmla="*/ 1538288 w 1849755"/>
              <a:gd name="connsiteY488" fmla="*/ 514350 h 1850707"/>
              <a:gd name="connsiteX489" fmla="*/ 1537335 w 1849755"/>
              <a:gd name="connsiteY489" fmla="*/ 520065 h 1850707"/>
              <a:gd name="connsiteX490" fmla="*/ 1539240 w 1849755"/>
              <a:gd name="connsiteY490" fmla="*/ 524828 h 1850707"/>
              <a:gd name="connsiteX491" fmla="*/ 1541145 w 1849755"/>
              <a:gd name="connsiteY491" fmla="*/ 530543 h 1850707"/>
              <a:gd name="connsiteX492" fmla="*/ 1535430 w 1849755"/>
              <a:gd name="connsiteY492" fmla="*/ 534353 h 1850707"/>
              <a:gd name="connsiteX493" fmla="*/ 1500188 w 1849755"/>
              <a:gd name="connsiteY493" fmla="*/ 479108 h 1850707"/>
              <a:gd name="connsiteX494" fmla="*/ 1505903 w 1849755"/>
              <a:gd name="connsiteY494" fmla="*/ 475298 h 1850707"/>
              <a:gd name="connsiteX495" fmla="*/ 1509713 w 1849755"/>
              <a:gd name="connsiteY495" fmla="*/ 481013 h 1850707"/>
              <a:gd name="connsiteX496" fmla="*/ 1513523 w 1849755"/>
              <a:gd name="connsiteY496" fmla="*/ 484823 h 1850707"/>
              <a:gd name="connsiteX497" fmla="*/ 1519238 w 1849755"/>
              <a:gd name="connsiteY497" fmla="*/ 486728 h 1850707"/>
              <a:gd name="connsiteX498" fmla="*/ 1524000 w 1849755"/>
              <a:gd name="connsiteY498" fmla="*/ 484823 h 1850707"/>
              <a:gd name="connsiteX499" fmla="*/ 1596390 w 1849755"/>
              <a:gd name="connsiteY499" fmla="*/ 438150 h 1850707"/>
              <a:gd name="connsiteX500" fmla="*/ 1600200 w 1849755"/>
              <a:gd name="connsiteY500" fmla="*/ 434340 h 1850707"/>
              <a:gd name="connsiteX501" fmla="*/ 1601153 w 1849755"/>
              <a:gd name="connsiteY501" fmla="*/ 428625 h 1850707"/>
              <a:gd name="connsiteX502" fmla="*/ 1599248 w 1849755"/>
              <a:gd name="connsiteY502" fmla="*/ 421958 h 1850707"/>
              <a:gd name="connsiteX503" fmla="*/ 1597343 w 1849755"/>
              <a:gd name="connsiteY503" fmla="*/ 416243 h 1850707"/>
              <a:gd name="connsiteX504" fmla="*/ 1016318 w 1849755"/>
              <a:gd name="connsiteY504" fmla="*/ 398145 h 1850707"/>
              <a:gd name="connsiteX505" fmla="*/ 968693 w 1849755"/>
              <a:gd name="connsiteY505" fmla="*/ 447675 h 1850707"/>
              <a:gd name="connsiteX506" fmla="*/ 968693 w 1849755"/>
              <a:gd name="connsiteY506" fmla="*/ 449580 h 1850707"/>
              <a:gd name="connsiteX507" fmla="*/ 968693 w 1849755"/>
              <a:gd name="connsiteY507" fmla="*/ 733425 h 1850707"/>
              <a:gd name="connsiteX508" fmla="*/ 968693 w 1849755"/>
              <a:gd name="connsiteY508" fmla="*/ 758190 h 1850707"/>
              <a:gd name="connsiteX509" fmla="*/ 1005840 w 1849755"/>
              <a:gd name="connsiteY509" fmla="*/ 803910 h 1850707"/>
              <a:gd name="connsiteX510" fmla="*/ 1188720 w 1849755"/>
              <a:gd name="connsiteY510" fmla="*/ 899160 h 1850707"/>
              <a:gd name="connsiteX511" fmla="*/ 1351598 w 1849755"/>
              <a:gd name="connsiteY511" fmla="*/ 1087755 h 1850707"/>
              <a:gd name="connsiteX512" fmla="*/ 1418273 w 1849755"/>
              <a:gd name="connsiteY512" fmla="*/ 1102043 h 1850707"/>
              <a:gd name="connsiteX513" fmla="*/ 1440180 w 1849755"/>
              <a:gd name="connsiteY513" fmla="*/ 1062038 h 1850707"/>
              <a:gd name="connsiteX514" fmla="*/ 1432560 w 1849755"/>
              <a:gd name="connsiteY514" fmla="*/ 1035368 h 1850707"/>
              <a:gd name="connsiteX515" fmla="*/ 1249680 w 1849755"/>
              <a:gd name="connsiteY515" fmla="*/ 825818 h 1850707"/>
              <a:gd name="connsiteX516" fmla="*/ 1066800 w 1849755"/>
              <a:gd name="connsiteY516" fmla="*/ 721995 h 1850707"/>
              <a:gd name="connsiteX517" fmla="*/ 1066800 w 1849755"/>
              <a:gd name="connsiteY517" fmla="*/ 611505 h 1850707"/>
              <a:gd name="connsiteX518" fmla="*/ 1331595 w 1849755"/>
              <a:gd name="connsiteY518" fmla="*/ 757238 h 1850707"/>
              <a:gd name="connsiteX519" fmla="*/ 1399223 w 1849755"/>
              <a:gd name="connsiteY519" fmla="*/ 751523 h 1850707"/>
              <a:gd name="connsiteX520" fmla="*/ 1393508 w 1849755"/>
              <a:gd name="connsiteY520" fmla="*/ 683895 h 1850707"/>
              <a:gd name="connsiteX521" fmla="*/ 1223010 w 1849755"/>
              <a:gd name="connsiteY521" fmla="*/ 570548 h 1850707"/>
              <a:gd name="connsiteX522" fmla="*/ 1065848 w 1849755"/>
              <a:gd name="connsiteY522" fmla="*/ 512445 h 1850707"/>
              <a:gd name="connsiteX523" fmla="*/ 1065848 w 1849755"/>
              <a:gd name="connsiteY523" fmla="*/ 447675 h 1850707"/>
              <a:gd name="connsiteX524" fmla="*/ 1016318 w 1849755"/>
              <a:gd name="connsiteY524" fmla="*/ 398145 h 1850707"/>
              <a:gd name="connsiteX525" fmla="*/ 833438 w 1849755"/>
              <a:gd name="connsiteY525" fmla="*/ 398145 h 1850707"/>
              <a:gd name="connsiteX526" fmla="*/ 783908 w 1849755"/>
              <a:gd name="connsiteY526" fmla="*/ 447675 h 1850707"/>
              <a:gd name="connsiteX527" fmla="*/ 783908 w 1849755"/>
              <a:gd name="connsiteY527" fmla="*/ 512445 h 1850707"/>
              <a:gd name="connsiteX528" fmla="*/ 626745 w 1849755"/>
              <a:gd name="connsiteY528" fmla="*/ 570548 h 1850707"/>
              <a:gd name="connsiteX529" fmla="*/ 456248 w 1849755"/>
              <a:gd name="connsiteY529" fmla="*/ 683895 h 1850707"/>
              <a:gd name="connsiteX530" fmla="*/ 451485 w 1849755"/>
              <a:gd name="connsiteY530" fmla="*/ 751523 h 1850707"/>
              <a:gd name="connsiteX531" fmla="*/ 519113 w 1849755"/>
              <a:gd name="connsiteY531" fmla="*/ 757238 h 1850707"/>
              <a:gd name="connsiteX532" fmla="*/ 783908 w 1849755"/>
              <a:gd name="connsiteY532" fmla="*/ 611505 h 1850707"/>
              <a:gd name="connsiteX533" fmla="*/ 783908 w 1849755"/>
              <a:gd name="connsiteY533" fmla="*/ 721995 h 1850707"/>
              <a:gd name="connsiteX534" fmla="*/ 601028 w 1849755"/>
              <a:gd name="connsiteY534" fmla="*/ 825818 h 1850707"/>
              <a:gd name="connsiteX535" fmla="*/ 418148 w 1849755"/>
              <a:gd name="connsiteY535" fmla="*/ 1035368 h 1850707"/>
              <a:gd name="connsiteX536" fmla="*/ 410528 w 1849755"/>
              <a:gd name="connsiteY536" fmla="*/ 1062038 h 1850707"/>
              <a:gd name="connsiteX537" fmla="*/ 432435 w 1849755"/>
              <a:gd name="connsiteY537" fmla="*/ 1102043 h 1850707"/>
              <a:gd name="connsiteX538" fmla="*/ 499110 w 1849755"/>
              <a:gd name="connsiteY538" fmla="*/ 1087755 h 1850707"/>
              <a:gd name="connsiteX539" fmla="*/ 661988 w 1849755"/>
              <a:gd name="connsiteY539" fmla="*/ 899160 h 1850707"/>
              <a:gd name="connsiteX540" fmla="*/ 844868 w 1849755"/>
              <a:gd name="connsiteY540" fmla="*/ 803910 h 1850707"/>
              <a:gd name="connsiteX541" fmla="*/ 882015 w 1849755"/>
              <a:gd name="connsiteY541" fmla="*/ 758190 h 1850707"/>
              <a:gd name="connsiteX542" fmla="*/ 882015 w 1849755"/>
              <a:gd name="connsiteY542" fmla="*/ 733425 h 1850707"/>
              <a:gd name="connsiteX543" fmla="*/ 882015 w 1849755"/>
              <a:gd name="connsiteY543" fmla="*/ 449580 h 1850707"/>
              <a:gd name="connsiteX544" fmla="*/ 882015 w 1849755"/>
              <a:gd name="connsiteY544" fmla="*/ 447675 h 1850707"/>
              <a:gd name="connsiteX545" fmla="*/ 833438 w 1849755"/>
              <a:gd name="connsiteY545" fmla="*/ 398145 h 1850707"/>
              <a:gd name="connsiteX546" fmla="*/ 278130 w 1849755"/>
              <a:gd name="connsiteY546" fmla="*/ 373380 h 1850707"/>
              <a:gd name="connsiteX547" fmla="*/ 283845 w 1849755"/>
              <a:gd name="connsiteY547" fmla="*/ 377190 h 1850707"/>
              <a:gd name="connsiteX548" fmla="*/ 280987 w 1849755"/>
              <a:gd name="connsiteY548" fmla="*/ 382905 h 1850707"/>
              <a:gd name="connsiteX549" fmla="*/ 279082 w 1849755"/>
              <a:gd name="connsiteY549" fmla="*/ 391477 h 1850707"/>
              <a:gd name="connsiteX550" fmla="*/ 282892 w 1849755"/>
              <a:gd name="connsiteY550" fmla="*/ 400050 h 1850707"/>
              <a:gd name="connsiteX551" fmla="*/ 295275 w 1849755"/>
              <a:gd name="connsiteY551" fmla="*/ 410527 h 1850707"/>
              <a:gd name="connsiteX552" fmla="*/ 366712 w 1849755"/>
              <a:gd name="connsiteY552" fmla="*/ 461962 h 1850707"/>
              <a:gd name="connsiteX553" fmla="*/ 358140 w 1849755"/>
              <a:gd name="connsiteY553" fmla="*/ 474345 h 1850707"/>
              <a:gd name="connsiteX554" fmla="*/ 237172 w 1849755"/>
              <a:gd name="connsiteY554" fmla="*/ 481012 h 1850707"/>
              <a:gd name="connsiteX555" fmla="*/ 283845 w 1849755"/>
              <a:gd name="connsiteY555" fmla="*/ 514350 h 1850707"/>
              <a:gd name="connsiteX556" fmla="*/ 298132 w 1849755"/>
              <a:gd name="connsiteY556" fmla="*/ 522922 h 1850707"/>
              <a:gd name="connsiteX557" fmla="*/ 307657 w 1849755"/>
              <a:gd name="connsiteY557" fmla="*/ 523875 h 1850707"/>
              <a:gd name="connsiteX558" fmla="*/ 314325 w 1849755"/>
              <a:gd name="connsiteY558" fmla="*/ 520065 h 1850707"/>
              <a:gd name="connsiteX559" fmla="*/ 320992 w 1849755"/>
              <a:gd name="connsiteY559" fmla="*/ 514350 h 1850707"/>
              <a:gd name="connsiteX560" fmla="*/ 326707 w 1849755"/>
              <a:gd name="connsiteY560" fmla="*/ 518160 h 1850707"/>
              <a:gd name="connsiteX561" fmla="*/ 296227 w 1849755"/>
              <a:gd name="connsiteY561" fmla="*/ 561022 h 1850707"/>
              <a:gd name="connsiteX562" fmla="*/ 290512 w 1849755"/>
              <a:gd name="connsiteY562" fmla="*/ 557212 h 1850707"/>
              <a:gd name="connsiteX563" fmla="*/ 294322 w 1849755"/>
              <a:gd name="connsiteY563" fmla="*/ 550545 h 1850707"/>
              <a:gd name="connsiteX564" fmla="*/ 296227 w 1849755"/>
              <a:gd name="connsiteY564" fmla="*/ 542925 h 1850707"/>
              <a:gd name="connsiteX565" fmla="*/ 292417 w 1849755"/>
              <a:gd name="connsiteY565" fmla="*/ 534352 h 1850707"/>
              <a:gd name="connsiteX566" fmla="*/ 279082 w 1849755"/>
              <a:gd name="connsiteY566" fmla="*/ 523875 h 1850707"/>
              <a:gd name="connsiteX567" fmla="*/ 232410 w 1849755"/>
              <a:gd name="connsiteY567" fmla="*/ 490537 h 1850707"/>
              <a:gd name="connsiteX568" fmla="*/ 224790 w 1849755"/>
              <a:gd name="connsiteY568" fmla="*/ 486727 h 1850707"/>
              <a:gd name="connsiteX569" fmla="*/ 217170 w 1849755"/>
              <a:gd name="connsiteY569" fmla="*/ 485775 h 1850707"/>
              <a:gd name="connsiteX570" fmla="*/ 209550 w 1849755"/>
              <a:gd name="connsiteY570" fmla="*/ 488632 h 1850707"/>
              <a:gd name="connsiteX571" fmla="*/ 201930 w 1849755"/>
              <a:gd name="connsiteY571" fmla="*/ 494347 h 1850707"/>
              <a:gd name="connsiteX572" fmla="*/ 196215 w 1849755"/>
              <a:gd name="connsiteY572" fmla="*/ 490537 h 1850707"/>
              <a:gd name="connsiteX573" fmla="*/ 222885 w 1849755"/>
              <a:gd name="connsiteY573" fmla="*/ 453390 h 1850707"/>
              <a:gd name="connsiteX574" fmla="*/ 328612 w 1849755"/>
              <a:gd name="connsiteY574" fmla="*/ 447675 h 1850707"/>
              <a:gd name="connsiteX575" fmla="*/ 290512 w 1849755"/>
              <a:gd name="connsiteY575" fmla="*/ 421005 h 1850707"/>
              <a:gd name="connsiteX576" fmla="*/ 276225 w 1849755"/>
              <a:gd name="connsiteY576" fmla="*/ 412432 h 1850707"/>
              <a:gd name="connsiteX577" fmla="*/ 266700 w 1849755"/>
              <a:gd name="connsiteY577" fmla="*/ 411480 h 1850707"/>
              <a:gd name="connsiteX578" fmla="*/ 260032 w 1849755"/>
              <a:gd name="connsiteY578" fmla="*/ 415290 h 1850707"/>
              <a:gd name="connsiteX579" fmla="*/ 253365 w 1849755"/>
              <a:gd name="connsiteY579" fmla="*/ 420052 h 1850707"/>
              <a:gd name="connsiteX580" fmla="*/ 247650 w 1849755"/>
              <a:gd name="connsiteY580" fmla="*/ 415290 h 1850707"/>
              <a:gd name="connsiteX581" fmla="*/ 925830 w 1849755"/>
              <a:gd name="connsiteY581" fmla="*/ 296228 h 1850707"/>
              <a:gd name="connsiteX582" fmla="*/ 1555433 w 1849755"/>
              <a:gd name="connsiteY582" fmla="*/ 925830 h 1850707"/>
              <a:gd name="connsiteX583" fmla="*/ 925830 w 1849755"/>
              <a:gd name="connsiteY583" fmla="*/ 1555433 h 1850707"/>
              <a:gd name="connsiteX584" fmla="*/ 296228 w 1849755"/>
              <a:gd name="connsiteY584" fmla="*/ 925830 h 1850707"/>
              <a:gd name="connsiteX585" fmla="*/ 925830 w 1849755"/>
              <a:gd name="connsiteY585" fmla="*/ 296228 h 1850707"/>
              <a:gd name="connsiteX586" fmla="*/ 925830 w 1849755"/>
              <a:gd name="connsiteY586" fmla="*/ 261937 h 1850707"/>
              <a:gd name="connsiteX587" fmla="*/ 667702 w 1849755"/>
              <a:gd name="connsiteY587" fmla="*/ 314325 h 1850707"/>
              <a:gd name="connsiteX588" fmla="*/ 456247 w 1849755"/>
              <a:gd name="connsiteY588" fmla="*/ 456247 h 1850707"/>
              <a:gd name="connsiteX589" fmla="*/ 314325 w 1849755"/>
              <a:gd name="connsiteY589" fmla="*/ 667702 h 1850707"/>
              <a:gd name="connsiteX590" fmla="*/ 261937 w 1849755"/>
              <a:gd name="connsiteY590" fmla="*/ 925830 h 1850707"/>
              <a:gd name="connsiteX591" fmla="*/ 314325 w 1849755"/>
              <a:gd name="connsiteY591" fmla="*/ 1183957 h 1850707"/>
              <a:gd name="connsiteX592" fmla="*/ 456247 w 1849755"/>
              <a:gd name="connsiteY592" fmla="*/ 1395412 h 1850707"/>
              <a:gd name="connsiteX593" fmla="*/ 667702 w 1849755"/>
              <a:gd name="connsiteY593" fmla="*/ 1537335 h 1850707"/>
              <a:gd name="connsiteX594" fmla="*/ 925830 w 1849755"/>
              <a:gd name="connsiteY594" fmla="*/ 1589722 h 1850707"/>
              <a:gd name="connsiteX595" fmla="*/ 1183957 w 1849755"/>
              <a:gd name="connsiteY595" fmla="*/ 1537335 h 1850707"/>
              <a:gd name="connsiteX596" fmla="*/ 1395412 w 1849755"/>
              <a:gd name="connsiteY596" fmla="*/ 1395412 h 1850707"/>
              <a:gd name="connsiteX597" fmla="*/ 1537335 w 1849755"/>
              <a:gd name="connsiteY597" fmla="*/ 1183957 h 1850707"/>
              <a:gd name="connsiteX598" fmla="*/ 1589722 w 1849755"/>
              <a:gd name="connsiteY598" fmla="*/ 925830 h 1850707"/>
              <a:gd name="connsiteX599" fmla="*/ 1537335 w 1849755"/>
              <a:gd name="connsiteY599" fmla="*/ 667702 h 1850707"/>
              <a:gd name="connsiteX600" fmla="*/ 1395412 w 1849755"/>
              <a:gd name="connsiteY600" fmla="*/ 456247 h 1850707"/>
              <a:gd name="connsiteX601" fmla="*/ 1183957 w 1849755"/>
              <a:gd name="connsiteY601" fmla="*/ 314325 h 1850707"/>
              <a:gd name="connsiteX602" fmla="*/ 925830 w 1849755"/>
              <a:gd name="connsiteY602" fmla="*/ 261937 h 1850707"/>
              <a:gd name="connsiteX603" fmla="*/ 1454467 w 1849755"/>
              <a:gd name="connsiteY603" fmla="*/ 259080 h 1850707"/>
              <a:gd name="connsiteX604" fmla="*/ 1534477 w 1849755"/>
              <a:gd name="connsiteY604" fmla="*/ 331470 h 1850707"/>
              <a:gd name="connsiteX605" fmla="*/ 1514475 w 1849755"/>
              <a:gd name="connsiteY605" fmla="*/ 356235 h 1850707"/>
              <a:gd name="connsiteX606" fmla="*/ 1509712 w 1849755"/>
              <a:gd name="connsiteY606" fmla="*/ 351472 h 1850707"/>
              <a:gd name="connsiteX607" fmla="*/ 1512570 w 1849755"/>
              <a:gd name="connsiteY607" fmla="*/ 335280 h 1850707"/>
              <a:gd name="connsiteX608" fmla="*/ 1509712 w 1849755"/>
              <a:gd name="connsiteY608" fmla="*/ 320992 h 1850707"/>
              <a:gd name="connsiteX609" fmla="*/ 1504950 w 1849755"/>
              <a:gd name="connsiteY609" fmla="*/ 315277 h 1850707"/>
              <a:gd name="connsiteX610" fmla="*/ 1499235 w 1849755"/>
              <a:gd name="connsiteY610" fmla="*/ 309562 h 1850707"/>
              <a:gd name="connsiteX611" fmla="*/ 1485900 w 1849755"/>
              <a:gd name="connsiteY611" fmla="*/ 298132 h 1850707"/>
              <a:gd name="connsiteX612" fmla="*/ 1454467 w 1849755"/>
              <a:gd name="connsiteY612" fmla="*/ 332422 h 1850707"/>
              <a:gd name="connsiteX613" fmla="*/ 1463992 w 1849755"/>
              <a:gd name="connsiteY613" fmla="*/ 340995 h 1850707"/>
              <a:gd name="connsiteX614" fmla="*/ 1470660 w 1849755"/>
              <a:gd name="connsiteY614" fmla="*/ 345757 h 1850707"/>
              <a:gd name="connsiteX615" fmla="*/ 1479232 w 1849755"/>
              <a:gd name="connsiteY615" fmla="*/ 347662 h 1850707"/>
              <a:gd name="connsiteX616" fmla="*/ 1486852 w 1849755"/>
              <a:gd name="connsiteY616" fmla="*/ 344805 h 1850707"/>
              <a:gd name="connsiteX617" fmla="*/ 1494472 w 1849755"/>
              <a:gd name="connsiteY617" fmla="*/ 340042 h 1850707"/>
              <a:gd name="connsiteX618" fmla="*/ 1499235 w 1849755"/>
              <a:gd name="connsiteY618" fmla="*/ 344805 h 1850707"/>
              <a:gd name="connsiteX619" fmla="*/ 1464945 w 1849755"/>
              <a:gd name="connsiteY619" fmla="*/ 381952 h 1850707"/>
              <a:gd name="connsiteX620" fmla="*/ 1460182 w 1849755"/>
              <a:gd name="connsiteY620" fmla="*/ 377190 h 1850707"/>
              <a:gd name="connsiteX621" fmla="*/ 1463992 w 1849755"/>
              <a:gd name="connsiteY621" fmla="*/ 368617 h 1850707"/>
              <a:gd name="connsiteX622" fmla="*/ 1465897 w 1849755"/>
              <a:gd name="connsiteY622" fmla="*/ 360045 h 1850707"/>
              <a:gd name="connsiteX623" fmla="*/ 1463992 w 1849755"/>
              <a:gd name="connsiteY623" fmla="*/ 352425 h 1850707"/>
              <a:gd name="connsiteX624" fmla="*/ 1458277 w 1849755"/>
              <a:gd name="connsiteY624" fmla="*/ 345757 h 1850707"/>
              <a:gd name="connsiteX625" fmla="*/ 1448752 w 1849755"/>
              <a:gd name="connsiteY625" fmla="*/ 337185 h 1850707"/>
              <a:gd name="connsiteX626" fmla="*/ 1424940 w 1849755"/>
              <a:gd name="connsiteY626" fmla="*/ 362902 h 1850707"/>
              <a:gd name="connsiteX627" fmla="*/ 1419225 w 1849755"/>
              <a:gd name="connsiteY627" fmla="*/ 369570 h 1850707"/>
              <a:gd name="connsiteX628" fmla="*/ 1418272 w 1849755"/>
              <a:gd name="connsiteY628" fmla="*/ 375285 h 1850707"/>
              <a:gd name="connsiteX629" fmla="*/ 1421130 w 1849755"/>
              <a:gd name="connsiteY629" fmla="*/ 381000 h 1850707"/>
              <a:gd name="connsiteX630" fmla="*/ 1428750 w 1849755"/>
              <a:gd name="connsiteY630" fmla="*/ 388620 h 1850707"/>
              <a:gd name="connsiteX631" fmla="*/ 1434465 w 1849755"/>
              <a:gd name="connsiteY631" fmla="*/ 393382 h 1850707"/>
              <a:gd name="connsiteX632" fmla="*/ 1440180 w 1849755"/>
              <a:gd name="connsiteY632" fmla="*/ 398145 h 1850707"/>
              <a:gd name="connsiteX633" fmla="*/ 1445895 w 1849755"/>
              <a:gd name="connsiteY633" fmla="*/ 401955 h 1850707"/>
              <a:gd name="connsiteX634" fmla="*/ 1450657 w 1849755"/>
              <a:gd name="connsiteY634" fmla="*/ 402907 h 1850707"/>
              <a:gd name="connsiteX635" fmla="*/ 1465897 w 1849755"/>
              <a:gd name="connsiteY635" fmla="*/ 400050 h 1850707"/>
              <a:gd name="connsiteX636" fmla="*/ 1479232 w 1849755"/>
              <a:gd name="connsiteY636" fmla="*/ 395287 h 1850707"/>
              <a:gd name="connsiteX637" fmla="*/ 1483995 w 1849755"/>
              <a:gd name="connsiteY637" fmla="*/ 399097 h 1850707"/>
              <a:gd name="connsiteX638" fmla="*/ 1456372 w 1849755"/>
              <a:gd name="connsiteY638" fmla="*/ 425767 h 1850707"/>
              <a:gd name="connsiteX639" fmla="*/ 1371600 w 1849755"/>
              <a:gd name="connsiteY639" fmla="*/ 348615 h 1850707"/>
              <a:gd name="connsiteX640" fmla="*/ 1376362 w 1849755"/>
              <a:gd name="connsiteY640" fmla="*/ 343852 h 1850707"/>
              <a:gd name="connsiteX641" fmla="*/ 1382077 w 1849755"/>
              <a:gd name="connsiteY641" fmla="*/ 347662 h 1850707"/>
              <a:gd name="connsiteX642" fmla="*/ 1386840 w 1849755"/>
              <a:gd name="connsiteY642" fmla="*/ 350520 h 1850707"/>
              <a:gd name="connsiteX643" fmla="*/ 1392555 w 1849755"/>
              <a:gd name="connsiteY643" fmla="*/ 351472 h 1850707"/>
              <a:gd name="connsiteX644" fmla="*/ 1397317 w 1849755"/>
              <a:gd name="connsiteY644" fmla="*/ 348615 h 1850707"/>
              <a:gd name="connsiteX645" fmla="*/ 1455420 w 1849755"/>
              <a:gd name="connsiteY645" fmla="*/ 284797 h 1850707"/>
              <a:gd name="connsiteX646" fmla="*/ 1458277 w 1849755"/>
              <a:gd name="connsiteY646" fmla="*/ 280035 h 1850707"/>
              <a:gd name="connsiteX647" fmla="*/ 1457325 w 1849755"/>
              <a:gd name="connsiteY647" fmla="*/ 274320 h 1850707"/>
              <a:gd name="connsiteX648" fmla="*/ 1453515 w 1849755"/>
              <a:gd name="connsiteY648" fmla="*/ 268605 h 1850707"/>
              <a:gd name="connsiteX649" fmla="*/ 1449705 w 1849755"/>
              <a:gd name="connsiteY649" fmla="*/ 263842 h 1850707"/>
              <a:gd name="connsiteX650" fmla="*/ 925830 w 1849755"/>
              <a:gd name="connsiteY650" fmla="*/ 241935 h 1850707"/>
              <a:gd name="connsiteX651" fmla="*/ 1192530 w 1849755"/>
              <a:gd name="connsiteY651" fmla="*/ 295275 h 1850707"/>
              <a:gd name="connsiteX652" fmla="*/ 1409700 w 1849755"/>
              <a:gd name="connsiteY652" fmla="*/ 441960 h 1850707"/>
              <a:gd name="connsiteX653" fmla="*/ 1556385 w 1849755"/>
              <a:gd name="connsiteY653" fmla="*/ 659130 h 1850707"/>
              <a:gd name="connsiteX654" fmla="*/ 1610677 w 1849755"/>
              <a:gd name="connsiteY654" fmla="*/ 925830 h 1850707"/>
              <a:gd name="connsiteX655" fmla="*/ 1556385 w 1849755"/>
              <a:gd name="connsiteY655" fmla="*/ 1192530 h 1850707"/>
              <a:gd name="connsiteX656" fmla="*/ 1409700 w 1849755"/>
              <a:gd name="connsiteY656" fmla="*/ 1409700 h 1850707"/>
              <a:gd name="connsiteX657" fmla="*/ 1192530 w 1849755"/>
              <a:gd name="connsiteY657" fmla="*/ 1556385 h 1850707"/>
              <a:gd name="connsiteX658" fmla="*/ 925830 w 1849755"/>
              <a:gd name="connsiteY658" fmla="*/ 1610677 h 1850707"/>
              <a:gd name="connsiteX659" fmla="*/ 659130 w 1849755"/>
              <a:gd name="connsiteY659" fmla="*/ 1556385 h 1850707"/>
              <a:gd name="connsiteX660" fmla="*/ 441960 w 1849755"/>
              <a:gd name="connsiteY660" fmla="*/ 1409700 h 1850707"/>
              <a:gd name="connsiteX661" fmla="*/ 295275 w 1849755"/>
              <a:gd name="connsiteY661" fmla="*/ 1192530 h 1850707"/>
              <a:gd name="connsiteX662" fmla="*/ 241935 w 1849755"/>
              <a:gd name="connsiteY662" fmla="*/ 925830 h 1850707"/>
              <a:gd name="connsiteX663" fmla="*/ 295275 w 1849755"/>
              <a:gd name="connsiteY663" fmla="*/ 659130 h 1850707"/>
              <a:gd name="connsiteX664" fmla="*/ 441960 w 1849755"/>
              <a:gd name="connsiteY664" fmla="*/ 441960 h 1850707"/>
              <a:gd name="connsiteX665" fmla="*/ 659130 w 1849755"/>
              <a:gd name="connsiteY665" fmla="*/ 295275 h 1850707"/>
              <a:gd name="connsiteX666" fmla="*/ 925830 w 1849755"/>
              <a:gd name="connsiteY666" fmla="*/ 241935 h 1850707"/>
              <a:gd name="connsiteX667" fmla="*/ 435292 w 1849755"/>
              <a:gd name="connsiteY667" fmla="*/ 233363 h 1850707"/>
              <a:gd name="connsiteX668" fmla="*/ 463867 w 1849755"/>
              <a:gd name="connsiteY668" fmla="*/ 267653 h 1850707"/>
              <a:gd name="connsiteX669" fmla="*/ 458152 w 1849755"/>
              <a:gd name="connsiteY669" fmla="*/ 272415 h 1850707"/>
              <a:gd name="connsiteX670" fmla="*/ 427672 w 1849755"/>
              <a:gd name="connsiteY670" fmla="*/ 259080 h 1850707"/>
              <a:gd name="connsiteX671" fmla="*/ 403860 w 1849755"/>
              <a:gd name="connsiteY671" fmla="*/ 265748 h 1850707"/>
              <a:gd name="connsiteX672" fmla="*/ 393382 w 1849755"/>
              <a:gd name="connsiteY672" fmla="*/ 293370 h 1850707"/>
              <a:gd name="connsiteX673" fmla="*/ 411480 w 1849755"/>
              <a:gd name="connsiteY673" fmla="*/ 329565 h 1850707"/>
              <a:gd name="connsiteX674" fmla="*/ 444817 w 1849755"/>
              <a:gd name="connsiteY674" fmla="*/ 357188 h 1850707"/>
              <a:gd name="connsiteX675" fmla="*/ 473392 w 1849755"/>
              <a:gd name="connsiteY675" fmla="*/ 353378 h 1850707"/>
              <a:gd name="connsiteX676" fmla="*/ 481965 w 1849755"/>
              <a:gd name="connsiteY676" fmla="*/ 342900 h 1850707"/>
              <a:gd name="connsiteX677" fmla="*/ 485775 w 1849755"/>
              <a:gd name="connsiteY677" fmla="*/ 333375 h 1850707"/>
              <a:gd name="connsiteX678" fmla="*/ 470535 w 1849755"/>
              <a:gd name="connsiteY678" fmla="*/ 314325 h 1850707"/>
              <a:gd name="connsiteX679" fmla="*/ 466725 w 1849755"/>
              <a:gd name="connsiteY679" fmla="*/ 311468 h 1850707"/>
              <a:gd name="connsiteX680" fmla="*/ 461010 w 1849755"/>
              <a:gd name="connsiteY680" fmla="*/ 311468 h 1850707"/>
              <a:gd name="connsiteX681" fmla="*/ 454342 w 1849755"/>
              <a:gd name="connsiteY681" fmla="*/ 314325 h 1850707"/>
              <a:gd name="connsiteX682" fmla="*/ 448627 w 1849755"/>
              <a:gd name="connsiteY682" fmla="*/ 317183 h 1850707"/>
              <a:gd name="connsiteX683" fmla="*/ 444817 w 1849755"/>
              <a:gd name="connsiteY683" fmla="*/ 312420 h 1850707"/>
              <a:gd name="connsiteX684" fmla="*/ 494347 w 1849755"/>
              <a:gd name="connsiteY684" fmla="*/ 272415 h 1850707"/>
              <a:gd name="connsiteX685" fmla="*/ 495300 w 1849755"/>
              <a:gd name="connsiteY685" fmla="*/ 276225 h 1850707"/>
              <a:gd name="connsiteX686" fmla="*/ 492442 w 1849755"/>
              <a:gd name="connsiteY686" fmla="*/ 280035 h 1850707"/>
              <a:gd name="connsiteX687" fmla="*/ 489585 w 1849755"/>
              <a:gd name="connsiteY687" fmla="*/ 283845 h 1850707"/>
              <a:gd name="connsiteX688" fmla="*/ 488632 w 1849755"/>
              <a:gd name="connsiteY688" fmla="*/ 289560 h 1850707"/>
              <a:gd name="connsiteX689" fmla="*/ 491490 w 1849755"/>
              <a:gd name="connsiteY689" fmla="*/ 294323 h 1850707"/>
              <a:gd name="connsiteX690" fmla="*/ 500062 w 1849755"/>
              <a:gd name="connsiteY690" fmla="*/ 305753 h 1850707"/>
              <a:gd name="connsiteX691" fmla="*/ 504825 w 1849755"/>
              <a:gd name="connsiteY691" fmla="*/ 311468 h 1850707"/>
              <a:gd name="connsiteX692" fmla="*/ 508635 w 1849755"/>
              <a:gd name="connsiteY692" fmla="*/ 316230 h 1850707"/>
              <a:gd name="connsiteX693" fmla="*/ 495300 w 1849755"/>
              <a:gd name="connsiteY693" fmla="*/ 340043 h 1850707"/>
              <a:gd name="connsiteX694" fmla="*/ 474345 w 1849755"/>
              <a:gd name="connsiteY694" fmla="*/ 362903 h 1850707"/>
              <a:gd name="connsiteX695" fmla="*/ 452437 w 1849755"/>
              <a:gd name="connsiteY695" fmla="*/ 375285 h 1850707"/>
              <a:gd name="connsiteX696" fmla="*/ 428625 w 1849755"/>
              <a:gd name="connsiteY696" fmla="*/ 378143 h 1850707"/>
              <a:gd name="connsiteX697" fmla="*/ 405765 w 1849755"/>
              <a:gd name="connsiteY697" fmla="*/ 371475 h 1850707"/>
              <a:gd name="connsiteX698" fmla="*/ 384810 w 1849755"/>
              <a:gd name="connsiteY698" fmla="*/ 353378 h 1850707"/>
              <a:gd name="connsiteX699" fmla="*/ 372427 w 1849755"/>
              <a:gd name="connsiteY699" fmla="*/ 329565 h 1850707"/>
              <a:gd name="connsiteX700" fmla="*/ 369570 w 1849755"/>
              <a:gd name="connsiteY700" fmla="*/ 304800 h 1850707"/>
              <a:gd name="connsiteX701" fmla="*/ 378142 w 1849755"/>
              <a:gd name="connsiteY701" fmla="*/ 280988 h 1850707"/>
              <a:gd name="connsiteX702" fmla="*/ 397192 w 1849755"/>
              <a:gd name="connsiteY702" fmla="*/ 260033 h 1850707"/>
              <a:gd name="connsiteX703" fmla="*/ 413385 w 1849755"/>
              <a:gd name="connsiteY703" fmla="*/ 249555 h 1850707"/>
              <a:gd name="connsiteX704" fmla="*/ 428625 w 1849755"/>
              <a:gd name="connsiteY704" fmla="*/ 244793 h 1850707"/>
              <a:gd name="connsiteX705" fmla="*/ 429577 w 1849755"/>
              <a:gd name="connsiteY705" fmla="*/ 238125 h 1850707"/>
              <a:gd name="connsiteX706" fmla="*/ 1258252 w 1849755"/>
              <a:gd name="connsiteY706" fmla="*/ 140970 h 1850707"/>
              <a:gd name="connsiteX707" fmla="*/ 1316355 w 1849755"/>
              <a:gd name="connsiteY707" fmla="*/ 172402 h 1850707"/>
              <a:gd name="connsiteX708" fmla="*/ 1313497 w 1849755"/>
              <a:gd name="connsiteY708" fmla="*/ 178117 h 1850707"/>
              <a:gd name="connsiteX709" fmla="*/ 1301115 w 1849755"/>
              <a:gd name="connsiteY709" fmla="*/ 174307 h 1850707"/>
              <a:gd name="connsiteX710" fmla="*/ 1296352 w 1849755"/>
              <a:gd name="connsiteY710" fmla="*/ 175260 h 1850707"/>
              <a:gd name="connsiteX711" fmla="*/ 1295400 w 1849755"/>
              <a:gd name="connsiteY711" fmla="*/ 177165 h 1850707"/>
              <a:gd name="connsiteX712" fmla="*/ 1294447 w 1849755"/>
              <a:gd name="connsiteY712" fmla="*/ 180022 h 1850707"/>
              <a:gd name="connsiteX713" fmla="*/ 1291590 w 1849755"/>
              <a:gd name="connsiteY713" fmla="*/ 206692 h 1850707"/>
              <a:gd name="connsiteX714" fmla="*/ 1285875 w 1849755"/>
              <a:gd name="connsiteY714" fmla="*/ 263842 h 1850707"/>
              <a:gd name="connsiteX715" fmla="*/ 1316355 w 1849755"/>
              <a:gd name="connsiteY715" fmla="*/ 238125 h 1850707"/>
              <a:gd name="connsiteX716" fmla="*/ 1337310 w 1849755"/>
              <a:gd name="connsiteY716" fmla="*/ 220027 h 1850707"/>
              <a:gd name="connsiteX717" fmla="*/ 1344930 w 1849755"/>
              <a:gd name="connsiteY717" fmla="*/ 212407 h 1850707"/>
              <a:gd name="connsiteX718" fmla="*/ 1349692 w 1849755"/>
              <a:gd name="connsiteY718" fmla="*/ 206692 h 1850707"/>
              <a:gd name="connsiteX719" fmla="*/ 1347787 w 1849755"/>
              <a:gd name="connsiteY719" fmla="*/ 200977 h 1850707"/>
              <a:gd name="connsiteX720" fmla="*/ 1336357 w 1849755"/>
              <a:gd name="connsiteY720" fmla="*/ 191452 h 1850707"/>
              <a:gd name="connsiteX721" fmla="*/ 1339215 w 1849755"/>
              <a:gd name="connsiteY721" fmla="*/ 185737 h 1850707"/>
              <a:gd name="connsiteX722" fmla="*/ 1383030 w 1849755"/>
              <a:gd name="connsiteY722" fmla="*/ 208597 h 1850707"/>
              <a:gd name="connsiteX723" fmla="*/ 1381125 w 1849755"/>
              <a:gd name="connsiteY723" fmla="*/ 214312 h 1850707"/>
              <a:gd name="connsiteX724" fmla="*/ 1375410 w 1849755"/>
              <a:gd name="connsiteY724" fmla="*/ 212407 h 1850707"/>
              <a:gd name="connsiteX725" fmla="*/ 1369695 w 1849755"/>
              <a:gd name="connsiteY725" fmla="*/ 212407 h 1850707"/>
              <a:gd name="connsiteX726" fmla="*/ 1362075 w 1849755"/>
              <a:gd name="connsiteY726" fmla="*/ 213360 h 1850707"/>
              <a:gd name="connsiteX727" fmla="*/ 1355407 w 1849755"/>
              <a:gd name="connsiteY727" fmla="*/ 217170 h 1850707"/>
              <a:gd name="connsiteX728" fmla="*/ 1341120 w 1849755"/>
              <a:gd name="connsiteY728" fmla="*/ 228600 h 1850707"/>
              <a:gd name="connsiteX729" fmla="*/ 1319212 w 1849755"/>
              <a:gd name="connsiteY729" fmla="*/ 246697 h 1850707"/>
              <a:gd name="connsiteX730" fmla="*/ 1295400 w 1849755"/>
              <a:gd name="connsiteY730" fmla="*/ 266700 h 1850707"/>
              <a:gd name="connsiteX731" fmla="*/ 1270635 w 1849755"/>
              <a:gd name="connsiteY731" fmla="*/ 287655 h 1850707"/>
              <a:gd name="connsiteX732" fmla="*/ 1255395 w 1849755"/>
              <a:gd name="connsiteY732" fmla="*/ 280035 h 1850707"/>
              <a:gd name="connsiteX733" fmla="*/ 1262062 w 1849755"/>
              <a:gd name="connsiteY733" fmla="*/ 215265 h 1850707"/>
              <a:gd name="connsiteX734" fmla="*/ 1266825 w 1849755"/>
              <a:gd name="connsiteY734" fmla="*/ 169545 h 1850707"/>
              <a:gd name="connsiteX735" fmla="*/ 1266825 w 1849755"/>
              <a:gd name="connsiteY735" fmla="*/ 161925 h 1850707"/>
              <a:gd name="connsiteX736" fmla="*/ 1263967 w 1849755"/>
              <a:gd name="connsiteY736" fmla="*/ 155257 h 1850707"/>
              <a:gd name="connsiteX737" fmla="*/ 1260157 w 1849755"/>
              <a:gd name="connsiteY737" fmla="*/ 150495 h 1850707"/>
              <a:gd name="connsiteX738" fmla="*/ 1255395 w 1849755"/>
              <a:gd name="connsiteY738" fmla="*/ 146685 h 1850707"/>
              <a:gd name="connsiteX739" fmla="*/ 1105853 w 1849755"/>
              <a:gd name="connsiteY739" fmla="*/ 95250 h 1850707"/>
              <a:gd name="connsiteX740" fmla="*/ 1171575 w 1849755"/>
              <a:gd name="connsiteY740" fmla="*/ 112395 h 1850707"/>
              <a:gd name="connsiteX741" fmla="*/ 1169670 w 1849755"/>
              <a:gd name="connsiteY741" fmla="*/ 119062 h 1850707"/>
              <a:gd name="connsiteX742" fmla="*/ 1163003 w 1849755"/>
              <a:gd name="connsiteY742" fmla="*/ 118110 h 1850707"/>
              <a:gd name="connsiteX743" fmla="*/ 1156335 w 1849755"/>
              <a:gd name="connsiteY743" fmla="*/ 118110 h 1850707"/>
              <a:gd name="connsiteX744" fmla="*/ 1151573 w 1849755"/>
              <a:gd name="connsiteY744" fmla="*/ 120015 h 1850707"/>
              <a:gd name="connsiteX745" fmla="*/ 1148715 w 1849755"/>
              <a:gd name="connsiteY745" fmla="*/ 124777 h 1850707"/>
              <a:gd name="connsiteX746" fmla="*/ 1126808 w 1849755"/>
              <a:gd name="connsiteY746" fmla="*/ 208597 h 1850707"/>
              <a:gd name="connsiteX747" fmla="*/ 1126808 w 1849755"/>
              <a:gd name="connsiteY747" fmla="*/ 214312 h 1850707"/>
              <a:gd name="connsiteX748" fmla="*/ 1130618 w 1849755"/>
              <a:gd name="connsiteY748" fmla="*/ 219075 h 1850707"/>
              <a:gd name="connsiteX749" fmla="*/ 1136333 w 1849755"/>
              <a:gd name="connsiteY749" fmla="*/ 221932 h 1850707"/>
              <a:gd name="connsiteX750" fmla="*/ 1143000 w 1849755"/>
              <a:gd name="connsiteY750" fmla="*/ 224790 h 1850707"/>
              <a:gd name="connsiteX751" fmla="*/ 1141095 w 1849755"/>
              <a:gd name="connsiteY751" fmla="*/ 230505 h 1850707"/>
              <a:gd name="connsiteX752" fmla="*/ 1075373 w 1849755"/>
              <a:gd name="connsiteY752" fmla="*/ 213360 h 1850707"/>
              <a:gd name="connsiteX753" fmla="*/ 1077278 w 1849755"/>
              <a:gd name="connsiteY753" fmla="*/ 206692 h 1850707"/>
              <a:gd name="connsiteX754" fmla="*/ 1083945 w 1849755"/>
              <a:gd name="connsiteY754" fmla="*/ 207645 h 1850707"/>
              <a:gd name="connsiteX755" fmla="*/ 1090613 w 1849755"/>
              <a:gd name="connsiteY755" fmla="*/ 208597 h 1850707"/>
              <a:gd name="connsiteX756" fmla="*/ 1095375 w 1849755"/>
              <a:gd name="connsiteY756" fmla="*/ 206692 h 1850707"/>
              <a:gd name="connsiteX757" fmla="*/ 1098233 w 1849755"/>
              <a:gd name="connsiteY757" fmla="*/ 201930 h 1850707"/>
              <a:gd name="connsiteX758" fmla="*/ 1120140 w 1849755"/>
              <a:gd name="connsiteY758" fmla="*/ 118110 h 1850707"/>
              <a:gd name="connsiteX759" fmla="*/ 1120140 w 1849755"/>
              <a:gd name="connsiteY759" fmla="*/ 112395 h 1850707"/>
              <a:gd name="connsiteX760" fmla="*/ 1116330 w 1849755"/>
              <a:gd name="connsiteY760" fmla="*/ 107632 h 1850707"/>
              <a:gd name="connsiteX761" fmla="*/ 1110615 w 1849755"/>
              <a:gd name="connsiteY761" fmla="*/ 104775 h 1850707"/>
              <a:gd name="connsiteX762" fmla="*/ 1103948 w 1849755"/>
              <a:gd name="connsiteY762" fmla="*/ 101917 h 1850707"/>
              <a:gd name="connsiteX763" fmla="*/ 777240 w 1849755"/>
              <a:gd name="connsiteY763" fmla="*/ 88583 h 1850707"/>
              <a:gd name="connsiteX764" fmla="*/ 779145 w 1849755"/>
              <a:gd name="connsiteY764" fmla="*/ 93345 h 1850707"/>
              <a:gd name="connsiteX765" fmla="*/ 772477 w 1849755"/>
              <a:gd name="connsiteY765" fmla="*/ 96203 h 1850707"/>
              <a:gd name="connsiteX766" fmla="*/ 765810 w 1849755"/>
              <a:gd name="connsiteY766" fmla="*/ 100965 h 1850707"/>
              <a:gd name="connsiteX767" fmla="*/ 762952 w 1849755"/>
              <a:gd name="connsiteY767" fmla="*/ 109538 h 1850707"/>
              <a:gd name="connsiteX768" fmla="*/ 765810 w 1849755"/>
              <a:gd name="connsiteY768" fmla="*/ 125730 h 1850707"/>
              <a:gd name="connsiteX769" fmla="*/ 777240 w 1849755"/>
              <a:gd name="connsiteY769" fmla="*/ 169545 h 1850707"/>
              <a:gd name="connsiteX770" fmla="*/ 772477 w 1849755"/>
              <a:gd name="connsiteY770" fmla="*/ 203835 h 1850707"/>
              <a:gd name="connsiteX771" fmla="*/ 741045 w 1849755"/>
              <a:gd name="connsiteY771" fmla="*/ 224790 h 1850707"/>
              <a:gd name="connsiteX772" fmla="*/ 699135 w 1849755"/>
              <a:gd name="connsiteY772" fmla="*/ 223838 h 1850707"/>
              <a:gd name="connsiteX773" fmla="*/ 677227 w 1849755"/>
              <a:gd name="connsiteY773" fmla="*/ 196215 h 1850707"/>
              <a:gd name="connsiteX774" fmla="*/ 661035 w 1849755"/>
              <a:gd name="connsiteY774" fmla="*/ 136208 h 1850707"/>
              <a:gd name="connsiteX775" fmla="*/ 658177 w 1849755"/>
              <a:gd name="connsiteY775" fmla="*/ 131445 h 1850707"/>
              <a:gd name="connsiteX776" fmla="*/ 653415 w 1849755"/>
              <a:gd name="connsiteY776" fmla="*/ 128588 h 1850707"/>
              <a:gd name="connsiteX777" fmla="*/ 647700 w 1849755"/>
              <a:gd name="connsiteY777" fmla="*/ 128588 h 1850707"/>
              <a:gd name="connsiteX778" fmla="*/ 641985 w 1849755"/>
              <a:gd name="connsiteY778" fmla="*/ 129540 h 1850707"/>
              <a:gd name="connsiteX779" fmla="*/ 640080 w 1849755"/>
              <a:gd name="connsiteY779" fmla="*/ 123825 h 1850707"/>
              <a:gd name="connsiteX780" fmla="*/ 701992 w 1849755"/>
              <a:gd name="connsiteY780" fmla="*/ 107633 h 1850707"/>
              <a:gd name="connsiteX781" fmla="*/ 703897 w 1849755"/>
              <a:gd name="connsiteY781" fmla="*/ 114300 h 1850707"/>
              <a:gd name="connsiteX782" fmla="*/ 699135 w 1849755"/>
              <a:gd name="connsiteY782" fmla="*/ 116205 h 1850707"/>
              <a:gd name="connsiteX783" fmla="*/ 694372 w 1849755"/>
              <a:gd name="connsiteY783" fmla="*/ 119063 h 1850707"/>
              <a:gd name="connsiteX784" fmla="*/ 690562 w 1849755"/>
              <a:gd name="connsiteY784" fmla="*/ 123825 h 1850707"/>
              <a:gd name="connsiteX785" fmla="*/ 690562 w 1849755"/>
              <a:gd name="connsiteY785" fmla="*/ 129540 h 1850707"/>
              <a:gd name="connsiteX786" fmla="*/ 706755 w 1849755"/>
              <a:gd name="connsiteY786" fmla="*/ 188595 h 1850707"/>
              <a:gd name="connsiteX787" fmla="*/ 721042 w 1849755"/>
              <a:gd name="connsiteY787" fmla="*/ 212408 h 1850707"/>
              <a:gd name="connsiteX788" fmla="*/ 745807 w 1849755"/>
              <a:gd name="connsiteY788" fmla="*/ 214313 h 1850707"/>
              <a:gd name="connsiteX789" fmla="*/ 765810 w 1849755"/>
              <a:gd name="connsiteY789" fmla="*/ 199073 h 1850707"/>
              <a:gd name="connsiteX790" fmla="*/ 766762 w 1849755"/>
              <a:gd name="connsiteY790" fmla="*/ 171450 h 1850707"/>
              <a:gd name="connsiteX791" fmla="*/ 756285 w 1849755"/>
              <a:gd name="connsiteY791" fmla="*/ 131445 h 1850707"/>
              <a:gd name="connsiteX792" fmla="*/ 750570 w 1849755"/>
              <a:gd name="connsiteY792" fmla="*/ 116205 h 1850707"/>
              <a:gd name="connsiteX793" fmla="*/ 743902 w 1849755"/>
              <a:gd name="connsiteY793" fmla="*/ 109538 h 1850707"/>
              <a:gd name="connsiteX794" fmla="*/ 735330 w 1849755"/>
              <a:gd name="connsiteY794" fmla="*/ 108585 h 1850707"/>
              <a:gd name="connsiteX795" fmla="*/ 727710 w 1849755"/>
              <a:gd name="connsiteY795" fmla="*/ 108585 h 1850707"/>
              <a:gd name="connsiteX796" fmla="*/ 725805 w 1849755"/>
              <a:gd name="connsiteY796" fmla="*/ 101918 h 1850707"/>
              <a:gd name="connsiteX797" fmla="*/ 867728 w 1849755"/>
              <a:gd name="connsiteY797" fmla="*/ 76200 h 1850707"/>
              <a:gd name="connsiteX798" fmla="*/ 913448 w 1849755"/>
              <a:gd name="connsiteY798" fmla="*/ 77152 h 1850707"/>
              <a:gd name="connsiteX799" fmla="*/ 979170 w 1849755"/>
              <a:gd name="connsiteY799" fmla="*/ 160972 h 1850707"/>
              <a:gd name="connsiteX800" fmla="*/ 980123 w 1849755"/>
              <a:gd name="connsiteY800" fmla="*/ 114300 h 1850707"/>
              <a:gd name="connsiteX801" fmla="*/ 979170 w 1849755"/>
              <a:gd name="connsiteY801" fmla="*/ 98107 h 1850707"/>
              <a:gd name="connsiteX802" fmla="*/ 974408 w 1849755"/>
              <a:gd name="connsiteY802" fmla="*/ 90487 h 1850707"/>
              <a:gd name="connsiteX803" fmla="*/ 966788 w 1849755"/>
              <a:gd name="connsiteY803" fmla="*/ 86677 h 1850707"/>
              <a:gd name="connsiteX804" fmla="*/ 959168 w 1849755"/>
              <a:gd name="connsiteY804" fmla="*/ 84772 h 1850707"/>
              <a:gd name="connsiteX805" fmla="*/ 959168 w 1849755"/>
              <a:gd name="connsiteY805" fmla="*/ 78105 h 1850707"/>
              <a:gd name="connsiteX806" fmla="*/ 1011555 w 1849755"/>
              <a:gd name="connsiteY806" fmla="*/ 79057 h 1850707"/>
              <a:gd name="connsiteX807" fmla="*/ 1009650 w 1849755"/>
              <a:gd name="connsiteY807" fmla="*/ 84772 h 1850707"/>
              <a:gd name="connsiteX808" fmla="*/ 1002983 w 1849755"/>
              <a:gd name="connsiteY808" fmla="*/ 85725 h 1850707"/>
              <a:gd name="connsiteX809" fmla="*/ 995363 w 1849755"/>
              <a:gd name="connsiteY809" fmla="*/ 88582 h 1850707"/>
              <a:gd name="connsiteX810" fmla="*/ 990600 w 1849755"/>
              <a:gd name="connsiteY810" fmla="*/ 96202 h 1850707"/>
              <a:gd name="connsiteX811" fmla="*/ 988695 w 1849755"/>
              <a:gd name="connsiteY811" fmla="*/ 112395 h 1850707"/>
              <a:gd name="connsiteX812" fmla="*/ 987743 w 1849755"/>
              <a:gd name="connsiteY812" fmla="*/ 200025 h 1850707"/>
              <a:gd name="connsiteX813" fmla="*/ 972503 w 1849755"/>
              <a:gd name="connsiteY813" fmla="*/ 200025 h 1850707"/>
              <a:gd name="connsiteX814" fmla="*/ 898208 w 1849755"/>
              <a:gd name="connsiteY814" fmla="*/ 104775 h 1850707"/>
              <a:gd name="connsiteX815" fmla="*/ 897255 w 1849755"/>
              <a:gd name="connsiteY815" fmla="*/ 161925 h 1850707"/>
              <a:gd name="connsiteX816" fmla="*/ 898208 w 1849755"/>
              <a:gd name="connsiteY816" fmla="*/ 178117 h 1850707"/>
              <a:gd name="connsiteX817" fmla="*/ 902970 w 1849755"/>
              <a:gd name="connsiteY817" fmla="*/ 186690 h 1850707"/>
              <a:gd name="connsiteX818" fmla="*/ 910590 w 1849755"/>
              <a:gd name="connsiteY818" fmla="*/ 190500 h 1850707"/>
              <a:gd name="connsiteX819" fmla="*/ 918210 w 1849755"/>
              <a:gd name="connsiteY819" fmla="*/ 192405 h 1850707"/>
              <a:gd name="connsiteX820" fmla="*/ 918210 w 1849755"/>
              <a:gd name="connsiteY820" fmla="*/ 199072 h 1850707"/>
              <a:gd name="connsiteX821" fmla="*/ 865823 w 1849755"/>
              <a:gd name="connsiteY821" fmla="*/ 198120 h 1850707"/>
              <a:gd name="connsiteX822" fmla="*/ 865823 w 1849755"/>
              <a:gd name="connsiteY822" fmla="*/ 191452 h 1850707"/>
              <a:gd name="connsiteX823" fmla="*/ 873443 w 1849755"/>
              <a:gd name="connsiteY823" fmla="*/ 190500 h 1850707"/>
              <a:gd name="connsiteX824" fmla="*/ 881063 w 1849755"/>
              <a:gd name="connsiteY824" fmla="*/ 187642 h 1850707"/>
              <a:gd name="connsiteX825" fmla="*/ 885825 w 1849755"/>
              <a:gd name="connsiteY825" fmla="*/ 180022 h 1850707"/>
              <a:gd name="connsiteX826" fmla="*/ 886778 w 1849755"/>
              <a:gd name="connsiteY826" fmla="*/ 162877 h 1850707"/>
              <a:gd name="connsiteX827" fmla="*/ 887730 w 1849755"/>
              <a:gd name="connsiteY827" fmla="*/ 104775 h 1850707"/>
              <a:gd name="connsiteX828" fmla="*/ 886778 w 1849755"/>
              <a:gd name="connsiteY828" fmla="*/ 96202 h 1850707"/>
              <a:gd name="connsiteX829" fmla="*/ 882968 w 1849755"/>
              <a:gd name="connsiteY829" fmla="*/ 89535 h 1850707"/>
              <a:gd name="connsiteX830" fmla="*/ 876300 w 1849755"/>
              <a:gd name="connsiteY830" fmla="*/ 84772 h 1850707"/>
              <a:gd name="connsiteX831" fmla="*/ 867728 w 1849755"/>
              <a:gd name="connsiteY831" fmla="*/ 81915 h 1850707"/>
              <a:gd name="connsiteX832" fmla="*/ 925830 w 1849755"/>
              <a:gd name="connsiteY832" fmla="*/ 29527 h 1850707"/>
              <a:gd name="connsiteX833" fmla="*/ 577215 w 1849755"/>
              <a:gd name="connsiteY833" fmla="*/ 100012 h 1850707"/>
              <a:gd name="connsiteX834" fmla="*/ 292417 w 1849755"/>
              <a:gd name="connsiteY834" fmla="*/ 292417 h 1850707"/>
              <a:gd name="connsiteX835" fmla="*/ 100965 w 1849755"/>
              <a:gd name="connsiteY835" fmla="*/ 577215 h 1850707"/>
              <a:gd name="connsiteX836" fmla="*/ 30480 w 1849755"/>
              <a:gd name="connsiteY836" fmla="*/ 925830 h 1850707"/>
              <a:gd name="connsiteX837" fmla="*/ 100965 w 1849755"/>
              <a:gd name="connsiteY837" fmla="*/ 1274445 h 1850707"/>
              <a:gd name="connsiteX838" fmla="*/ 292417 w 1849755"/>
              <a:gd name="connsiteY838" fmla="*/ 1559242 h 1850707"/>
              <a:gd name="connsiteX839" fmla="*/ 577215 w 1849755"/>
              <a:gd name="connsiteY839" fmla="*/ 1750695 h 1850707"/>
              <a:gd name="connsiteX840" fmla="*/ 925830 w 1849755"/>
              <a:gd name="connsiteY840" fmla="*/ 1821180 h 1850707"/>
              <a:gd name="connsiteX841" fmla="*/ 1274445 w 1849755"/>
              <a:gd name="connsiteY841" fmla="*/ 1750695 h 1850707"/>
              <a:gd name="connsiteX842" fmla="*/ 1559242 w 1849755"/>
              <a:gd name="connsiteY842" fmla="*/ 1559242 h 1850707"/>
              <a:gd name="connsiteX843" fmla="*/ 1750695 w 1849755"/>
              <a:gd name="connsiteY843" fmla="*/ 1274445 h 1850707"/>
              <a:gd name="connsiteX844" fmla="*/ 1821180 w 1849755"/>
              <a:gd name="connsiteY844" fmla="*/ 925830 h 1850707"/>
              <a:gd name="connsiteX845" fmla="*/ 1750695 w 1849755"/>
              <a:gd name="connsiteY845" fmla="*/ 577215 h 1850707"/>
              <a:gd name="connsiteX846" fmla="*/ 1559242 w 1849755"/>
              <a:gd name="connsiteY846" fmla="*/ 292417 h 1850707"/>
              <a:gd name="connsiteX847" fmla="*/ 1274445 w 1849755"/>
              <a:gd name="connsiteY847" fmla="*/ 100012 h 1850707"/>
              <a:gd name="connsiteX848" fmla="*/ 925830 w 1849755"/>
              <a:gd name="connsiteY848" fmla="*/ 29527 h 1850707"/>
              <a:gd name="connsiteX849" fmla="*/ 925830 w 1849755"/>
              <a:gd name="connsiteY849" fmla="*/ 0 h 1850707"/>
              <a:gd name="connsiteX850" fmla="*/ 1285875 w 1849755"/>
              <a:gd name="connsiteY850" fmla="*/ 72390 h 1850707"/>
              <a:gd name="connsiteX851" fmla="*/ 1579245 w 1849755"/>
              <a:gd name="connsiteY851" fmla="*/ 271462 h 1850707"/>
              <a:gd name="connsiteX852" fmla="*/ 1777365 w 1849755"/>
              <a:gd name="connsiteY852" fmla="*/ 565785 h 1850707"/>
              <a:gd name="connsiteX853" fmla="*/ 1849755 w 1849755"/>
              <a:gd name="connsiteY853" fmla="*/ 925830 h 1850707"/>
              <a:gd name="connsiteX854" fmla="*/ 1777365 w 1849755"/>
              <a:gd name="connsiteY854" fmla="*/ 1285875 h 1850707"/>
              <a:gd name="connsiteX855" fmla="*/ 1579245 w 1849755"/>
              <a:gd name="connsiteY855" fmla="*/ 1580197 h 1850707"/>
              <a:gd name="connsiteX856" fmla="*/ 1284922 w 1849755"/>
              <a:gd name="connsiteY856" fmla="*/ 1778317 h 1850707"/>
              <a:gd name="connsiteX857" fmla="*/ 924877 w 1849755"/>
              <a:gd name="connsiteY857" fmla="*/ 1850707 h 1850707"/>
              <a:gd name="connsiteX858" fmla="*/ 564832 w 1849755"/>
              <a:gd name="connsiteY858" fmla="*/ 1778317 h 1850707"/>
              <a:gd name="connsiteX859" fmla="*/ 270510 w 1849755"/>
              <a:gd name="connsiteY859" fmla="*/ 1580197 h 1850707"/>
              <a:gd name="connsiteX860" fmla="*/ 72390 w 1849755"/>
              <a:gd name="connsiteY860" fmla="*/ 1285875 h 1850707"/>
              <a:gd name="connsiteX861" fmla="*/ 0 w 1849755"/>
              <a:gd name="connsiteY861" fmla="*/ 925830 h 1850707"/>
              <a:gd name="connsiteX862" fmla="*/ 73342 w 1849755"/>
              <a:gd name="connsiteY862" fmla="*/ 564832 h 1850707"/>
              <a:gd name="connsiteX863" fmla="*/ 271462 w 1849755"/>
              <a:gd name="connsiteY863" fmla="*/ 270510 h 1850707"/>
              <a:gd name="connsiteX864" fmla="*/ 565785 w 1849755"/>
              <a:gd name="connsiteY864" fmla="*/ 72390 h 1850707"/>
              <a:gd name="connsiteX865" fmla="*/ 925830 w 1849755"/>
              <a:gd name="connsiteY865" fmla="*/ 0 h 185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</a:cxnLst>
            <a:rect l="l" t="t" r="r" b="b"/>
            <a:pathLst>
              <a:path w="1849755" h="1850707">
                <a:moveTo>
                  <a:pt x="807720" y="1710690"/>
                </a:moveTo>
                <a:cubicBezTo>
                  <a:pt x="797242" y="1716405"/>
                  <a:pt x="791527" y="1724025"/>
                  <a:pt x="789622" y="1733550"/>
                </a:cubicBezTo>
                <a:cubicBezTo>
                  <a:pt x="788670" y="1739265"/>
                  <a:pt x="789622" y="1744027"/>
                  <a:pt x="791527" y="1747837"/>
                </a:cubicBezTo>
                <a:cubicBezTo>
                  <a:pt x="795337" y="1756410"/>
                  <a:pt x="802957" y="1761172"/>
                  <a:pt x="812482" y="1763077"/>
                </a:cubicBezTo>
                <a:cubicBezTo>
                  <a:pt x="819150" y="1764030"/>
                  <a:pt x="824865" y="1762125"/>
                  <a:pt x="829627" y="1759267"/>
                </a:cubicBezTo>
                <a:cubicBezTo>
                  <a:pt x="834390" y="1755457"/>
                  <a:pt x="837247" y="1750695"/>
                  <a:pt x="838200" y="1744027"/>
                </a:cubicBezTo>
                <a:cubicBezTo>
                  <a:pt x="839152" y="1735455"/>
                  <a:pt x="836295" y="1727835"/>
                  <a:pt x="827722" y="1722120"/>
                </a:cubicBezTo>
                <a:cubicBezTo>
                  <a:pt x="822007" y="1718310"/>
                  <a:pt x="816292" y="1715452"/>
                  <a:pt x="810577" y="1711642"/>
                </a:cubicBezTo>
                <a:close/>
                <a:moveTo>
                  <a:pt x="1232535" y="1657350"/>
                </a:moveTo>
                <a:cubicBezTo>
                  <a:pt x="1225868" y="1666875"/>
                  <a:pt x="1224915" y="1677353"/>
                  <a:pt x="1229678" y="1685925"/>
                </a:cubicBezTo>
                <a:cubicBezTo>
                  <a:pt x="1231583" y="1691640"/>
                  <a:pt x="1235393" y="1695450"/>
                  <a:pt x="1238250" y="1697355"/>
                </a:cubicBezTo>
                <a:cubicBezTo>
                  <a:pt x="1246822" y="1703070"/>
                  <a:pt x="1254443" y="1703070"/>
                  <a:pt x="1263968" y="1699260"/>
                </a:cubicBezTo>
                <a:cubicBezTo>
                  <a:pt x="1269683" y="1696403"/>
                  <a:pt x="1274445" y="1692593"/>
                  <a:pt x="1276350" y="1686878"/>
                </a:cubicBezTo>
                <a:cubicBezTo>
                  <a:pt x="1278255" y="1682115"/>
                  <a:pt x="1278255" y="1676400"/>
                  <a:pt x="1275397" y="1670685"/>
                </a:cubicBezTo>
                <a:cubicBezTo>
                  <a:pt x="1271588" y="1663065"/>
                  <a:pt x="1264920" y="1658303"/>
                  <a:pt x="1255395" y="1657350"/>
                </a:cubicBezTo>
                <a:cubicBezTo>
                  <a:pt x="1248728" y="1657350"/>
                  <a:pt x="1242060" y="1657350"/>
                  <a:pt x="1235393" y="1657350"/>
                </a:cubicBezTo>
                <a:close/>
                <a:moveTo>
                  <a:pt x="1024890" y="1654493"/>
                </a:moveTo>
                <a:cubicBezTo>
                  <a:pt x="1017270" y="1655445"/>
                  <a:pt x="1012507" y="1660208"/>
                  <a:pt x="1010602" y="1667828"/>
                </a:cubicBezTo>
                <a:cubicBezTo>
                  <a:pt x="1009650" y="1671638"/>
                  <a:pt x="1009650" y="1677353"/>
                  <a:pt x="1010602" y="1683068"/>
                </a:cubicBezTo>
                <a:cubicBezTo>
                  <a:pt x="1011555" y="1692593"/>
                  <a:pt x="1015365" y="1699260"/>
                  <a:pt x="1019175" y="1704023"/>
                </a:cubicBezTo>
                <a:cubicBezTo>
                  <a:pt x="1022985" y="1707833"/>
                  <a:pt x="1028700" y="1709738"/>
                  <a:pt x="1035367" y="1708785"/>
                </a:cubicBezTo>
                <a:cubicBezTo>
                  <a:pt x="1042987" y="1707833"/>
                  <a:pt x="1048702" y="1704023"/>
                  <a:pt x="1049655" y="1697355"/>
                </a:cubicBezTo>
                <a:cubicBezTo>
                  <a:pt x="1049655" y="1693545"/>
                  <a:pt x="1049655" y="1688783"/>
                  <a:pt x="1049655" y="1684020"/>
                </a:cubicBezTo>
                <a:cubicBezTo>
                  <a:pt x="1047750" y="1672590"/>
                  <a:pt x="1044892" y="1664970"/>
                  <a:pt x="1041082" y="1660208"/>
                </a:cubicBezTo>
                <a:cubicBezTo>
                  <a:pt x="1036320" y="1655445"/>
                  <a:pt x="1031557" y="1653540"/>
                  <a:pt x="1024890" y="1654493"/>
                </a:cubicBezTo>
                <a:close/>
                <a:moveTo>
                  <a:pt x="827722" y="1653540"/>
                </a:moveTo>
                <a:cubicBezTo>
                  <a:pt x="822007" y="1652587"/>
                  <a:pt x="816292" y="1653540"/>
                  <a:pt x="812482" y="1656397"/>
                </a:cubicBezTo>
                <a:cubicBezTo>
                  <a:pt x="808672" y="1659255"/>
                  <a:pt x="806767" y="1663065"/>
                  <a:pt x="805815" y="1667827"/>
                </a:cubicBezTo>
                <a:cubicBezTo>
                  <a:pt x="804862" y="1672590"/>
                  <a:pt x="806767" y="1677352"/>
                  <a:pt x="810577" y="1681162"/>
                </a:cubicBezTo>
                <a:cubicBezTo>
                  <a:pt x="812482" y="1684020"/>
                  <a:pt x="816292" y="1685925"/>
                  <a:pt x="820102" y="1688782"/>
                </a:cubicBezTo>
                <a:cubicBezTo>
                  <a:pt x="822007" y="1689735"/>
                  <a:pt x="823912" y="1690687"/>
                  <a:pt x="826770" y="1692592"/>
                </a:cubicBezTo>
                <a:lnTo>
                  <a:pt x="831532" y="1695450"/>
                </a:lnTo>
                <a:cubicBezTo>
                  <a:pt x="840105" y="1692592"/>
                  <a:pt x="844867" y="1685925"/>
                  <a:pt x="846772" y="1676400"/>
                </a:cubicBezTo>
                <a:cubicBezTo>
                  <a:pt x="847725" y="1670685"/>
                  <a:pt x="845820" y="1665922"/>
                  <a:pt x="842962" y="1661160"/>
                </a:cubicBezTo>
                <a:cubicBezTo>
                  <a:pt x="839152" y="1657350"/>
                  <a:pt x="834390" y="1654492"/>
                  <a:pt x="827722" y="1653540"/>
                </a:cubicBezTo>
                <a:close/>
                <a:moveTo>
                  <a:pt x="831532" y="1644967"/>
                </a:moveTo>
                <a:cubicBezTo>
                  <a:pt x="842962" y="1646872"/>
                  <a:pt x="851535" y="1650682"/>
                  <a:pt x="858202" y="1656397"/>
                </a:cubicBezTo>
                <a:cubicBezTo>
                  <a:pt x="863917" y="1662112"/>
                  <a:pt x="865822" y="1668780"/>
                  <a:pt x="864870" y="1677352"/>
                </a:cubicBezTo>
                <a:cubicBezTo>
                  <a:pt x="862965" y="1687830"/>
                  <a:pt x="855345" y="1696402"/>
                  <a:pt x="842010" y="1701165"/>
                </a:cubicBezTo>
                <a:cubicBezTo>
                  <a:pt x="850582" y="1705927"/>
                  <a:pt x="857250" y="1711642"/>
                  <a:pt x="860107" y="1717357"/>
                </a:cubicBezTo>
                <a:cubicBezTo>
                  <a:pt x="862012" y="1722120"/>
                  <a:pt x="862965" y="1728787"/>
                  <a:pt x="862012" y="1736407"/>
                </a:cubicBezTo>
                <a:cubicBezTo>
                  <a:pt x="861060" y="1743075"/>
                  <a:pt x="859155" y="1749742"/>
                  <a:pt x="855345" y="1754505"/>
                </a:cubicBezTo>
                <a:cubicBezTo>
                  <a:pt x="848677" y="1764030"/>
                  <a:pt x="839152" y="1770697"/>
                  <a:pt x="825817" y="1772602"/>
                </a:cubicBezTo>
                <a:cubicBezTo>
                  <a:pt x="821055" y="1773555"/>
                  <a:pt x="814387" y="1773555"/>
                  <a:pt x="807720" y="1772602"/>
                </a:cubicBezTo>
                <a:cubicBezTo>
                  <a:pt x="792480" y="1770697"/>
                  <a:pt x="781050" y="1764030"/>
                  <a:pt x="774382" y="1752600"/>
                </a:cubicBezTo>
                <a:cubicBezTo>
                  <a:pt x="771525" y="1747837"/>
                  <a:pt x="770572" y="1741170"/>
                  <a:pt x="771525" y="1733550"/>
                </a:cubicBezTo>
                <a:cubicBezTo>
                  <a:pt x="772477" y="1724025"/>
                  <a:pt x="777240" y="1717357"/>
                  <a:pt x="784860" y="1712595"/>
                </a:cubicBezTo>
                <a:cubicBezTo>
                  <a:pt x="787717" y="1710690"/>
                  <a:pt x="792480" y="1708785"/>
                  <a:pt x="800100" y="1705927"/>
                </a:cubicBezTo>
                <a:cubicBezTo>
                  <a:pt x="787717" y="1697355"/>
                  <a:pt x="782002" y="1686877"/>
                  <a:pt x="783907" y="1674495"/>
                </a:cubicBezTo>
                <a:cubicBezTo>
                  <a:pt x="785812" y="1660207"/>
                  <a:pt x="794385" y="1650682"/>
                  <a:pt x="809625" y="1645920"/>
                </a:cubicBezTo>
                <a:cubicBezTo>
                  <a:pt x="816292" y="1644015"/>
                  <a:pt x="823912" y="1643062"/>
                  <a:pt x="831532" y="1644967"/>
                </a:cubicBezTo>
                <a:close/>
                <a:moveTo>
                  <a:pt x="1028700" y="1644015"/>
                </a:moveTo>
                <a:cubicBezTo>
                  <a:pt x="1046797" y="1641158"/>
                  <a:pt x="1061085" y="1646873"/>
                  <a:pt x="1070610" y="1661160"/>
                </a:cubicBezTo>
                <a:cubicBezTo>
                  <a:pt x="1072515" y="1667828"/>
                  <a:pt x="1075372" y="1677353"/>
                  <a:pt x="1077277" y="1689735"/>
                </a:cubicBezTo>
                <a:cubicBezTo>
                  <a:pt x="1079182" y="1705928"/>
                  <a:pt x="1078230" y="1719263"/>
                  <a:pt x="1073467" y="1730693"/>
                </a:cubicBezTo>
                <a:cubicBezTo>
                  <a:pt x="1068705" y="1743075"/>
                  <a:pt x="1060132" y="1752600"/>
                  <a:pt x="1050607" y="1761173"/>
                </a:cubicBezTo>
                <a:cubicBezTo>
                  <a:pt x="1040130" y="1769745"/>
                  <a:pt x="1027747" y="1774508"/>
                  <a:pt x="1014412" y="1776413"/>
                </a:cubicBezTo>
                <a:lnTo>
                  <a:pt x="1005840" y="1771650"/>
                </a:lnTo>
                <a:lnTo>
                  <a:pt x="1007745" y="1767840"/>
                </a:lnTo>
                <a:cubicBezTo>
                  <a:pt x="1009650" y="1767840"/>
                  <a:pt x="1012507" y="1767840"/>
                  <a:pt x="1015365" y="1767840"/>
                </a:cubicBezTo>
                <a:cubicBezTo>
                  <a:pt x="1025842" y="1765935"/>
                  <a:pt x="1034415" y="1761173"/>
                  <a:pt x="1042035" y="1753553"/>
                </a:cubicBezTo>
                <a:cubicBezTo>
                  <a:pt x="1044892" y="1750695"/>
                  <a:pt x="1046797" y="1745933"/>
                  <a:pt x="1049655" y="1741170"/>
                </a:cubicBezTo>
                <a:cubicBezTo>
                  <a:pt x="1052512" y="1733550"/>
                  <a:pt x="1054417" y="1722120"/>
                  <a:pt x="1054417" y="1706880"/>
                </a:cubicBezTo>
                <a:cubicBezTo>
                  <a:pt x="1045845" y="1716405"/>
                  <a:pt x="1040130" y="1722120"/>
                  <a:pt x="1039177" y="1722120"/>
                </a:cubicBezTo>
                <a:cubicBezTo>
                  <a:pt x="1035367" y="1724025"/>
                  <a:pt x="1030605" y="1725930"/>
                  <a:pt x="1024890" y="1725930"/>
                </a:cubicBezTo>
                <a:cubicBezTo>
                  <a:pt x="1015365" y="1726883"/>
                  <a:pt x="1007745" y="1724978"/>
                  <a:pt x="1002030" y="1720215"/>
                </a:cubicBezTo>
                <a:cubicBezTo>
                  <a:pt x="995362" y="1714500"/>
                  <a:pt x="990600" y="1705928"/>
                  <a:pt x="989647" y="1695450"/>
                </a:cubicBezTo>
                <a:cubicBezTo>
                  <a:pt x="986790" y="1677353"/>
                  <a:pt x="992505" y="1664018"/>
                  <a:pt x="1004887" y="1653540"/>
                </a:cubicBezTo>
                <a:cubicBezTo>
                  <a:pt x="1010602" y="1648778"/>
                  <a:pt x="1018222" y="1645920"/>
                  <a:pt x="1028700" y="1644015"/>
                </a:cubicBezTo>
                <a:close/>
                <a:moveTo>
                  <a:pt x="1236345" y="1598295"/>
                </a:moveTo>
                <a:cubicBezTo>
                  <a:pt x="1231583" y="1596390"/>
                  <a:pt x="1225868" y="1597343"/>
                  <a:pt x="1219200" y="1600200"/>
                </a:cubicBezTo>
                <a:cubicBezTo>
                  <a:pt x="1213485" y="1603058"/>
                  <a:pt x="1209675" y="1605915"/>
                  <a:pt x="1207770" y="1610678"/>
                </a:cubicBezTo>
                <a:cubicBezTo>
                  <a:pt x="1205865" y="1615440"/>
                  <a:pt x="1205865" y="1619250"/>
                  <a:pt x="1207770" y="1624013"/>
                </a:cubicBezTo>
                <a:cubicBezTo>
                  <a:pt x="1209675" y="1628775"/>
                  <a:pt x="1213485" y="1631633"/>
                  <a:pt x="1219200" y="1633538"/>
                </a:cubicBezTo>
                <a:cubicBezTo>
                  <a:pt x="1222058" y="1634490"/>
                  <a:pt x="1225868" y="1634490"/>
                  <a:pt x="1230630" y="1634490"/>
                </a:cubicBezTo>
                <a:cubicBezTo>
                  <a:pt x="1232535" y="1634490"/>
                  <a:pt x="1235393" y="1634490"/>
                  <a:pt x="1238250" y="1634490"/>
                </a:cubicBezTo>
                <a:lnTo>
                  <a:pt x="1243965" y="1634490"/>
                </a:lnTo>
                <a:cubicBezTo>
                  <a:pt x="1250633" y="1625918"/>
                  <a:pt x="1251585" y="1617345"/>
                  <a:pt x="1247775" y="1608773"/>
                </a:cubicBezTo>
                <a:cubicBezTo>
                  <a:pt x="1244918" y="1603058"/>
                  <a:pt x="1241108" y="1599248"/>
                  <a:pt x="1236345" y="1598295"/>
                </a:cubicBezTo>
                <a:close/>
                <a:moveTo>
                  <a:pt x="580073" y="1586865"/>
                </a:moveTo>
                <a:cubicBezTo>
                  <a:pt x="597218" y="1589722"/>
                  <a:pt x="617220" y="1591627"/>
                  <a:pt x="639128" y="1592580"/>
                </a:cubicBezTo>
                <a:lnTo>
                  <a:pt x="640080" y="1594485"/>
                </a:lnTo>
                <a:cubicBezTo>
                  <a:pt x="638175" y="1597342"/>
                  <a:pt x="636270" y="1602105"/>
                  <a:pt x="632460" y="1608772"/>
                </a:cubicBezTo>
                <a:cubicBezTo>
                  <a:pt x="631508" y="1610677"/>
                  <a:pt x="627698" y="1617345"/>
                  <a:pt x="622935" y="1627822"/>
                </a:cubicBezTo>
                <a:lnTo>
                  <a:pt x="607695" y="1660207"/>
                </a:lnTo>
                <a:cubicBezTo>
                  <a:pt x="597218" y="1684020"/>
                  <a:pt x="591503" y="1696402"/>
                  <a:pt x="591503" y="1698307"/>
                </a:cubicBezTo>
                <a:cubicBezTo>
                  <a:pt x="591503" y="1700212"/>
                  <a:pt x="591503" y="1701165"/>
                  <a:pt x="593408" y="1702117"/>
                </a:cubicBezTo>
                <a:cubicBezTo>
                  <a:pt x="595313" y="1704022"/>
                  <a:pt x="600075" y="1706880"/>
                  <a:pt x="608648" y="1710690"/>
                </a:cubicBezTo>
                <a:lnTo>
                  <a:pt x="609600" y="1711642"/>
                </a:lnTo>
                <a:lnTo>
                  <a:pt x="609600" y="1717357"/>
                </a:lnTo>
                <a:lnTo>
                  <a:pt x="608648" y="1718310"/>
                </a:lnTo>
                <a:cubicBezTo>
                  <a:pt x="601028" y="1714500"/>
                  <a:pt x="591503" y="1709737"/>
                  <a:pt x="580073" y="1704975"/>
                </a:cubicBezTo>
                <a:cubicBezTo>
                  <a:pt x="569595" y="1700212"/>
                  <a:pt x="557213" y="1695450"/>
                  <a:pt x="544830" y="1689735"/>
                </a:cubicBezTo>
                <a:lnTo>
                  <a:pt x="543878" y="1688782"/>
                </a:lnTo>
                <a:lnTo>
                  <a:pt x="545783" y="1684020"/>
                </a:lnTo>
                <a:lnTo>
                  <a:pt x="546735" y="1684020"/>
                </a:lnTo>
                <a:cubicBezTo>
                  <a:pt x="549593" y="1684972"/>
                  <a:pt x="552450" y="1685925"/>
                  <a:pt x="555308" y="1686877"/>
                </a:cubicBezTo>
                <a:cubicBezTo>
                  <a:pt x="560070" y="1688782"/>
                  <a:pt x="563880" y="1689735"/>
                  <a:pt x="564833" y="1689735"/>
                </a:cubicBezTo>
                <a:cubicBezTo>
                  <a:pt x="565785" y="1689735"/>
                  <a:pt x="567690" y="1688782"/>
                  <a:pt x="568643" y="1687830"/>
                </a:cubicBezTo>
                <a:cubicBezTo>
                  <a:pt x="570548" y="1685925"/>
                  <a:pt x="576263" y="1675447"/>
                  <a:pt x="584835" y="1656397"/>
                </a:cubicBezTo>
                <a:lnTo>
                  <a:pt x="594360" y="1635442"/>
                </a:lnTo>
                <a:cubicBezTo>
                  <a:pt x="597218" y="1628775"/>
                  <a:pt x="601028" y="1621155"/>
                  <a:pt x="604838" y="1611630"/>
                </a:cubicBezTo>
                <a:lnTo>
                  <a:pt x="607695" y="1604962"/>
                </a:lnTo>
                <a:cubicBezTo>
                  <a:pt x="608648" y="1602105"/>
                  <a:pt x="608648" y="1600200"/>
                  <a:pt x="607695" y="1600200"/>
                </a:cubicBezTo>
                <a:cubicBezTo>
                  <a:pt x="607695" y="1600200"/>
                  <a:pt x="604838" y="1600200"/>
                  <a:pt x="601980" y="1600200"/>
                </a:cubicBezTo>
                <a:cubicBezTo>
                  <a:pt x="592455" y="1600200"/>
                  <a:pt x="584835" y="1600200"/>
                  <a:pt x="578168" y="1600200"/>
                </a:cubicBezTo>
                <a:lnTo>
                  <a:pt x="577215" y="1599247"/>
                </a:lnTo>
                <a:cubicBezTo>
                  <a:pt x="578168" y="1596390"/>
                  <a:pt x="579120" y="1592580"/>
                  <a:pt x="580073" y="1587817"/>
                </a:cubicBezTo>
                <a:close/>
                <a:moveTo>
                  <a:pt x="1245870" y="1585913"/>
                </a:moveTo>
                <a:cubicBezTo>
                  <a:pt x="1253490" y="1587818"/>
                  <a:pt x="1259205" y="1592580"/>
                  <a:pt x="1263015" y="1600200"/>
                </a:cubicBezTo>
                <a:cubicBezTo>
                  <a:pt x="1267778" y="1610678"/>
                  <a:pt x="1264920" y="1621155"/>
                  <a:pt x="1256347" y="1632585"/>
                </a:cubicBezTo>
                <a:cubicBezTo>
                  <a:pt x="1266825" y="1631633"/>
                  <a:pt x="1274445" y="1633538"/>
                  <a:pt x="1280160" y="1636395"/>
                </a:cubicBezTo>
                <a:cubicBezTo>
                  <a:pt x="1284922" y="1639253"/>
                  <a:pt x="1288733" y="1644968"/>
                  <a:pt x="1292543" y="1651635"/>
                </a:cubicBezTo>
                <a:cubicBezTo>
                  <a:pt x="1295400" y="1658303"/>
                  <a:pt x="1296353" y="1664970"/>
                  <a:pt x="1296353" y="1670685"/>
                </a:cubicBezTo>
                <a:cubicBezTo>
                  <a:pt x="1295400" y="1682115"/>
                  <a:pt x="1290638" y="1692593"/>
                  <a:pt x="1280160" y="1701165"/>
                </a:cubicBezTo>
                <a:cubicBezTo>
                  <a:pt x="1276350" y="1704975"/>
                  <a:pt x="1270635" y="1707833"/>
                  <a:pt x="1263968" y="1710690"/>
                </a:cubicBezTo>
                <a:cubicBezTo>
                  <a:pt x="1249680" y="1716405"/>
                  <a:pt x="1237297" y="1716405"/>
                  <a:pt x="1224915" y="1710690"/>
                </a:cubicBezTo>
                <a:cubicBezTo>
                  <a:pt x="1219200" y="1707833"/>
                  <a:pt x="1215390" y="1703070"/>
                  <a:pt x="1212533" y="1696403"/>
                </a:cubicBezTo>
                <a:cubicBezTo>
                  <a:pt x="1208723" y="1687830"/>
                  <a:pt x="1208723" y="1679258"/>
                  <a:pt x="1212533" y="1671638"/>
                </a:cubicBezTo>
                <a:cubicBezTo>
                  <a:pt x="1213485" y="1668780"/>
                  <a:pt x="1217295" y="1664970"/>
                  <a:pt x="1222058" y="1658303"/>
                </a:cubicBezTo>
                <a:cubicBezTo>
                  <a:pt x="1206818" y="1657350"/>
                  <a:pt x="1196340" y="1651635"/>
                  <a:pt x="1191578" y="1639253"/>
                </a:cubicBezTo>
                <a:cubicBezTo>
                  <a:pt x="1185863" y="1625918"/>
                  <a:pt x="1188720" y="1613535"/>
                  <a:pt x="1199198" y="1602105"/>
                </a:cubicBezTo>
                <a:cubicBezTo>
                  <a:pt x="1203960" y="1597343"/>
                  <a:pt x="1209675" y="1592580"/>
                  <a:pt x="1217295" y="1589723"/>
                </a:cubicBezTo>
                <a:cubicBezTo>
                  <a:pt x="1227772" y="1584960"/>
                  <a:pt x="1237297" y="1584008"/>
                  <a:pt x="1245870" y="1585913"/>
                </a:cubicBezTo>
                <a:close/>
                <a:moveTo>
                  <a:pt x="156210" y="1192530"/>
                </a:moveTo>
                <a:cubicBezTo>
                  <a:pt x="147638" y="1195387"/>
                  <a:pt x="141923" y="1200150"/>
                  <a:pt x="139065" y="1204912"/>
                </a:cubicBezTo>
                <a:cubicBezTo>
                  <a:pt x="136208" y="1209675"/>
                  <a:pt x="136208" y="1217295"/>
                  <a:pt x="140018" y="1225867"/>
                </a:cubicBezTo>
                <a:lnTo>
                  <a:pt x="142875" y="1232535"/>
                </a:lnTo>
                <a:lnTo>
                  <a:pt x="193358" y="1213485"/>
                </a:lnTo>
                <a:lnTo>
                  <a:pt x="192405" y="1209675"/>
                </a:lnTo>
                <a:cubicBezTo>
                  <a:pt x="189548" y="1201102"/>
                  <a:pt x="184785" y="1195387"/>
                  <a:pt x="179070" y="1192530"/>
                </a:cubicBezTo>
                <a:cubicBezTo>
                  <a:pt x="171450" y="1188720"/>
                  <a:pt x="164783" y="1188720"/>
                  <a:pt x="156210" y="1192530"/>
                </a:cubicBezTo>
                <a:close/>
                <a:moveTo>
                  <a:pt x="159068" y="1161097"/>
                </a:moveTo>
                <a:cubicBezTo>
                  <a:pt x="164783" y="1162050"/>
                  <a:pt x="169545" y="1163955"/>
                  <a:pt x="174308" y="1167765"/>
                </a:cubicBezTo>
                <a:cubicBezTo>
                  <a:pt x="179070" y="1171575"/>
                  <a:pt x="183833" y="1176337"/>
                  <a:pt x="186690" y="1182052"/>
                </a:cubicBezTo>
                <a:cubicBezTo>
                  <a:pt x="190500" y="1187767"/>
                  <a:pt x="193358" y="1194435"/>
                  <a:pt x="196215" y="1202055"/>
                </a:cubicBezTo>
                <a:lnTo>
                  <a:pt x="200025" y="1211580"/>
                </a:lnTo>
                <a:lnTo>
                  <a:pt x="232410" y="1199197"/>
                </a:lnTo>
                <a:cubicBezTo>
                  <a:pt x="234315" y="1198245"/>
                  <a:pt x="236220" y="1197292"/>
                  <a:pt x="237173" y="1196340"/>
                </a:cubicBezTo>
                <a:cubicBezTo>
                  <a:pt x="238125" y="1195387"/>
                  <a:pt x="239078" y="1193482"/>
                  <a:pt x="239078" y="1190625"/>
                </a:cubicBezTo>
                <a:cubicBezTo>
                  <a:pt x="239078" y="1189672"/>
                  <a:pt x="239078" y="1187767"/>
                  <a:pt x="238125" y="1184910"/>
                </a:cubicBezTo>
                <a:cubicBezTo>
                  <a:pt x="238125" y="1182052"/>
                  <a:pt x="237173" y="1180147"/>
                  <a:pt x="237173" y="1178242"/>
                </a:cubicBezTo>
                <a:lnTo>
                  <a:pt x="243840" y="1175385"/>
                </a:lnTo>
                <a:lnTo>
                  <a:pt x="267653" y="1237297"/>
                </a:lnTo>
                <a:lnTo>
                  <a:pt x="260985" y="1239202"/>
                </a:lnTo>
                <a:cubicBezTo>
                  <a:pt x="260033" y="1237297"/>
                  <a:pt x="259080" y="1235392"/>
                  <a:pt x="258128" y="1233487"/>
                </a:cubicBezTo>
                <a:cubicBezTo>
                  <a:pt x="257175" y="1230630"/>
                  <a:pt x="256223" y="1229677"/>
                  <a:pt x="255270" y="1228725"/>
                </a:cubicBezTo>
                <a:cubicBezTo>
                  <a:pt x="253365" y="1226820"/>
                  <a:pt x="252413" y="1225867"/>
                  <a:pt x="250508" y="1225867"/>
                </a:cubicBezTo>
                <a:cubicBezTo>
                  <a:pt x="248603" y="1225867"/>
                  <a:pt x="247650" y="1225867"/>
                  <a:pt x="244793" y="1226820"/>
                </a:cubicBezTo>
                <a:lnTo>
                  <a:pt x="164783" y="1257300"/>
                </a:lnTo>
                <a:cubicBezTo>
                  <a:pt x="162878" y="1258252"/>
                  <a:pt x="160973" y="1259205"/>
                  <a:pt x="160020" y="1260157"/>
                </a:cubicBezTo>
                <a:cubicBezTo>
                  <a:pt x="159068" y="1261110"/>
                  <a:pt x="158115" y="1263015"/>
                  <a:pt x="158115" y="1265872"/>
                </a:cubicBezTo>
                <a:cubicBezTo>
                  <a:pt x="158115" y="1267777"/>
                  <a:pt x="158115" y="1269682"/>
                  <a:pt x="159068" y="1272540"/>
                </a:cubicBezTo>
                <a:cubicBezTo>
                  <a:pt x="159068" y="1275397"/>
                  <a:pt x="160020" y="1277302"/>
                  <a:pt x="160020" y="1278255"/>
                </a:cubicBezTo>
                <a:lnTo>
                  <a:pt x="153353" y="1281112"/>
                </a:lnTo>
                <a:lnTo>
                  <a:pt x="129540" y="1218247"/>
                </a:lnTo>
                <a:cubicBezTo>
                  <a:pt x="123825" y="1203960"/>
                  <a:pt x="121920" y="1191577"/>
                  <a:pt x="123825" y="1183005"/>
                </a:cubicBezTo>
                <a:cubicBezTo>
                  <a:pt x="124778" y="1172527"/>
                  <a:pt x="130493" y="1166812"/>
                  <a:pt x="140970" y="1163002"/>
                </a:cubicBezTo>
                <a:cubicBezTo>
                  <a:pt x="147638" y="1160145"/>
                  <a:pt x="153353" y="1160145"/>
                  <a:pt x="159068" y="1161097"/>
                </a:cubicBezTo>
                <a:close/>
                <a:moveTo>
                  <a:pt x="1615440" y="1152525"/>
                </a:moveTo>
                <a:lnTo>
                  <a:pt x="1622107" y="1154430"/>
                </a:lnTo>
                <a:cubicBezTo>
                  <a:pt x="1621155" y="1156335"/>
                  <a:pt x="1621155" y="1158240"/>
                  <a:pt x="1620202" y="1161097"/>
                </a:cubicBezTo>
                <a:cubicBezTo>
                  <a:pt x="1619250" y="1163955"/>
                  <a:pt x="1619250" y="1165860"/>
                  <a:pt x="1619250" y="1167765"/>
                </a:cubicBezTo>
                <a:cubicBezTo>
                  <a:pt x="1619250" y="1169670"/>
                  <a:pt x="1620202" y="1171575"/>
                  <a:pt x="1621155" y="1173480"/>
                </a:cubicBezTo>
                <a:cubicBezTo>
                  <a:pt x="1622107" y="1174432"/>
                  <a:pt x="1624012" y="1175385"/>
                  <a:pt x="1625917" y="1176337"/>
                </a:cubicBezTo>
                <a:lnTo>
                  <a:pt x="1645920" y="1183957"/>
                </a:lnTo>
                <a:cubicBezTo>
                  <a:pt x="1647825" y="1184910"/>
                  <a:pt x="1648777" y="1184910"/>
                  <a:pt x="1650682" y="1185862"/>
                </a:cubicBezTo>
                <a:cubicBezTo>
                  <a:pt x="1651635" y="1185862"/>
                  <a:pt x="1653540" y="1186815"/>
                  <a:pt x="1654492" y="1186815"/>
                </a:cubicBezTo>
                <a:cubicBezTo>
                  <a:pt x="1655445" y="1186815"/>
                  <a:pt x="1657350" y="1186815"/>
                  <a:pt x="1659255" y="1186815"/>
                </a:cubicBezTo>
                <a:cubicBezTo>
                  <a:pt x="1661160" y="1186815"/>
                  <a:pt x="1664017" y="1185862"/>
                  <a:pt x="1666875" y="1185862"/>
                </a:cubicBezTo>
                <a:cubicBezTo>
                  <a:pt x="1675447" y="1184910"/>
                  <a:pt x="1684020" y="1183005"/>
                  <a:pt x="1691640" y="1182052"/>
                </a:cubicBezTo>
                <a:cubicBezTo>
                  <a:pt x="1699260" y="1181100"/>
                  <a:pt x="1706880" y="1179195"/>
                  <a:pt x="1714500" y="1178242"/>
                </a:cubicBezTo>
                <a:cubicBezTo>
                  <a:pt x="1718310" y="1177290"/>
                  <a:pt x="1721167" y="1176337"/>
                  <a:pt x="1724025" y="1175385"/>
                </a:cubicBezTo>
                <a:cubicBezTo>
                  <a:pt x="1726882" y="1174432"/>
                  <a:pt x="1728787" y="1172527"/>
                  <a:pt x="1730692" y="1171575"/>
                </a:cubicBezTo>
                <a:cubicBezTo>
                  <a:pt x="1731645" y="1170622"/>
                  <a:pt x="1733550" y="1168717"/>
                  <a:pt x="1734502" y="1166812"/>
                </a:cubicBezTo>
                <a:cubicBezTo>
                  <a:pt x="1735455" y="1164907"/>
                  <a:pt x="1736407" y="1163002"/>
                  <a:pt x="1737360" y="1162050"/>
                </a:cubicBezTo>
                <a:lnTo>
                  <a:pt x="1744027" y="1164907"/>
                </a:lnTo>
                <a:lnTo>
                  <a:pt x="1719262" y="1229677"/>
                </a:lnTo>
                <a:lnTo>
                  <a:pt x="1712595" y="1226820"/>
                </a:lnTo>
                <a:cubicBezTo>
                  <a:pt x="1714500" y="1221105"/>
                  <a:pt x="1715452" y="1216342"/>
                  <a:pt x="1716405" y="1214437"/>
                </a:cubicBezTo>
                <a:cubicBezTo>
                  <a:pt x="1716405" y="1212532"/>
                  <a:pt x="1716405" y="1210627"/>
                  <a:pt x="1714500" y="1210627"/>
                </a:cubicBezTo>
                <a:cubicBezTo>
                  <a:pt x="1713547" y="1210627"/>
                  <a:pt x="1712595" y="1210627"/>
                  <a:pt x="1710690" y="1210627"/>
                </a:cubicBezTo>
                <a:cubicBezTo>
                  <a:pt x="1708785" y="1210627"/>
                  <a:pt x="1704975" y="1211580"/>
                  <a:pt x="1701165" y="1211580"/>
                </a:cubicBezTo>
                <a:cubicBezTo>
                  <a:pt x="1697355" y="1211580"/>
                  <a:pt x="1691640" y="1212532"/>
                  <a:pt x="1684020" y="1214437"/>
                </a:cubicBezTo>
                <a:cubicBezTo>
                  <a:pt x="1676400" y="1215390"/>
                  <a:pt x="1667827" y="1217295"/>
                  <a:pt x="1657350" y="1219200"/>
                </a:cubicBezTo>
                <a:cubicBezTo>
                  <a:pt x="1669732" y="1235392"/>
                  <a:pt x="1678305" y="1246822"/>
                  <a:pt x="1683067" y="1253490"/>
                </a:cubicBezTo>
                <a:cubicBezTo>
                  <a:pt x="1687830" y="1260157"/>
                  <a:pt x="1691640" y="1263015"/>
                  <a:pt x="1692592" y="1263967"/>
                </a:cubicBezTo>
                <a:cubicBezTo>
                  <a:pt x="1694497" y="1264920"/>
                  <a:pt x="1696402" y="1263967"/>
                  <a:pt x="1698307" y="1262062"/>
                </a:cubicBezTo>
                <a:cubicBezTo>
                  <a:pt x="1700212" y="1260157"/>
                  <a:pt x="1702117" y="1257300"/>
                  <a:pt x="1704022" y="1251585"/>
                </a:cubicBezTo>
                <a:lnTo>
                  <a:pt x="1710690" y="1253490"/>
                </a:lnTo>
                <a:lnTo>
                  <a:pt x="1694497" y="1295400"/>
                </a:lnTo>
                <a:lnTo>
                  <a:pt x="1686877" y="1292542"/>
                </a:lnTo>
                <a:cubicBezTo>
                  <a:pt x="1687830" y="1290637"/>
                  <a:pt x="1687830" y="1288732"/>
                  <a:pt x="1687830" y="1286827"/>
                </a:cubicBezTo>
                <a:cubicBezTo>
                  <a:pt x="1687830" y="1284922"/>
                  <a:pt x="1687830" y="1283017"/>
                  <a:pt x="1687830" y="1281112"/>
                </a:cubicBezTo>
                <a:cubicBezTo>
                  <a:pt x="1687830" y="1278255"/>
                  <a:pt x="1686877" y="1275397"/>
                  <a:pt x="1684972" y="1273492"/>
                </a:cubicBezTo>
                <a:cubicBezTo>
                  <a:pt x="1684020" y="1270635"/>
                  <a:pt x="1682115" y="1268730"/>
                  <a:pt x="1680210" y="1265872"/>
                </a:cubicBezTo>
                <a:cubicBezTo>
                  <a:pt x="1676400" y="1260157"/>
                  <a:pt x="1672590" y="1254442"/>
                  <a:pt x="1667827" y="1248727"/>
                </a:cubicBezTo>
                <a:cubicBezTo>
                  <a:pt x="1663065" y="1243012"/>
                  <a:pt x="1658302" y="1236345"/>
                  <a:pt x="1652587" y="1228725"/>
                </a:cubicBezTo>
                <a:cubicBezTo>
                  <a:pt x="1648777" y="1223962"/>
                  <a:pt x="1645920" y="1221105"/>
                  <a:pt x="1644015" y="1219200"/>
                </a:cubicBezTo>
                <a:cubicBezTo>
                  <a:pt x="1642110" y="1217295"/>
                  <a:pt x="1637347" y="1215390"/>
                  <a:pt x="1631632" y="1213485"/>
                </a:cubicBezTo>
                <a:lnTo>
                  <a:pt x="1615440" y="1206817"/>
                </a:lnTo>
                <a:cubicBezTo>
                  <a:pt x="1613535" y="1205865"/>
                  <a:pt x="1611630" y="1205865"/>
                  <a:pt x="1609725" y="1205865"/>
                </a:cubicBezTo>
                <a:cubicBezTo>
                  <a:pt x="1607820" y="1205865"/>
                  <a:pt x="1605915" y="1206817"/>
                  <a:pt x="1604962" y="1208722"/>
                </a:cubicBezTo>
                <a:cubicBezTo>
                  <a:pt x="1604010" y="1209675"/>
                  <a:pt x="1603057" y="1211580"/>
                  <a:pt x="1601152" y="1213485"/>
                </a:cubicBezTo>
                <a:cubicBezTo>
                  <a:pt x="1599247" y="1216342"/>
                  <a:pt x="1598295" y="1218247"/>
                  <a:pt x="1597342" y="1219200"/>
                </a:cubicBezTo>
                <a:lnTo>
                  <a:pt x="1590675" y="1216342"/>
                </a:lnTo>
                <a:close/>
                <a:moveTo>
                  <a:pt x="1739265" y="964883"/>
                </a:moveTo>
                <a:lnTo>
                  <a:pt x="1773555" y="968693"/>
                </a:lnTo>
                <a:lnTo>
                  <a:pt x="1759267" y="1085850"/>
                </a:lnTo>
                <a:lnTo>
                  <a:pt x="1726882" y="1081088"/>
                </a:lnTo>
                <a:lnTo>
                  <a:pt x="1727835" y="1074420"/>
                </a:lnTo>
                <a:cubicBezTo>
                  <a:pt x="1733550" y="1073468"/>
                  <a:pt x="1739265" y="1071563"/>
                  <a:pt x="1744980" y="1067753"/>
                </a:cubicBezTo>
                <a:cubicBezTo>
                  <a:pt x="1751647" y="1064895"/>
                  <a:pt x="1755457" y="1061085"/>
                  <a:pt x="1755457" y="1058228"/>
                </a:cubicBezTo>
                <a:cubicBezTo>
                  <a:pt x="1755457" y="1056323"/>
                  <a:pt x="1756410" y="1054418"/>
                  <a:pt x="1756410" y="1051560"/>
                </a:cubicBezTo>
                <a:cubicBezTo>
                  <a:pt x="1756410" y="1048703"/>
                  <a:pt x="1757362" y="1046798"/>
                  <a:pt x="1757362" y="1044893"/>
                </a:cubicBezTo>
                <a:lnTo>
                  <a:pt x="1757362" y="1041083"/>
                </a:lnTo>
                <a:lnTo>
                  <a:pt x="1662112" y="1029653"/>
                </a:lnTo>
                <a:cubicBezTo>
                  <a:pt x="1660207" y="1029653"/>
                  <a:pt x="1658302" y="1029653"/>
                  <a:pt x="1656397" y="1030605"/>
                </a:cubicBezTo>
                <a:cubicBezTo>
                  <a:pt x="1654492" y="1031558"/>
                  <a:pt x="1653540" y="1032510"/>
                  <a:pt x="1652587" y="1034415"/>
                </a:cubicBezTo>
                <a:cubicBezTo>
                  <a:pt x="1651635" y="1035368"/>
                  <a:pt x="1651635" y="1037273"/>
                  <a:pt x="1650682" y="1040130"/>
                </a:cubicBezTo>
                <a:cubicBezTo>
                  <a:pt x="1649730" y="1042988"/>
                  <a:pt x="1648777" y="1044893"/>
                  <a:pt x="1648777" y="1046798"/>
                </a:cubicBezTo>
                <a:lnTo>
                  <a:pt x="1642110" y="1045845"/>
                </a:lnTo>
                <a:lnTo>
                  <a:pt x="1649730" y="978218"/>
                </a:lnTo>
                <a:lnTo>
                  <a:pt x="1656397" y="979170"/>
                </a:lnTo>
                <a:cubicBezTo>
                  <a:pt x="1656397" y="981075"/>
                  <a:pt x="1656397" y="982980"/>
                  <a:pt x="1656397" y="985838"/>
                </a:cubicBezTo>
                <a:cubicBezTo>
                  <a:pt x="1656397" y="988695"/>
                  <a:pt x="1656397" y="990600"/>
                  <a:pt x="1656397" y="992505"/>
                </a:cubicBezTo>
                <a:cubicBezTo>
                  <a:pt x="1657350" y="994410"/>
                  <a:pt x="1658302" y="996315"/>
                  <a:pt x="1659255" y="997268"/>
                </a:cubicBezTo>
                <a:cubicBezTo>
                  <a:pt x="1660207" y="998220"/>
                  <a:pt x="1662112" y="999173"/>
                  <a:pt x="1664970" y="999173"/>
                </a:cubicBezTo>
                <a:lnTo>
                  <a:pt x="1761172" y="1010603"/>
                </a:lnTo>
                <a:lnTo>
                  <a:pt x="1761172" y="1006793"/>
                </a:lnTo>
                <a:cubicBezTo>
                  <a:pt x="1761172" y="1004888"/>
                  <a:pt x="1761172" y="1002983"/>
                  <a:pt x="1762125" y="1000125"/>
                </a:cubicBezTo>
                <a:cubicBezTo>
                  <a:pt x="1762125" y="997268"/>
                  <a:pt x="1762125" y="995363"/>
                  <a:pt x="1762125" y="993458"/>
                </a:cubicBezTo>
                <a:cubicBezTo>
                  <a:pt x="1762125" y="990600"/>
                  <a:pt x="1759267" y="985838"/>
                  <a:pt x="1753552" y="982028"/>
                </a:cubicBezTo>
                <a:cubicBezTo>
                  <a:pt x="1747837" y="977265"/>
                  <a:pt x="1743075" y="974408"/>
                  <a:pt x="1738312" y="971550"/>
                </a:cubicBezTo>
                <a:close/>
                <a:moveTo>
                  <a:pt x="199073" y="952500"/>
                </a:moveTo>
                <a:lnTo>
                  <a:pt x="212408" y="1065847"/>
                </a:lnTo>
                <a:lnTo>
                  <a:pt x="205740" y="1066800"/>
                </a:lnTo>
                <a:cubicBezTo>
                  <a:pt x="205740" y="1064895"/>
                  <a:pt x="204788" y="1062990"/>
                  <a:pt x="203835" y="1060132"/>
                </a:cubicBezTo>
                <a:cubicBezTo>
                  <a:pt x="202883" y="1057275"/>
                  <a:pt x="202883" y="1055370"/>
                  <a:pt x="201930" y="1054417"/>
                </a:cubicBezTo>
                <a:cubicBezTo>
                  <a:pt x="200978" y="1052512"/>
                  <a:pt x="199073" y="1050607"/>
                  <a:pt x="198120" y="1050607"/>
                </a:cubicBezTo>
                <a:cubicBezTo>
                  <a:pt x="196215" y="1049655"/>
                  <a:pt x="195263" y="1049655"/>
                  <a:pt x="192405" y="1050607"/>
                </a:cubicBezTo>
                <a:lnTo>
                  <a:pt x="106680" y="1060132"/>
                </a:lnTo>
                <a:cubicBezTo>
                  <a:pt x="104775" y="1060132"/>
                  <a:pt x="102870" y="1061085"/>
                  <a:pt x="101918" y="1062037"/>
                </a:cubicBezTo>
                <a:cubicBezTo>
                  <a:pt x="100965" y="1062990"/>
                  <a:pt x="100013" y="1064895"/>
                  <a:pt x="99060" y="1066800"/>
                </a:cubicBezTo>
                <a:cubicBezTo>
                  <a:pt x="98108" y="1068705"/>
                  <a:pt x="98108" y="1070610"/>
                  <a:pt x="98108" y="1073467"/>
                </a:cubicBezTo>
                <a:cubicBezTo>
                  <a:pt x="98108" y="1076325"/>
                  <a:pt x="98108" y="1078230"/>
                  <a:pt x="98108" y="1080135"/>
                </a:cubicBezTo>
                <a:lnTo>
                  <a:pt x="91440" y="1081087"/>
                </a:lnTo>
                <a:lnTo>
                  <a:pt x="79058" y="973455"/>
                </a:lnTo>
                <a:lnTo>
                  <a:pt x="108585" y="971550"/>
                </a:lnTo>
                <a:lnTo>
                  <a:pt x="109538" y="978217"/>
                </a:lnTo>
                <a:cubicBezTo>
                  <a:pt x="104775" y="980122"/>
                  <a:pt x="100965" y="983932"/>
                  <a:pt x="96203" y="988695"/>
                </a:cubicBezTo>
                <a:cubicBezTo>
                  <a:pt x="92393" y="993457"/>
                  <a:pt x="89535" y="997267"/>
                  <a:pt x="89535" y="1002030"/>
                </a:cubicBezTo>
                <a:cubicBezTo>
                  <a:pt x="89535" y="1003935"/>
                  <a:pt x="89535" y="1005840"/>
                  <a:pt x="89535" y="1008697"/>
                </a:cubicBezTo>
                <a:cubicBezTo>
                  <a:pt x="89535" y="1011555"/>
                  <a:pt x="90488" y="1014412"/>
                  <a:pt x="90488" y="1016317"/>
                </a:cubicBezTo>
                <a:lnTo>
                  <a:pt x="92393" y="1033462"/>
                </a:lnTo>
                <a:lnTo>
                  <a:pt x="139065" y="1027747"/>
                </a:lnTo>
                <a:lnTo>
                  <a:pt x="137160" y="1015365"/>
                </a:lnTo>
                <a:cubicBezTo>
                  <a:pt x="137160" y="1012507"/>
                  <a:pt x="136208" y="1009650"/>
                  <a:pt x="135255" y="1006792"/>
                </a:cubicBezTo>
                <a:cubicBezTo>
                  <a:pt x="134303" y="1003935"/>
                  <a:pt x="132398" y="1002030"/>
                  <a:pt x="130493" y="1000125"/>
                </a:cubicBezTo>
                <a:cubicBezTo>
                  <a:pt x="129540" y="999172"/>
                  <a:pt x="126683" y="998220"/>
                  <a:pt x="122873" y="997267"/>
                </a:cubicBezTo>
                <a:cubicBezTo>
                  <a:pt x="119063" y="996315"/>
                  <a:pt x="116205" y="996315"/>
                  <a:pt x="114300" y="995362"/>
                </a:cubicBezTo>
                <a:lnTo>
                  <a:pt x="113348" y="988695"/>
                </a:lnTo>
                <a:lnTo>
                  <a:pt x="163830" y="982980"/>
                </a:lnTo>
                <a:lnTo>
                  <a:pt x="164783" y="989647"/>
                </a:lnTo>
                <a:cubicBezTo>
                  <a:pt x="162878" y="989647"/>
                  <a:pt x="159068" y="991552"/>
                  <a:pt x="156210" y="993457"/>
                </a:cubicBezTo>
                <a:cubicBezTo>
                  <a:pt x="152400" y="995362"/>
                  <a:pt x="150495" y="997267"/>
                  <a:pt x="149543" y="998220"/>
                </a:cubicBezTo>
                <a:cubicBezTo>
                  <a:pt x="147638" y="1000125"/>
                  <a:pt x="146685" y="1002982"/>
                  <a:pt x="145733" y="1004887"/>
                </a:cubicBezTo>
                <a:cubicBezTo>
                  <a:pt x="144780" y="1007745"/>
                  <a:pt x="144780" y="1010602"/>
                  <a:pt x="145733" y="1013460"/>
                </a:cubicBezTo>
                <a:lnTo>
                  <a:pt x="146685" y="1025842"/>
                </a:lnTo>
                <a:lnTo>
                  <a:pt x="181928" y="1022032"/>
                </a:lnTo>
                <a:cubicBezTo>
                  <a:pt x="185738" y="1022032"/>
                  <a:pt x="188595" y="1021080"/>
                  <a:pt x="190500" y="1020127"/>
                </a:cubicBezTo>
                <a:cubicBezTo>
                  <a:pt x="192405" y="1019175"/>
                  <a:pt x="194310" y="1018222"/>
                  <a:pt x="195263" y="1016317"/>
                </a:cubicBezTo>
                <a:cubicBezTo>
                  <a:pt x="196215" y="1014412"/>
                  <a:pt x="196215" y="1012507"/>
                  <a:pt x="196215" y="1010602"/>
                </a:cubicBezTo>
                <a:cubicBezTo>
                  <a:pt x="196215" y="1007745"/>
                  <a:pt x="196215" y="1004887"/>
                  <a:pt x="195263" y="1000125"/>
                </a:cubicBezTo>
                <a:cubicBezTo>
                  <a:pt x="195263" y="998220"/>
                  <a:pt x="195263" y="995362"/>
                  <a:pt x="194310" y="992505"/>
                </a:cubicBezTo>
                <a:cubicBezTo>
                  <a:pt x="194310" y="989647"/>
                  <a:pt x="193358" y="987742"/>
                  <a:pt x="193358" y="984885"/>
                </a:cubicBezTo>
                <a:cubicBezTo>
                  <a:pt x="192405" y="982980"/>
                  <a:pt x="192405" y="980122"/>
                  <a:pt x="191453" y="978217"/>
                </a:cubicBezTo>
                <a:cubicBezTo>
                  <a:pt x="190500" y="976312"/>
                  <a:pt x="189548" y="974407"/>
                  <a:pt x="188595" y="973455"/>
                </a:cubicBezTo>
                <a:cubicBezTo>
                  <a:pt x="185738" y="970597"/>
                  <a:pt x="180975" y="968692"/>
                  <a:pt x="175260" y="965835"/>
                </a:cubicBezTo>
                <a:cubicBezTo>
                  <a:pt x="169545" y="962977"/>
                  <a:pt x="164783" y="961072"/>
                  <a:pt x="161925" y="961072"/>
                </a:cubicBezTo>
                <a:lnTo>
                  <a:pt x="160973" y="954405"/>
                </a:lnTo>
                <a:close/>
                <a:moveTo>
                  <a:pt x="925830" y="826770"/>
                </a:moveTo>
                <a:cubicBezTo>
                  <a:pt x="898208" y="826770"/>
                  <a:pt x="876300" y="848678"/>
                  <a:pt x="876300" y="876300"/>
                </a:cubicBezTo>
                <a:lnTo>
                  <a:pt x="876300" y="905828"/>
                </a:lnTo>
                <a:cubicBezTo>
                  <a:pt x="850583" y="910590"/>
                  <a:pt x="825818" y="918210"/>
                  <a:pt x="801053" y="929640"/>
                </a:cubicBezTo>
                <a:cubicBezTo>
                  <a:pt x="763905" y="946785"/>
                  <a:pt x="727710" y="971550"/>
                  <a:pt x="693420" y="1003935"/>
                </a:cubicBezTo>
                <a:cubicBezTo>
                  <a:pt x="661988" y="1034415"/>
                  <a:pt x="632460" y="1070610"/>
                  <a:pt x="604838" y="1112520"/>
                </a:cubicBezTo>
                <a:cubicBezTo>
                  <a:pt x="579120" y="1152525"/>
                  <a:pt x="555308" y="1197293"/>
                  <a:pt x="534353" y="1245870"/>
                </a:cubicBezTo>
                <a:cubicBezTo>
                  <a:pt x="523875" y="1270635"/>
                  <a:pt x="535305" y="1298258"/>
                  <a:pt x="559118" y="1308735"/>
                </a:cubicBezTo>
                <a:cubicBezTo>
                  <a:pt x="583883" y="1319213"/>
                  <a:pt x="611505" y="1307783"/>
                  <a:pt x="621983" y="1283018"/>
                </a:cubicBezTo>
                <a:cubicBezTo>
                  <a:pt x="660083" y="1195388"/>
                  <a:pt x="706755" y="1122045"/>
                  <a:pt x="759143" y="1072515"/>
                </a:cubicBezTo>
                <a:cubicBezTo>
                  <a:pt x="796290" y="1036320"/>
                  <a:pt x="835343" y="1013460"/>
                  <a:pt x="875348" y="1002983"/>
                </a:cubicBezTo>
                <a:lnTo>
                  <a:pt x="875348" y="1081088"/>
                </a:lnTo>
                <a:cubicBezTo>
                  <a:pt x="875348" y="1107758"/>
                  <a:pt x="855345" y="1118235"/>
                  <a:pt x="846773" y="1123950"/>
                </a:cubicBezTo>
                <a:cubicBezTo>
                  <a:pt x="843915" y="1125855"/>
                  <a:pt x="837248" y="1129665"/>
                  <a:pt x="834390" y="1131570"/>
                </a:cubicBezTo>
                <a:cubicBezTo>
                  <a:pt x="816293" y="1143953"/>
                  <a:pt x="794385" y="1162050"/>
                  <a:pt x="775335" y="1187768"/>
                </a:cubicBezTo>
                <a:cubicBezTo>
                  <a:pt x="739140" y="1233488"/>
                  <a:pt x="711518" y="1296353"/>
                  <a:pt x="697230" y="1363980"/>
                </a:cubicBezTo>
                <a:cubicBezTo>
                  <a:pt x="691515" y="1389698"/>
                  <a:pt x="707708" y="1415415"/>
                  <a:pt x="734378" y="1421130"/>
                </a:cubicBezTo>
                <a:cubicBezTo>
                  <a:pt x="760095" y="1426845"/>
                  <a:pt x="785813" y="1410653"/>
                  <a:pt x="791528" y="1383983"/>
                </a:cubicBezTo>
                <a:cubicBezTo>
                  <a:pt x="802958" y="1329690"/>
                  <a:pt x="824865" y="1281113"/>
                  <a:pt x="851535" y="1246823"/>
                </a:cubicBezTo>
                <a:cubicBezTo>
                  <a:pt x="864870" y="1228725"/>
                  <a:pt x="893445" y="1199198"/>
                  <a:pt x="925830" y="1199198"/>
                </a:cubicBezTo>
                <a:cubicBezTo>
                  <a:pt x="958215" y="1199198"/>
                  <a:pt x="986790" y="1228725"/>
                  <a:pt x="1000125" y="1246823"/>
                </a:cubicBezTo>
                <a:cubicBezTo>
                  <a:pt x="1026795" y="1281113"/>
                  <a:pt x="1048703" y="1330643"/>
                  <a:pt x="1060133" y="1383983"/>
                </a:cubicBezTo>
                <a:cubicBezTo>
                  <a:pt x="1065848" y="1409700"/>
                  <a:pt x="1091565" y="1425893"/>
                  <a:pt x="1117283" y="1421130"/>
                </a:cubicBezTo>
                <a:cubicBezTo>
                  <a:pt x="1143000" y="1415415"/>
                  <a:pt x="1160145" y="1389698"/>
                  <a:pt x="1154430" y="1363980"/>
                </a:cubicBezTo>
                <a:cubicBezTo>
                  <a:pt x="1140143" y="1296353"/>
                  <a:pt x="1111568" y="1233488"/>
                  <a:pt x="1076325" y="1187768"/>
                </a:cubicBezTo>
                <a:cubicBezTo>
                  <a:pt x="1056323" y="1162050"/>
                  <a:pt x="1035368" y="1143953"/>
                  <a:pt x="1017270" y="1131570"/>
                </a:cubicBezTo>
                <a:cubicBezTo>
                  <a:pt x="1014413" y="1129665"/>
                  <a:pt x="1007745" y="1125855"/>
                  <a:pt x="1004888" y="1123950"/>
                </a:cubicBezTo>
                <a:cubicBezTo>
                  <a:pt x="995363" y="1118235"/>
                  <a:pt x="976313" y="1107758"/>
                  <a:pt x="976313" y="1081088"/>
                </a:cubicBezTo>
                <a:lnTo>
                  <a:pt x="976313" y="1002983"/>
                </a:lnTo>
                <a:cubicBezTo>
                  <a:pt x="1016318" y="1013460"/>
                  <a:pt x="1055370" y="1036320"/>
                  <a:pt x="1092518" y="1072515"/>
                </a:cubicBezTo>
                <a:cubicBezTo>
                  <a:pt x="1144905" y="1122045"/>
                  <a:pt x="1191578" y="1194435"/>
                  <a:pt x="1229678" y="1283018"/>
                </a:cubicBezTo>
                <a:cubicBezTo>
                  <a:pt x="1240155" y="1307783"/>
                  <a:pt x="1268730" y="1318260"/>
                  <a:pt x="1292543" y="1308735"/>
                </a:cubicBezTo>
                <a:cubicBezTo>
                  <a:pt x="1316355" y="1298258"/>
                  <a:pt x="1327785" y="1270635"/>
                  <a:pt x="1317308" y="1245870"/>
                </a:cubicBezTo>
                <a:cubicBezTo>
                  <a:pt x="1296353" y="1197293"/>
                  <a:pt x="1272540" y="1152525"/>
                  <a:pt x="1246823" y="1112520"/>
                </a:cubicBezTo>
                <a:cubicBezTo>
                  <a:pt x="1219200" y="1070610"/>
                  <a:pt x="1189673" y="1034415"/>
                  <a:pt x="1158240" y="1003935"/>
                </a:cubicBezTo>
                <a:cubicBezTo>
                  <a:pt x="1124903" y="971550"/>
                  <a:pt x="1088708" y="946785"/>
                  <a:pt x="1050608" y="929640"/>
                </a:cubicBezTo>
                <a:cubicBezTo>
                  <a:pt x="1025843" y="918210"/>
                  <a:pt x="1001078" y="910590"/>
                  <a:pt x="975360" y="905828"/>
                </a:cubicBezTo>
                <a:lnTo>
                  <a:pt x="975360" y="876300"/>
                </a:lnTo>
                <a:cubicBezTo>
                  <a:pt x="975360" y="848678"/>
                  <a:pt x="953453" y="826770"/>
                  <a:pt x="925830" y="826770"/>
                </a:cubicBezTo>
                <a:close/>
                <a:moveTo>
                  <a:pt x="1765935" y="802958"/>
                </a:moveTo>
                <a:lnTo>
                  <a:pt x="1772603" y="870585"/>
                </a:lnTo>
                <a:lnTo>
                  <a:pt x="1765935" y="871538"/>
                </a:lnTo>
                <a:cubicBezTo>
                  <a:pt x="1765935" y="869633"/>
                  <a:pt x="1764983" y="867728"/>
                  <a:pt x="1764983" y="864870"/>
                </a:cubicBezTo>
                <a:cubicBezTo>
                  <a:pt x="1764030" y="862013"/>
                  <a:pt x="1764030" y="860108"/>
                  <a:pt x="1763078" y="858203"/>
                </a:cubicBezTo>
                <a:cubicBezTo>
                  <a:pt x="1762125" y="856298"/>
                  <a:pt x="1761173" y="854393"/>
                  <a:pt x="1759268" y="854393"/>
                </a:cubicBezTo>
                <a:cubicBezTo>
                  <a:pt x="1757363" y="853440"/>
                  <a:pt x="1755458" y="853440"/>
                  <a:pt x="1753553" y="853440"/>
                </a:cubicBezTo>
                <a:lnTo>
                  <a:pt x="1667828" y="862013"/>
                </a:lnTo>
                <a:cubicBezTo>
                  <a:pt x="1665923" y="862013"/>
                  <a:pt x="1664018" y="862965"/>
                  <a:pt x="1662113" y="863918"/>
                </a:cubicBezTo>
                <a:cubicBezTo>
                  <a:pt x="1661160" y="864870"/>
                  <a:pt x="1660208" y="866775"/>
                  <a:pt x="1659255" y="868680"/>
                </a:cubicBezTo>
                <a:cubicBezTo>
                  <a:pt x="1659255" y="869633"/>
                  <a:pt x="1658303" y="871538"/>
                  <a:pt x="1658303" y="874395"/>
                </a:cubicBezTo>
                <a:cubicBezTo>
                  <a:pt x="1658303" y="877253"/>
                  <a:pt x="1658303" y="879158"/>
                  <a:pt x="1658303" y="881063"/>
                </a:cubicBezTo>
                <a:lnTo>
                  <a:pt x="1651635" y="883920"/>
                </a:lnTo>
                <a:lnTo>
                  <a:pt x="1644968" y="816293"/>
                </a:lnTo>
                <a:lnTo>
                  <a:pt x="1651635" y="815340"/>
                </a:lnTo>
                <a:cubicBezTo>
                  <a:pt x="1651635" y="817245"/>
                  <a:pt x="1652588" y="819150"/>
                  <a:pt x="1652588" y="822008"/>
                </a:cubicBezTo>
                <a:cubicBezTo>
                  <a:pt x="1653540" y="824865"/>
                  <a:pt x="1653540" y="826770"/>
                  <a:pt x="1654493" y="827723"/>
                </a:cubicBezTo>
                <a:cubicBezTo>
                  <a:pt x="1655445" y="829628"/>
                  <a:pt x="1656398" y="831533"/>
                  <a:pt x="1658303" y="831533"/>
                </a:cubicBezTo>
                <a:cubicBezTo>
                  <a:pt x="1659255" y="832485"/>
                  <a:pt x="1661160" y="832485"/>
                  <a:pt x="1664018" y="832485"/>
                </a:cubicBezTo>
                <a:lnTo>
                  <a:pt x="1749743" y="823913"/>
                </a:lnTo>
                <a:cubicBezTo>
                  <a:pt x="1751648" y="823913"/>
                  <a:pt x="1753553" y="822960"/>
                  <a:pt x="1754505" y="822008"/>
                </a:cubicBezTo>
                <a:cubicBezTo>
                  <a:pt x="1755458" y="821055"/>
                  <a:pt x="1757363" y="819150"/>
                  <a:pt x="1757363" y="817245"/>
                </a:cubicBezTo>
                <a:cubicBezTo>
                  <a:pt x="1758315" y="816293"/>
                  <a:pt x="1758315" y="813435"/>
                  <a:pt x="1758315" y="810578"/>
                </a:cubicBezTo>
                <a:cubicBezTo>
                  <a:pt x="1758315" y="807720"/>
                  <a:pt x="1759268" y="805815"/>
                  <a:pt x="1759268" y="803910"/>
                </a:cubicBezTo>
                <a:close/>
                <a:moveTo>
                  <a:pt x="94297" y="735330"/>
                </a:moveTo>
                <a:lnTo>
                  <a:pt x="100965" y="736282"/>
                </a:lnTo>
                <a:cubicBezTo>
                  <a:pt x="100965" y="742950"/>
                  <a:pt x="100965" y="747712"/>
                  <a:pt x="101917" y="752475"/>
                </a:cubicBezTo>
                <a:cubicBezTo>
                  <a:pt x="102870" y="757237"/>
                  <a:pt x="104775" y="762000"/>
                  <a:pt x="108585" y="766762"/>
                </a:cubicBezTo>
                <a:cubicBezTo>
                  <a:pt x="113347" y="773430"/>
                  <a:pt x="117157" y="779145"/>
                  <a:pt x="120967" y="783907"/>
                </a:cubicBezTo>
                <a:cubicBezTo>
                  <a:pt x="124777" y="788670"/>
                  <a:pt x="128587" y="794385"/>
                  <a:pt x="134302" y="801052"/>
                </a:cubicBezTo>
                <a:cubicBezTo>
                  <a:pt x="141922" y="796290"/>
                  <a:pt x="150495" y="791527"/>
                  <a:pt x="161925" y="784860"/>
                </a:cubicBezTo>
                <a:cubicBezTo>
                  <a:pt x="172402" y="778192"/>
                  <a:pt x="182880" y="772477"/>
                  <a:pt x="193357" y="765810"/>
                </a:cubicBezTo>
                <a:cubicBezTo>
                  <a:pt x="196215" y="763905"/>
                  <a:pt x="198120" y="762000"/>
                  <a:pt x="200977" y="760095"/>
                </a:cubicBezTo>
                <a:cubicBezTo>
                  <a:pt x="203835" y="758190"/>
                  <a:pt x="205740" y="755332"/>
                  <a:pt x="207645" y="752475"/>
                </a:cubicBezTo>
                <a:cubicBezTo>
                  <a:pt x="208597" y="751522"/>
                  <a:pt x="209550" y="749617"/>
                  <a:pt x="209550" y="747712"/>
                </a:cubicBezTo>
                <a:cubicBezTo>
                  <a:pt x="210502" y="745807"/>
                  <a:pt x="210502" y="744855"/>
                  <a:pt x="210502" y="742950"/>
                </a:cubicBezTo>
                <a:lnTo>
                  <a:pt x="218122" y="745807"/>
                </a:lnTo>
                <a:lnTo>
                  <a:pt x="211455" y="793432"/>
                </a:lnTo>
                <a:cubicBezTo>
                  <a:pt x="199072" y="799147"/>
                  <a:pt x="189547" y="803910"/>
                  <a:pt x="180975" y="808672"/>
                </a:cubicBezTo>
                <a:cubicBezTo>
                  <a:pt x="172402" y="813435"/>
                  <a:pt x="161925" y="819150"/>
                  <a:pt x="149542" y="826770"/>
                </a:cubicBezTo>
                <a:lnTo>
                  <a:pt x="148590" y="831532"/>
                </a:lnTo>
                <a:lnTo>
                  <a:pt x="186690" y="837247"/>
                </a:lnTo>
                <a:cubicBezTo>
                  <a:pt x="188595" y="837247"/>
                  <a:pt x="190500" y="837247"/>
                  <a:pt x="192405" y="837247"/>
                </a:cubicBezTo>
                <a:cubicBezTo>
                  <a:pt x="194310" y="836295"/>
                  <a:pt x="195262" y="835342"/>
                  <a:pt x="196215" y="833437"/>
                </a:cubicBezTo>
                <a:cubicBezTo>
                  <a:pt x="197167" y="832485"/>
                  <a:pt x="197167" y="831532"/>
                  <a:pt x="198120" y="829627"/>
                </a:cubicBezTo>
                <a:cubicBezTo>
                  <a:pt x="199072" y="827722"/>
                  <a:pt x="199072" y="825817"/>
                  <a:pt x="200025" y="823912"/>
                </a:cubicBezTo>
                <a:lnTo>
                  <a:pt x="206692" y="824865"/>
                </a:lnTo>
                <a:lnTo>
                  <a:pt x="197167" y="888682"/>
                </a:lnTo>
                <a:lnTo>
                  <a:pt x="190500" y="886777"/>
                </a:lnTo>
                <a:cubicBezTo>
                  <a:pt x="190500" y="884872"/>
                  <a:pt x="190500" y="882967"/>
                  <a:pt x="190500" y="880110"/>
                </a:cubicBezTo>
                <a:cubicBezTo>
                  <a:pt x="190500" y="877252"/>
                  <a:pt x="190500" y="875347"/>
                  <a:pt x="190500" y="874395"/>
                </a:cubicBezTo>
                <a:cubicBezTo>
                  <a:pt x="189547" y="872490"/>
                  <a:pt x="189547" y="870585"/>
                  <a:pt x="187642" y="869632"/>
                </a:cubicBezTo>
                <a:cubicBezTo>
                  <a:pt x="186690" y="868680"/>
                  <a:pt x="184785" y="867727"/>
                  <a:pt x="182880" y="867727"/>
                </a:cubicBezTo>
                <a:lnTo>
                  <a:pt x="97155" y="855345"/>
                </a:lnTo>
                <a:cubicBezTo>
                  <a:pt x="95250" y="855345"/>
                  <a:pt x="93345" y="855345"/>
                  <a:pt x="92392" y="855345"/>
                </a:cubicBezTo>
                <a:cubicBezTo>
                  <a:pt x="90487" y="855345"/>
                  <a:pt x="89535" y="857250"/>
                  <a:pt x="88582" y="859155"/>
                </a:cubicBezTo>
                <a:cubicBezTo>
                  <a:pt x="87630" y="861060"/>
                  <a:pt x="86677" y="862965"/>
                  <a:pt x="85725" y="864870"/>
                </a:cubicBezTo>
                <a:cubicBezTo>
                  <a:pt x="84772" y="866775"/>
                  <a:pt x="83820" y="869632"/>
                  <a:pt x="83820" y="870585"/>
                </a:cubicBezTo>
                <a:lnTo>
                  <a:pt x="76200" y="869632"/>
                </a:lnTo>
                <a:lnTo>
                  <a:pt x="85725" y="802957"/>
                </a:lnTo>
                <a:lnTo>
                  <a:pt x="92392" y="803910"/>
                </a:lnTo>
                <a:cubicBezTo>
                  <a:pt x="92392" y="805815"/>
                  <a:pt x="92392" y="807720"/>
                  <a:pt x="92392" y="810577"/>
                </a:cubicBezTo>
                <a:cubicBezTo>
                  <a:pt x="92392" y="813435"/>
                  <a:pt x="92392" y="815340"/>
                  <a:pt x="92392" y="817245"/>
                </a:cubicBezTo>
                <a:cubicBezTo>
                  <a:pt x="92392" y="819150"/>
                  <a:pt x="93345" y="821055"/>
                  <a:pt x="95250" y="822007"/>
                </a:cubicBezTo>
                <a:cubicBezTo>
                  <a:pt x="97155" y="822960"/>
                  <a:pt x="98107" y="823912"/>
                  <a:pt x="100012" y="823912"/>
                </a:cubicBezTo>
                <a:lnTo>
                  <a:pt x="140970" y="829627"/>
                </a:lnTo>
                <a:lnTo>
                  <a:pt x="141922" y="825817"/>
                </a:lnTo>
                <a:cubicBezTo>
                  <a:pt x="138112" y="821055"/>
                  <a:pt x="134302" y="815340"/>
                  <a:pt x="129540" y="808672"/>
                </a:cubicBezTo>
                <a:cubicBezTo>
                  <a:pt x="124777" y="802005"/>
                  <a:pt x="120967" y="796290"/>
                  <a:pt x="117157" y="792480"/>
                </a:cubicBezTo>
                <a:cubicBezTo>
                  <a:pt x="112395" y="787717"/>
                  <a:pt x="109537" y="782955"/>
                  <a:pt x="106680" y="781050"/>
                </a:cubicBezTo>
                <a:cubicBezTo>
                  <a:pt x="103822" y="778192"/>
                  <a:pt x="101917" y="777240"/>
                  <a:pt x="99060" y="776287"/>
                </a:cubicBezTo>
                <a:cubicBezTo>
                  <a:pt x="98107" y="776287"/>
                  <a:pt x="97155" y="777240"/>
                  <a:pt x="96202" y="779145"/>
                </a:cubicBezTo>
                <a:cubicBezTo>
                  <a:pt x="95250" y="781050"/>
                  <a:pt x="94297" y="783907"/>
                  <a:pt x="93345" y="788670"/>
                </a:cubicBezTo>
                <a:lnTo>
                  <a:pt x="86677" y="787717"/>
                </a:lnTo>
                <a:close/>
                <a:moveTo>
                  <a:pt x="1698308" y="618173"/>
                </a:moveTo>
                <a:cubicBezTo>
                  <a:pt x="1703070" y="619125"/>
                  <a:pt x="1707833" y="620078"/>
                  <a:pt x="1712595" y="622935"/>
                </a:cubicBezTo>
                <a:cubicBezTo>
                  <a:pt x="1717358" y="625793"/>
                  <a:pt x="1721168" y="629603"/>
                  <a:pt x="1724978" y="634365"/>
                </a:cubicBezTo>
                <a:cubicBezTo>
                  <a:pt x="1728788" y="639128"/>
                  <a:pt x="1731645" y="644843"/>
                  <a:pt x="1734503" y="651510"/>
                </a:cubicBezTo>
                <a:cubicBezTo>
                  <a:pt x="1736408" y="658178"/>
                  <a:pt x="1737360" y="663893"/>
                  <a:pt x="1738313" y="670560"/>
                </a:cubicBezTo>
                <a:cubicBezTo>
                  <a:pt x="1738313" y="677228"/>
                  <a:pt x="1738313" y="681990"/>
                  <a:pt x="1737360" y="685800"/>
                </a:cubicBezTo>
                <a:lnTo>
                  <a:pt x="1744028" y="688658"/>
                </a:lnTo>
                <a:lnTo>
                  <a:pt x="1746885" y="695325"/>
                </a:lnTo>
                <a:lnTo>
                  <a:pt x="1707833" y="709613"/>
                </a:lnTo>
                <a:lnTo>
                  <a:pt x="1705928" y="702945"/>
                </a:lnTo>
                <a:cubicBezTo>
                  <a:pt x="1709738" y="700088"/>
                  <a:pt x="1713548" y="696278"/>
                  <a:pt x="1717358" y="692468"/>
                </a:cubicBezTo>
                <a:cubicBezTo>
                  <a:pt x="1721168" y="688658"/>
                  <a:pt x="1724025" y="684848"/>
                  <a:pt x="1725930" y="681990"/>
                </a:cubicBezTo>
                <a:cubicBezTo>
                  <a:pt x="1727835" y="678180"/>
                  <a:pt x="1729740" y="674370"/>
                  <a:pt x="1730693" y="670560"/>
                </a:cubicBezTo>
                <a:cubicBezTo>
                  <a:pt x="1731645" y="666750"/>
                  <a:pt x="1730693" y="661988"/>
                  <a:pt x="1729740" y="657225"/>
                </a:cubicBezTo>
                <a:cubicBezTo>
                  <a:pt x="1727835" y="651510"/>
                  <a:pt x="1724978" y="646748"/>
                  <a:pt x="1720215" y="644843"/>
                </a:cubicBezTo>
                <a:cubicBezTo>
                  <a:pt x="1715453" y="641985"/>
                  <a:pt x="1710690" y="641985"/>
                  <a:pt x="1705928" y="642938"/>
                </a:cubicBezTo>
                <a:cubicBezTo>
                  <a:pt x="1701165" y="644843"/>
                  <a:pt x="1698308" y="647700"/>
                  <a:pt x="1696403" y="651510"/>
                </a:cubicBezTo>
                <a:cubicBezTo>
                  <a:pt x="1694498" y="655320"/>
                  <a:pt x="1693545" y="661988"/>
                  <a:pt x="1693545" y="669608"/>
                </a:cubicBezTo>
                <a:cubicBezTo>
                  <a:pt x="1693545" y="674370"/>
                  <a:pt x="1693545" y="679133"/>
                  <a:pt x="1693545" y="682943"/>
                </a:cubicBezTo>
                <a:cubicBezTo>
                  <a:pt x="1693545" y="687705"/>
                  <a:pt x="1693545" y="691515"/>
                  <a:pt x="1693545" y="695325"/>
                </a:cubicBezTo>
                <a:cubicBezTo>
                  <a:pt x="1693545" y="703898"/>
                  <a:pt x="1690688" y="711518"/>
                  <a:pt x="1686878" y="717233"/>
                </a:cubicBezTo>
                <a:cubicBezTo>
                  <a:pt x="1683068" y="722948"/>
                  <a:pt x="1677353" y="727710"/>
                  <a:pt x="1668780" y="730568"/>
                </a:cubicBezTo>
                <a:cubicBezTo>
                  <a:pt x="1664018" y="732473"/>
                  <a:pt x="1658303" y="732473"/>
                  <a:pt x="1653540" y="731520"/>
                </a:cubicBezTo>
                <a:cubicBezTo>
                  <a:pt x="1647825" y="730568"/>
                  <a:pt x="1643063" y="728663"/>
                  <a:pt x="1638300" y="725805"/>
                </a:cubicBezTo>
                <a:cubicBezTo>
                  <a:pt x="1633538" y="722948"/>
                  <a:pt x="1628775" y="718185"/>
                  <a:pt x="1624965" y="713423"/>
                </a:cubicBezTo>
                <a:cubicBezTo>
                  <a:pt x="1617345" y="710565"/>
                  <a:pt x="1614488" y="703898"/>
                  <a:pt x="1611630" y="696278"/>
                </a:cubicBezTo>
                <a:cubicBezTo>
                  <a:pt x="1608773" y="689610"/>
                  <a:pt x="1607820" y="681990"/>
                  <a:pt x="1607820" y="675323"/>
                </a:cubicBezTo>
                <a:cubicBezTo>
                  <a:pt x="1607820" y="668655"/>
                  <a:pt x="1607820" y="662940"/>
                  <a:pt x="1608773" y="658178"/>
                </a:cubicBezTo>
                <a:lnTo>
                  <a:pt x="1601153" y="654368"/>
                </a:lnTo>
                <a:lnTo>
                  <a:pt x="1599248" y="647700"/>
                </a:lnTo>
                <a:lnTo>
                  <a:pt x="1641158" y="632460"/>
                </a:lnTo>
                <a:lnTo>
                  <a:pt x="1643063" y="639128"/>
                </a:lnTo>
                <a:cubicBezTo>
                  <a:pt x="1639253" y="641985"/>
                  <a:pt x="1636395" y="645795"/>
                  <a:pt x="1632585" y="649605"/>
                </a:cubicBezTo>
                <a:cubicBezTo>
                  <a:pt x="1628775" y="653415"/>
                  <a:pt x="1625918" y="658178"/>
                  <a:pt x="1624013" y="661988"/>
                </a:cubicBezTo>
                <a:cubicBezTo>
                  <a:pt x="1621155" y="666750"/>
                  <a:pt x="1620203" y="671513"/>
                  <a:pt x="1619250" y="676275"/>
                </a:cubicBezTo>
                <a:cubicBezTo>
                  <a:pt x="1618298" y="681038"/>
                  <a:pt x="1619250" y="685800"/>
                  <a:pt x="1620203" y="691515"/>
                </a:cubicBezTo>
                <a:cubicBezTo>
                  <a:pt x="1623060" y="699135"/>
                  <a:pt x="1625918" y="703898"/>
                  <a:pt x="1631633" y="706755"/>
                </a:cubicBezTo>
                <a:cubicBezTo>
                  <a:pt x="1636395" y="709613"/>
                  <a:pt x="1642110" y="709613"/>
                  <a:pt x="1646873" y="707708"/>
                </a:cubicBezTo>
                <a:cubicBezTo>
                  <a:pt x="1651635" y="705803"/>
                  <a:pt x="1654493" y="702945"/>
                  <a:pt x="1656398" y="699135"/>
                </a:cubicBezTo>
                <a:cubicBezTo>
                  <a:pt x="1658303" y="694373"/>
                  <a:pt x="1659255" y="688658"/>
                  <a:pt x="1659255" y="681038"/>
                </a:cubicBezTo>
                <a:cubicBezTo>
                  <a:pt x="1659255" y="676275"/>
                  <a:pt x="1659255" y="671513"/>
                  <a:pt x="1659255" y="666750"/>
                </a:cubicBezTo>
                <a:cubicBezTo>
                  <a:pt x="1659255" y="662940"/>
                  <a:pt x="1659255" y="658178"/>
                  <a:pt x="1659255" y="654368"/>
                </a:cubicBezTo>
                <a:cubicBezTo>
                  <a:pt x="1660208" y="645795"/>
                  <a:pt x="1662113" y="638175"/>
                  <a:pt x="1666875" y="632460"/>
                </a:cubicBezTo>
                <a:cubicBezTo>
                  <a:pt x="1671638" y="626745"/>
                  <a:pt x="1677353" y="622935"/>
                  <a:pt x="1684020" y="620078"/>
                </a:cubicBezTo>
                <a:cubicBezTo>
                  <a:pt x="1688783" y="618173"/>
                  <a:pt x="1693545" y="618173"/>
                  <a:pt x="1698308" y="618173"/>
                </a:cubicBezTo>
                <a:close/>
                <a:moveTo>
                  <a:pt x="148590" y="579120"/>
                </a:moveTo>
                <a:lnTo>
                  <a:pt x="155257" y="581977"/>
                </a:lnTo>
                <a:cubicBezTo>
                  <a:pt x="155257" y="583882"/>
                  <a:pt x="154305" y="585787"/>
                  <a:pt x="153352" y="588645"/>
                </a:cubicBezTo>
                <a:cubicBezTo>
                  <a:pt x="152400" y="591502"/>
                  <a:pt x="152400" y="593407"/>
                  <a:pt x="152400" y="595312"/>
                </a:cubicBezTo>
                <a:cubicBezTo>
                  <a:pt x="152400" y="598170"/>
                  <a:pt x="152400" y="599122"/>
                  <a:pt x="154305" y="601027"/>
                </a:cubicBezTo>
                <a:cubicBezTo>
                  <a:pt x="155257" y="601980"/>
                  <a:pt x="157162" y="602932"/>
                  <a:pt x="159067" y="603885"/>
                </a:cubicBezTo>
                <a:lnTo>
                  <a:pt x="239077" y="636270"/>
                </a:lnTo>
                <a:cubicBezTo>
                  <a:pt x="240982" y="637222"/>
                  <a:pt x="242887" y="637222"/>
                  <a:pt x="243840" y="637222"/>
                </a:cubicBezTo>
                <a:cubicBezTo>
                  <a:pt x="245745" y="637222"/>
                  <a:pt x="247650" y="636270"/>
                  <a:pt x="248602" y="634365"/>
                </a:cubicBezTo>
                <a:cubicBezTo>
                  <a:pt x="249555" y="633412"/>
                  <a:pt x="250507" y="631507"/>
                  <a:pt x="252412" y="629602"/>
                </a:cubicBezTo>
                <a:cubicBezTo>
                  <a:pt x="254317" y="627697"/>
                  <a:pt x="255270" y="624840"/>
                  <a:pt x="256222" y="622935"/>
                </a:cubicBezTo>
                <a:lnTo>
                  <a:pt x="263842" y="624840"/>
                </a:lnTo>
                <a:lnTo>
                  <a:pt x="238125" y="687705"/>
                </a:lnTo>
                <a:lnTo>
                  <a:pt x="231457" y="684847"/>
                </a:lnTo>
                <a:cubicBezTo>
                  <a:pt x="232410" y="682942"/>
                  <a:pt x="232410" y="681037"/>
                  <a:pt x="233362" y="678180"/>
                </a:cubicBezTo>
                <a:cubicBezTo>
                  <a:pt x="234315" y="675322"/>
                  <a:pt x="234315" y="673417"/>
                  <a:pt x="234315" y="672465"/>
                </a:cubicBezTo>
                <a:cubicBezTo>
                  <a:pt x="234315" y="670560"/>
                  <a:pt x="233362" y="668655"/>
                  <a:pt x="232410" y="667702"/>
                </a:cubicBezTo>
                <a:cubicBezTo>
                  <a:pt x="231457" y="666750"/>
                  <a:pt x="229552" y="665797"/>
                  <a:pt x="227647" y="664845"/>
                </a:cubicBezTo>
                <a:lnTo>
                  <a:pt x="147637" y="632460"/>
                </a:lnTo>
                <a:cubicBezTo>
                  <a:pt x="145732" y="631507"/>
                  <a:pt x="143827" y="631507"/>
                  <a:pt x="142875" y="631507"/>
                </a:cubicBezTo>
                <a:cubicBezTo>
                  <a:pt x="140970" y="631507"/>
                  <a:pt x="140017" y="632460"/>
                  <a:pt x="138112" y="634365"/>
                </a:cubicBezTo>
                <a:cubicBezTo>
                  <a:pt x="137160" y="635317"/>
                  <a:pt x="136207" y="637222"/>
                  <a:pt x="134302" y="639127"/>
                </a:cubicBezTo>
                <a:cubicBezTo>
                  <a:pt x="132397" y="641032"/>
                  <a:pt x="131445" y="643890"/>
                  <a:pt x="130492" y="644842"/>
                </a:cubicBezTo>
                <a:lnTo>
                  <a:pt x="123825" y="641985"/>
                </a:lnTo>
                <a:close/>
                <a:moveTo>
                  <a:pt x="1624013" y="458153"/>
                </a:moveTo>
                <a:lnTo>
                  <a:pt x="1581150" y="485775"/>
                </a:lnTo>
                <a:lnTo>
                  <a:pt x="1584960" y="491490"/>
                </a:lnTo>
                <a:cubicBezTo>
                  <a:pt x="1589723" y="498158"/>
                  <a:pt x="1594485" y="502920"/>
                  <a:pt x="1601153" y="503873"/>
                </a:cubicBezTo>
                <a:cubicBezTo>
                  <a:pt x="1606868" y="504825"/>
                  <a:pt x="1614488" y="502920"/>
                  <a:pt x="1622108" y="498158"/>
                </a:cubicBezTo>
                <a:cubicBezTo>
                  <a:pt x="1628775" y="493395"/>
                  <a:pt x="1632585" y="488633"/>
                  <a:pt x="1633538" y="482918"/>
                </a:cubicBezTo>
                <a:cubicBezTo>
                  <a:pt x="1634490" y="477203"/>
                  <a:pt x="1632585" y="470535"/>
                  <a:pt x="1627823" y="463868"/>
                </a:cubicBezTo>
                <a:close/>
                <a:moveTo>
                  <a:pt x="1603058" y="412433"/>
                </a:moveTo>
                <a:lnTo>
                  <a:pt x="1640205" y="469583"/>
                </a:lnTo>
                <a:cubicBezTo>
                  <a:pt x="1648778" y="482918"/>
                  <a:pt x="1652588" y="493395"/>
                  <a:pt x="1653540" y="502920"/>
                </a:cubicBezTo>
                <a:cubicBezTo>
                  <a:pt x="1653540" y="512445"/>
                  <a:pt x="1649730" y="519113"/>
                  <a:pt x="1642110" y="524828"/>
                </a:cubicBezTo>
                <a:cubicBezTo>
                  <a:pt x="1634490" y="529590"/>
                  <a:pt x="1627823" y="531495"/>
                  <a:pt x="1621155" y="529590"/>
                </a:cubicBezTo>
                <a:cubicBezTo>
                  <a:pt x="1614488" y="528638"/>
                  <a:pt x="1606868" y="523875"/>
                  <a:pt x="1599248" y="517208"/>
                </a:cubicBezTo>
                <a:cubicBezTo>
                  <a:pt x="1597343" y="522923"/>
                  <a:pt x="1594485" y="530543"/>
                  <a:pt x="1591628" y="538163"/>
                </a:cubicBezTo>
                <a:cubicBezTo>
                  <a:pt x="1588770" y="545783"/>
                  <a:pt x="1585913" y="554355"/>
                  <a:pt x="1583055" y="562928"/>
                </a:cubicBezTo>
                <a:cubicBezTo>
                  <a:pt x="1582103" y="565785"/>
                  <a:pt x="1581150" y="569595"/>
                  <a:pt x="1580198" y="573405"/>
                </a:cubicBezTo>
                <a:cubicBezTo>
                  <a:pt x="1579245" y="578168"/>
                  <a:pt x="1579245" y="581025"/>
                  <a:pt x="1579245" y="583883"/>
                </a:cubicBezTo>
                <a:cubicBezTo>
                  <a:pt x="1579245" y="584835"/>
                  <a:pt x="1580198" y="586740"/>
                  <a:pt x="1581150" y="588645"/>
                </a:cubicBezTo>
                <a:cubicBezTo>
                  <a:pt x="1582103" y="590550"/>
                  <a:pt x="1583055" y="591503"/>
                  <a:pt x="1583055" y="592455"/>
                </a:cubicBezTo>
                <a:lnTo>
                  <a:pt x="1577340" y="596265"/>
                </a:lnTo>
                <a:lnTo>
                  <a:pt x="1551623" y="557213"/>
                </a:lnTo>
                <a:cubicBezTo>
                  <a:pt x="1557338" y="543878"/>
                  <a:pt x="1562100" y="532448"/>
                  <a:pt x="1565910" y="524828"/>
                </a:cubicBezTo>
                <a:cubicBezTo>
                  <a:pt x="1568768" y="516255"/>
                  <a:pt x="1572578" y="505778"/>
                  <a:pt x="1576388" y="494348"/>
                </a:cubicBezTo>
                <a:lnTo>
                  <a:pt x="1573530" y="490538"/>
                </a:lnTo>
                <a:lnTo>
                  <a:pt x="1542098" y="510540"/>
                </a:lnTo>
                <a:cubicBezTo>
                  <a:pt x="1540193" y="511493"/>
                  <a:pt x="1539240" y="512445"/>
                  <a:pt x="1538288" y="514350"/>
                </a:cubicBezTo>
                <a:cubicBezTo>
                  <a:pt x="1537335" y="515303"/>
                  <a:pt x="1537335" y="517208"/>
                  <a:pt x="1537335" y="520065"/>
                </a:cubicBezTo>
                <a:cubicBezTo>
                  <a:pt x="1537335" y="521018"/>
                  <a:pt x="1538288" y="522923"/>
                  <a:pt x="1539240" y="524828"/>
                </a:cubicBezTo>
                <a:cubicBezTo>
                  <a:pt x="1540193" y="526733"/>
                  <a:pt x="1541145" y="528638"/>
                  <a:pt x="1541145" y="530543"/>
                </a:cubicBezTo>
                <a:lnTo>
                  <a:pt x="1535430" y="534353"/>
                </a:lnTo>
                <a:lnTo>
                  <a:pt x="1500188" y="479108"/>
                </a:lnTo>
                <a:lnTo>
                  <a:pt x="1505903" y="475298"/>
                </a:lnTo>
                <a:cubicBezTo>
                  <a:pt x="1506855" y="476250"/>
                  <a:pt x="1508760" y="478155"/>
                  <a:pt x="1509713" y="481013"/>
                </a:cubicBezTo>
                <a:cubicBezTo>
                  <a:pt x="1511618" y="482918"/>
                  <a:pt x="1512570" y="484823"/>
                  <a:pt x="1513523" y="484823"/>
                </a:cubicBezTo>
                <a:cubicBezTo>
                  <a:pt x="1515428" y="485775"/>
                  <a:pt x="1517333" y="486728"/>
                  <a:pt x="1519238" y="486728"/>
                </a:cubicBezTo>
                <a:cubicBezTo>
                  <a:pt x="1521143" y="486728"/>
                  <a:pt x="1523048" y="485775"/>
                  <a:pt x="1524000" y="484823"/>
                </a:cubicBezTo>
                <a:lnTo>
                  <a:pt x="1596390" y="438150"/>
                </a:lnTo>
                <a:cubicBezTo>
                  <a:pt x="1598295" y="437198"/>
                  <a:pt x="1599248" y="436245"/>
                  <a:pt x="1600200" y="434340"/>
                </a:cubicBezTo>
                <a:cubicBezTo>
                  <a:pt x="1601153" y="433388"/>
                  <a:pt x="1601153" y="431483"/>
                  <a:pt x="1601153" y="428625"/>
                </a:cubicBezTo>
                <a:cubicBezTo>
                  <a:pt x="1601153" y="426720"/>
                  <a:pt x="1600200" y="424815"/>
                  <a:pt x="1599248" y="421958"/>
                </a:cubicBezTo>
                <a:cubicBezTo>
                  <a:pt x="1598295" y="420053"/>
                  <a:pt x="1597343" y="418148"/>
                  <a:pt x="1597343" y="416243"/>
                </a:cubicBezTo>
                <a:close/>
                <a:moveTo>
                  <a:pt x="1016318" y="398145"/>
                </a:moveTo>
                <a:cubicBezTo>
                  <a:pt x="990600" y="398145"/>
                  <a:pt x="968693" y="420053"/>
                  <a:pt x="968693" y="447675"/>
                </a:cubicBezTo>
                <a:lnTo>
                  <a:pt x="968693" y="449580"/>
                </a:lnTo>
                <a:cubicBezTo>
                  <a:pt x="968693" y="449580"/>
                  <a:pt x="968693" y="659130"/>
                  <a:pt x="968693" y="733425"/>
                </a:cubicBezTo>
                <a:cubicBezTo>
                  <a:pt x="968693" y="746760"/>
                  <a:pt x="968693" y="756285"/>
                  <a:pt x="968693" y="758190"/>
                </a:cubicBezTo>
                <a:cubicBezTo>
                  <a:pt x="968693" y="774383"/>
                  <a:pt x="980123" y="798195"/>
                  <a:pt x="1005840" y="803910"/>
                </a:cubicBezTo>
                <a:cubicBezTo>
                  <a:pt x="1063943" y="816293"/>
                  <a:pt x="1129665" y="849630"/>
                  <a:pt x="1188720" y="899160"/>
                </a:cubicBezTo>
                <a:cubicBezTo>
                  <a:pt x="1246823" y="947738"/>
                  <a:pt x="1302068" y="1010603"/>
                  <a:pt x="1351598" y="1087755"/>
                </a:cubicBezTo>
                <a:cubicBezTo>
                  <a:pt x="1365885" y="1109663"/>
                  <a:pt x="1395413" y="1116330"/>
                  <a:pt x="1418273" y="1102043"/>
                </a:cubicBezTo>
                <a:cubicBezTo>
                  <a:pt x="1432560" y="1092518"/>
                  <a:pt x="1440180" y="1077278"/>
                  <a:pt x="1440180" y="1062038"/>
                </a:cubicBezTo>
                <a:cubicBezTo>
                  <a:pt x="1440180" y="1053465"/>
                  <a:pt x="1437323" y="1043940"/>
                  <a:pt x="1432560" y="1035368"/>
                </a:cubicBezTo>
                <a:cubicBezTo>
                  <a:pt x="1377315" y="950595"/>
                  <a:pt x="1316355" y="880110"/>
                  <a:pt x="1249680" y="825818"/>
                </a:cubicBezTo>
                <a:cubicBezTo>
                  <a:pt x="1190625" y="777240"/>
                  <a:pt x="1129665" y="742950"/>
                  <a:pt x="1066800" y="721995"/>
                </a:cubicBezTo>
                <a:lnTo>
                  <a:pt x="1066800" y="611505"/>
                </a:lnTo>
                <a:cubicBezTo>
                  <a:pt x="1157288" y="636270"/>
                  <a:pt x="1250633" y="687705"/>
                  <a:pt x="1331595" y="757238"/>
                </a:cubicBezTo>
                <a:cubicBezTo>
                  <a:pt x="1351598" y="774383"/>
                  <a:pt x="1382078" y="772478"/>
                  <a:pt x="1399223" y="751523"/>
                </a:cubicBezTo>
                <a:cubicBezTo>
                  <a:pt x="1416368" y="731520"/>
                  <a:pt x="1414463" y="701040"/>
                  <a:pt x="1393508" y="683895"/>
                </a:cubicBezTo>
                <a:cubicBezTo>
                  <a:pt x="1342073" y="639128"/>
                  <a:pt x="1283018" y="600075"/>
                  <a:pt x="1223010" y="570548"/>
                </a:cubicBezTo>
                <a:cubicBezTo>
                  <a:pt x="1170623" y="543878"/>
                  <a:pt x="1117283" y="524828"/>
                  <a:pt x="1065848" y="512445"/>
                </a:cubicBezTo>
                <a:lnTo>
                  <a:pt x="1065848" y="447675"/>
                </a:lnTo>
                <a:cubicBezTo>
                  <a:pt x="1065848" y="420053"/>
                  <a:pt x="1043940" y="398145"/>
                  <a:pt x="1016318" y="398145"/>
                </a:cubicBezTo>
                <a:close/>
                <a:moveTo>
                  <a:pt x="833438" y="398145"/>
                </a:moveTo>
                <a:cubicBezTo>
                  <a:pt x="805815" y="398145"/>
                  <a:pt x="783908" y="420053"/>
                  <a:pt x="783908" y="447675"/>
                </a:cubicBezTo>
                <a:lnTo>
                  <a:pt x="783908" y="512445"/>
                </a:lnTo>
                <a:cubicBezTo>
                  <a:pt x="732473" y="524828"/>
                  <a:pt x="679133" y="543878"/>
                  <a:pt x="626745" y="570548"/>
                </a:cubicBezTo>
                <a:cubicBezTo>
                  <a:pt x="566738" y="601028"/>
                  <a:pt x="507683" y="640080"/>
                  <a:pt x="456248" y="683895"/>
                </a:cubicBezTo>
                <a:cubicBezTo>
                  <a:pt x="436245" y="701040"/>
                  <a:pt x="433388" y="731520"/>
                  <a:pt x="451485" y="751523"/>
                </a:cubicBezTo>
                <a:cubicBezTo>
                  <a:pt x="468630" y="771525"/>
                  <a:pt x="499110" y="774383"/>
                  <a:pt x="519113" y="757238"/>
                </a:cubicBezTo>
                <a:cubicBezTo>
                  <a:pt x="600075" y="687705"/>
                  <a:pt x="694373" y="636270"/>
                  <a:pt x="783908" y="611505"/>
                </a:cubicBezTo>
                <a:lnTo>
                  <a:pt x="783908" y="721995"/>
                </a:lnTo>
                <a:cubicBezTo>
                  <a:pt x="721043" y="741998"/>
                  <a:pt x="660083" y="777240"/>
                  <a:pt x="601028" y="825818"/>
                </a:cubicBezTo>
                <a:cubicBezTo>
                  <a:pt x="535305" y="880110"/>
                  <a:pt x="473393" y="950595"/>
                  <a:pt x="418148" y="1035368"/>
                </a:cubicBezTo>
                <a:cubicBezTo>
                  <a:pt x="413385" y="1043940"/>
                  <a:pt x="410528" y="1052513"/>
                  <a:pt x="410528" y="1062038"/>
                </a:cubicBezTo>
                <a:cubicBezTo>
                  <a:pt x="410528" y="1078230"/>
                  <a:pt x="418148" y="1093470"/>
                  <a:pt x="432435" y="1102043"/>
                </a:cubicBezTo>
                <a:cubicBezTo>
                  <a:pt x="454343" y="1116330"/>
                  <a:pt x="484823" y="1110615"/>
                  <a:pt x="499110" y="1087755"/>
                </a:cubicBezTo>
                <a:cubicBezTo>
                  <a:pt x="548640" y="1010603"/>
                  <a:pt x="603885" y="947738"/>
                  <a:pt x="661988" y="899160"/>
                </a:cubicBezTo>
                <a:cubicBezTo>
                  <a:pt x="721995" y="849630"/>
                  <a:pt x="787718" y="816293"/>
                  <a:pt x="844868" y="803910"/>
                </a:cubicBezTo>
                <a:cubicBezTo>
                  <a:pt x="870585" y="798195"/>
                  <a:pt x="882015" y="774383"/>
                  <a:pt x="882015" y="758190"/>
                </a:cubicBezTo>
                <a:cubicBezTo>
                  <a:pt x="882015" y="755333"/>
                  <a:pt x="882015" y="746760"/>
                  <a:pt x="882015" y="733425"/>
                </a:cubicBezTo>
                <a:cubicBezTo>
                  <a:pt x="882015" y="659130"/>
                  <a:pt x="882015" y="449580"/>
                  <a:pt x="882015" y="449580"/>
                </a:cubicBezTo>
                <a:lnTo>
                  <a:pt x="882015" y="447675"/>
                </a:lnTo>
                <a:cubicBezTo>
                  <a:pt x="882968" y="420053"/>
                  <a:pt x="861060" y="398145"/>
                  <a:pt x="833438" y="398145"/>
                </a:cubicBezTo>
                <a:close/>
                <a:moveTo>
                  <a:pt x="278130" y="373380"/>
                </a:moveTo>
                <a:lnTo>
                  <a:pt x="283845" y="377190"/>
                </a:lnTo>
                <a:cubicBezTo>
                  <a:pt x="282892" y="378142"/>
                  <a:pt x="281940" y="380047"/>
                  <a:pt x="280987" y="382905"/>
                </a:cubicBezTo>
                <a:cubicBezTo>
                  <a:pt x="280035" y="385762"/>
                  <a:pt x="279082" y="388620"/>
                  <a:pt x="279082" y="391477"/>
                </a:cubicBezTo>
                <a:cubicBezTo>
                  <a:pt x="279082" y="394335"/>
                  <a:pt x="280035" y="397192"/>
                  <a:pt x="282892" y="400050"/>
                </a:cubicBezTo>
                <a:cubicBezTo>
                  <a:pt x="285750" y="402907"/>
                  <a:pt x="289560" y="406717"/>
                  <a:pt x="295275" y="410527"/>
                </a:cubicBezTo>
                <a:lnTo>
                  <a:pt x="366712" y="461962"/>
                </a:lnTo>
                <a:lnTo>
                  <a:pt x="358140" y="474345"/>
                </a:lnTo>
                <a:lnTo>
                  <a:pt x="237172" y="481012"/>
                </a:lnTo>
                <a:lnTo>
                  <a:pt x="283845" y="514350"/>
                </a:lnTo>
                <a:cubicBezTo>
                  <a:pt x="289560" y="518160"/>
                  <a:pt x="294322" y="521017"/>
                  <a:pt x="298132" y="522922"/>
                </a:cubicBezTo>
                <a:cubicBezTo>
                  <a:pt x="301942" y="523875"/>
                  <a:pt x="304800" y="524827"/>
                  <a:pt x="307657" y="523875"/>
                </a:cubicBezTo>
                <a:cubicBezTo>
                  <a:pt x="309562" y="523875"/>
                  <a:pt x="312420" y="521970"/>
                  <a:pt x="314325" y="520065"/>
                </a:cubicBezTo>
                <a:cubicBezTo>
                  <a:pt x="317182" y="518160"/>
                  <a:pt x="319087" y="516255"/>
                  <a:pt x="320992" y="514350"/>
                </a:cubicBezTo>
                <a:lnTo>
                  <a:pt x="326707" y="518160"/>
                </a:lnTo>
                <a:lnTo>
                  <a:pt x="296227" y="561022"/>
                </a:lnTo>
                <a:lnTo>
                  <a:pt x="290512" y="557212"/>
                </a:lnTo>
                <a:cubicBezTo>
                  <a:pt x="291465" y="555307"/>
                  <a:pt x="292417" y="553402"/>
                  <a:pt x="294322" y="550545"/>
                </a:cubicBezTo>
                <a:cubicBezTo>
                  <a:pt x="295275" y="547687"/>
                  <a:pt x="296227" y="544830"/>
                  <a:pt x="296227" y="542925"/>
                </a:cubicBezTo>
                <a:cubicBezTo>
                  <a:pt x="296227" y="540067"/>
                  <a:pt x="295275" y="537210"/>
                  <a:pt x="292417" y="534352"/>
                </a:cubicBezTo>
                <a:cubicBezTo>
                  <a:pt x="290512" y="531495"/>
                  <a:pt x="285750" y="527685"/>
                  <a:pt x="279082" y="523875"/>
                </a:cubicBezTo>
                <a:lnTo>
                  <a:pt x="232410" y="490537"/>
                </a:lnTo>
                <a:cubicBezTo>
                  <a:pt x="230505" y="488632"/>
                  <a:pt x="227647" y="487680"/>
                  <a:pt x="224790" y="486727"/>
                </a:cubicBezTo>
                <a:cubicBezTo>
                  <a:pt x="221932" y="485775"/>
                  <a:pt x="220027" y="485775"/>
                  <a:pt x="217170" y="485775"/>
                </a:cubicBezTo>
                <a:cubicBezTo>
                  <a:pt x="214312" y="486727"/>
                  <a:pt x="211455" y="487680"/>
                  <a:pt x="209550" y="488632"/>
                </a:cubicBezTo>
                <a:cubicBezTo>
                  <a:pt x="206692" y="489585"/>
                  <a:pt x="204787" y="491490"/>
                  <a:pt x="201930" y="494347"/>
                </a:cubicBezTo>
                <a:lnTo>
                  <a:pt x="196215" y="490537"/>
                </a:lnTo>
                <a:lnTo>
                  <a:pt x="222885" y="453390"/>
                </a:lnTo>
                <a:lnTo>
                  <a:pt x="328612" y="447675"/>
                </a:lnTo>
                <a:lnTo>
                  <a:pt x="290512" y="421005"/>
                </a:lnTo>
                <a:cubicBezTo>
                  <a:pt x="284797" y="417195"/>
                  <a:pt x="280035" y="414337"/>
                  <a:pt x="276225" y="412432"/>
                </a:cubicBezTo>
                <a:cubicBezTo>
                  <a:pt x="272415" y="411480"/>
                  <a:pt x="269557" y="410527"/>
                  <a:pt x="266700" y="411480"/>
                </a:cubicBezTo>
                <a:cubicBezTo>
                  <a:pt x="264795" y="412432"/>
                  <a:pt x="261937" y="413385"/>
                  <a:pt x="260032" y="415290"/>
                </a:cubicBezTo>
                <a:cubicBezTo>
                  <a:pt x="257175" y="417195"/>
                  <a:pt x="255270" y="419100"/>
                  <a:pt x="253365" y="420052"/>
                </a:cubicBezTo>
                <a:lnTo>
                  <a:pt x="247650" y="415290"/>
                </a:lnTo>
                <a:close/>
                <a:moveTo>
                  <a:pt x="925830" y="296228"/>
                </a:moveTo>
                <a:cubicBezTo>
                  <a:pt x="1273493" y="296228"/>
                  <a:pt x="1555433" y="578168"/>
                  <a:pt x="1555433" y="925830"/>
                </a:cubicBezTo>
                <a:cubicBezTo>
                  <a:pt x="1555433" y="1273493"/>
                  <a:pt x="1273493" y="1555433"/>
                  <a:pt x="925830" y="1555433"/>
                </a:cubicBezTo>
                <a:cubicBezTo>
                  <a:pt x="578168" y="1555433"/>
                  <a:pt x="296228" y="1273493"/>
                  <a:pt x="296228" y="925830"/>
                </a:cubicBezTo>
                <a:cubicBezTo>
                  <a:pt x="296228" y="578168"/>
                  <a:pt x="578168" y="296228"/>
                  <a:pt x="925830" y="296228"/>
                </a:cubicBezTo>
                <a:close/>
                <a:moveTo>
                  <a:pt x="925830" y="261937"/>
                </a:moveTo>
                <a:cubicBezTo>
                  <a:pt x="836295" y="261937"/>
                  <a:pt x="749617" y="280035"/>
                  <a:pt x="667702" y="314325"/>
                </a:cubicBezTo>
                <a:cubicBezTo>
                  <a:pt x="588645" y="347662"/>
                  <a:pt x="517207" y="395287"/>
                  <a:pt x="456247" y="456247"/>
                </a:cubicBezTo>
                <a:cubicBezTo>
                  <a:pt x="395287" y="517207"/>
                  <a:pt x="347662" y="588645"/>
                  <a:pt x="314325" y="667702"/>
                </a:cubicBezTo>
                <a:cubicBezTo>
                  <a:pt x="279082" y="749617"/>
                  <a:pt x="261937" y="836295"/>
                  <a:pt x="261937" y="925830"/>
                </a:cubicBezTo>
                <a:cubicBezTo>
                  <a:pt x="261937" y="1015365"/>
                  <a:pt x="280035" y="1102042"/>
                  <a:pt x="314325" y="1183957"/>
                </a:cubicBezTo>
                <a:cubicBezTo>
                  <a:pt x="347662" y="1263015"/>
                  <a:pt x="395287" y="1334452"/>
                  <a:pt x="456247" y="1395412"/>
                </a:cubicBezTo>
                <a:cubicBezTo>
                  <a:pt x="517207" y="1456372"/>
                  <a:pt x="588645" y="1503997"/>
                  <a:pt x="667702" y="1537335"/>
                </a:cubicBezTo>
                <a:cubicBezTo>
                  <a:pt x="749617" y="1571625"/>
                  <a:pt x="836295" y="1589722"/>
                  <a:pt x="925830" y="1589722"/>
                </a:cubicBezTo>
                <a:cubicBezTo>
                  <a:pt x="1015365" y="1589722"/>
                  <a:pt x="1102042" y="1571625"/>
                  <a:pt x="1183957" y="1537335"/>
                </a:cubicBezTo>
                <a:cubicBezTo>
                  <a:pt x="1263015" y="1503997"/>
                  <a:pt x="1334452" y="1456372"/>
                  <a:pt x="1395412" y="1395412"/>
                </a:cubicBezTo>
                <a:cubicBezTo>
                  <a:pt x="1456372" y="1333500"/>
                  <a:pt x="1503997" y="1263015"/>
                  <a:pt x="1537335" y="1183957"/>
                </a:cubicBezTo>
                <a:cubicBezTo>
                  <a:pt x="1572577" y="1102042"/>
                  <a:pt x="1589722" y="1015365"/>
                  <a:pt x="1589722" y="925830"/>
                </a:cubicBezTo>
                <a:cubicBezTo>
                  <a:pt x="1589722" y="836295"/>
                  <a:pt x="1571625" y="749617"/>
                  <a:pt x="1537335" y="667702"/>
                </a:cubicBezTo>
                <a:cubicBezTo>
                  <a:pt x="1503997" y="587692"/>
                  <a:pt x="1456372" y="517207"/>
                  <a:pt x="1395412" y="456247"/>
                </a:cubicBezTo>
                <a:cubicBezTo>
                  <a:pt x="1334452" y="395287"/>
                  <a:pt x="1263015" y="347662"/>
                  <a:pt x="1183957" y="314325"/>
                </a:cubicBezTo>
                <a:cubicBezTo>
                  <a:pt x="1102042" y="279082"/>
                  <a:pt x="1015365" y="261937"/>
                  <a:pt x="925830" y="261937"/>
                </a:cubicBezTo>
                <a:close/>
                <a:moveTo>
                  <a:pt x="1454467" y="259080"/>
                </a:moveTo>
                <a:lnTo>
                  <a:pt x="1534477" y="331470"/>
                </a:lnTo>
                <a:lnTo>
                  <a:pt x="1514475" y="356235"/>
                </a:lnTo>
                <a:lnTo>
                  <a:pt x="1509712" y="351472"/>
                </a:lnTo>
                <a:cubicBezTo>
                  <a:pt x="1511617" y="346710"/>
                  <a:pt x="1512570" y="341947"/>
                  <a:pt x="1512570" y="335280"/>
                </a:cubicBezTo>
                <a:cubicBezTo>
                  <a:pt x="1512570" y="329565"/>
                  <a:pt x="1511617" y="323850"/>
                  <a:pt x="1509712" y="320992"/>
                </a:cubicBezTo>
                <a:cubicBezTo>
                  <a:pt x="1508760" y="319087"/>
                  <a:pt x="1506855" y="318135"/>
                  <a:pt x="1504950" y="315277"/>
                </a:cubicBezTo>
                <a:cubicBezTo>
                  <a:pt x="1503045" y="313372"/>
                  <a:pt x="1501140" y="311467"/>
                  <a:pt x="1499235" y="309562"/>
                </a:cubicBezTo>
                <a:lnTo>
                  <a:pt x="1485900" y="298132"/>
                </a:lnTo>
                <a:lnTo>
                  <a:pt x="1454467" y="332422"/>
                </a:lnTo>
                <a:lnTo>
                  <a:pt x="1463992" y="340995"/>
                </a:lnTo>
                <a:cubicBezTo>
                  <a:pt x="1465897" y="342900"/>
                  <a:pt x="1468755" y="344805"/>
                  <a:pt x="1470660" y="345757"/>
                </a:cubicBezTo>
                <a:cubicBezTo>
                  <a:pt x="1472565" y="346710"/>
                  <a:pt x="1475422" y="347662"/>
                  <a:pt x="1479232" y="347662"/>
                </a:cubicBezTo>
                <a:cubicBezTo>
                  <a:pt x="1481137" y="347662"/>
                  <a:pt x="1483995" y="346710"/>
                  <a:pt x="1486852" y="344805"/>
                </a:cubicBezTo>
                <a:cubicBezTo>
                  <a:pt x="1489710" y="342900"/>
                  <a:pt x="1492567" y="341947"/>
                  <a:pt x="1494472" y="340042"/>
                </a:cubicBezTo>
                <a:lnTo>
                  <a:pt x="1499235" y="344805"/>
                </a:lnTo>
                <a:lnTo>
                  <a:pt x="1464945" y="381952"/>
                </a:lnTo>
                <a:lnTo>
                  <a:pt x="1460182" y="377190"/>
                </a:lnTo>
                <a:cubicBezTo>
                  <a:pt x="1461135" y="375285"/>
                  <a:pt x="1463040" y="372427"/>
                  <a:pt x="1463992" y="368617"/>
                </a:cubicBezTo>
                <a:cubicBezTo>
                  <a:pt x="1465897" y="364807"/>
                  <a:pt x="1465897" y="361950"/>
                  <a:pt x="1465897" y="360045"/>
                </a:cubicBezTo>
                <a:cubicBezTo>
                  <a:pt x="1465897" y="357187"/>
                  <a:pt x="1464945" y="354330"/>
                  <a:pt x="1463992" y="352425"/>
                </a:cubicBezTo>
                <a:cubicBezTo>
                  <a:pt x="1463040" y="350520"/>
                  <a:pt x="1461135" y="347662"/>
                  <a:pt x="1458277" y="345757"/>
                </a:cubicBezTo>
                <a:lnTo>
                  <a:pt x="1448752" y="337185"/>
                </a:lnTo>
                <a:lnTo>
                  <a:pt x="1424940" y="362902"/>
                </a:lnTo>
                <a:cubicBezTo>
                  <a:pt x="1422082" y="365760"/>
                  <a:pt x="1421130" y="367665"/>
                  <a:pt x="1419225" y="369570"/>
                </a:cubicBezTo>
                <a:cubicBezTo>
                  <a:pt x="1418272" y="371475"/>
                  <a:pt x="1418272" y="373380"/>
                  <a:pt x="1418272" y="375285"/>
                </a:cubicBezTo>
                <a:cubicBezTo>
                  <a:pt x="1418272" y="377190"/>
                  <a:pt x="1419225" y="379095"/>
                  <a:pt x="1421130" y="381000"/>
                </a:cubicBezTo>
                <a:cubicBezTo>
                  <a:pt x="1423035" y="382905"/>
                  <a:pt x="1424940" y="385762"/>
                  <a:pt x="1428750" y="388620"/>
                </a:cubicBezTo>
                <a:cubicBezTo>
                  <a:pt x="1430655" y="389572"/>
                  <a:pt x="1431607" y="391477"/>
                  <a:pt x="1434465" y="393382"/>
                </a:cubicBezTo>
                <a:cubicBezTo>
                  <a:pt x="1436370" y="395287"/>
                  <a:pt x="1438275" y="396240"/>
                  <a:pt x="1440180" y="398145"/>
                </a:cubicBezTo>
                <a:cubicBezTo>
                  <a:pt x="1442085" y="400050"/>
                  <a:pt x="1443990" y="401002"/>
                  <a:pt x="1445895" y="401955"/>
                </a:cubicBezTo>
                <a:cubicBezTo>
                  <a:pt x="1447800" y="402907"/>
                  <a:pt x="1449705" y="402907"/>
                  <a:pt x="1450657" y="402907"/>
                </a:cubicBezTo>
                <a:cubicBezTo>
                  <a:pt x="1454467" y="402907"/>
                  <a:pt x="1459230" y="401955"/>
                  <a:pt x="1465897" y="400050"/>
                </a:cubicBezTo>
                <a:cubicBezTo>
                  <a:pt x="1472565" y="398145"/>
                  <a:pt x="1477327" y="396240"/>
                  <a:pt x="1479232" y="395287"/>
                </a:cubicBezTo>
                <a:lnTo>
                  <a:pt x="1483995" y="399097"/>
                </a:lnTo>
                <a:lnTo>
                  <a:pt x="1456372" y="425767"/>
                </a:lnTo>
                <a:lnTo>
                  <a:pt x="1371600" y="348615"/>
                </a:lnTo>
                <a:lnTo>
                  <a:pt x="1376362" y="343852"/>
                </a:lnTo>
                <a:cubicBezTo>
                  <a:pt x="1377315" y="344805"/>
                  <a:pt x="1379220" y="345757"/>
                  <a:pt x="1382077" y="347662"/>
                </a:cubicBezTo>
                <a:cubicBezTo>
                  <a:pt x="1383982" y="349567"/>
                  <a:pt x="1385887" y="350520"/>
                  <a:pt x="1386840" y="350520"/>
                </a:cubicBezTo>
                <a:cubicBezTo>
                  <a:pt x="1388745" y="351472"/>
                  <a:pt x="1390650" y="351472"/>
                  <a:pt x="1392555" y="351472"/>
                </a:cubicBezTo>
                <a:cubicBezTo>
                  <a:pt x="1394460" y="350520"/>
                  <a:pt x="1395412" y="349567"/>
                  <a:pt x="1397317" y="348615"/>
                </a:cubicBezTo>
                <a:lnTo>
                  <a:pt x="1455420" y="284797"/>
                </a:lnTo>
                <a:cubicBezTo>
                  <a:pt x="1456372" y="282892"/>
                  <a:pt x="1457325" y="281940"/>
                  <a:pt x="1458277" y="280035"/>
                </a:cubicBezTo>
                <a:cubicBezTo>
                  <a:pt x="1459230" y="278130"/>
                  <a:pt x="1458277" y="276225"/>
                  <a:pt x="1457325" y="274320"/>
                </a:cubicBezTo>
                <a:cubicBezTo>
                  <a:pt x="1456372" y="272415"/>
                  <a:pt x="1455420" y="271462"/>
                  <a:pt x="1453515" y="268605"/>
                </a:cubicBezTo>
                <a:cubicBezTo>
                  <a:pt x="1451610" y="266700"/>
                  <a:pt x="1450657" y="264795"/>
                  <a:pt x="1449705" y="263842"/>
                </a:cubicBezTo>
                <a:close/>
                <a:moveTo>
                  <a:pt x="925830" y="241935"/>
                </a:moveTo>
                <a:cubicBezTo>
                  <a:pt x="1018222" y="241935"/>
                  <a:pt x="1107757" y="259080"/>
                  <a:pt x="1192530" y="295275"/>
                </a:cubicBezTo>
                <a:cubicBezTo>
                  <a:pt x="1273492" y="329565"/>
                  <a:pt x="1346835" y="379095"/>
                  <a:pt x="1409700" y="441960"/>
                </a:cubicBezTo>
                <a:cubicBezTo>
                  <a:pt x="1472565" y="504825"/>
                  <a:pt x="1522095" y="577215"/>
                  <a:pt x="1556385" y="659130"/>
                </a:cubicBezTo>
                <a:cubicBezTo>
                  <a:pt x="1592580" y="743902"/>
                  <a:pt x="1610677" y="833437"/>
                  <a:pt x="1610677" y="925830"/>
                </a:cubicBezTo>
                <a:cubicBezTo>
                  <a:pt x="1610677" y="1018222"/>
                  <a:pt x="1591627" y="1107757"/>
                  <a:pt x="1556385" y="1192530"/>
                </a:cubicBezTo>
                <a:cubicBezTo>
                  <a:pt x="1522095" y="1273492"/>
                  <a:pt x="1472565" y="1346835"/>
                  <a:pt x="1409700" y="1409700"/>
                </a:cubicBezTo>
                <a:cubicBezTo>
                  <a:pt x="1346835" y="1472565"/>
                  <a:pt x="1274445" y="1522095"/>
                  <a:pt x="1192530" y="1556385"/>
                </a:cubicBezTo>
                <a:cubicBezTo>
                  <a:pt x="1107757" y="1592580"/>
                  <a:pt x="1018222" y="1610677"/>
                  <a:pt x="925830" y="1610677"/>
                </a:cubicBezTo>
                <a:cubicBezTo>
                  <a:pt x="833437" y="1610677"/>
                  <a:pt x="743902" y="1592580"/>
                  <a:pt x="659130" y="1556385"/>
                </a:cubicBezTo>
                <a:cubicBezTo>
                  <a:pt x="578167" y="1522095"/>
                  <a:pt x="504825" y="1472565"/>
                  <a:pt x="441960" y="1409700"/>
                </a:cubicBezTo>
                <a:cubicBezTo>
                  <a:pt x="379095" y="1346835"/>
                  <a:pt x="329565" y="1274445"/>
                  <a:pt x="295275" y="1192530"/>
                </a:cubicBezTo>
                <a:cubicBezTo>
                  <a:pt x="260032" y="1107757"/>
                  <a:pt x="241935" y="1018222"/>
                  <a:pt x="241935" y="925830"/>
                </a:cubicBezTo>
                <a:cubicBezTo>
                  <a:pt x="241935" y="833437"/>
                  <a:pt x="260032" y="743902"/>
                  <a:pt x="295275" y="659130"/>
                </a:cubicBezTo>
                <a:cubicBezTo>
                  <a:pt x="329565" y="577215"/>
                  <a:pt x="379095" y="504825"/>
                  <a:pt x="441960" y="441960"/>
                </a:cubicBezTo>
                <a:cubicBezTo>
                  <a:pt x="504825" y="379095"/>
                  <a:pt x="577215" y="329565"/>
                  <a:pt x="659130" y="295275"/>
                </a:cubicBezTo>
                <a:cubicBezTo>
                  <a:pt x="743902" y="259080"/>
                  <a:pt x="833437" y="241935"/>
                  <a:pt x="925830" y="241935"/>
                </a:cubicBezTo>
                <a:close/>
                <a:moveTo>
                  <a:pt x="435292" y="233363"/>
                </a:moveTo>
                <a:lnTo>
                  <a:pt x="463867" y="267653"/>
                </a:lnTo>
                <a:lnTo>
                  <a:pt x="458152" y="272415"/>
                </a:lnTo>
                <a:cubicBezTo>
                  <a:pt x="446722" y="264795"/>
                  <a:pt x="436245" y="260033"/>
                  <a:pt x="427672" y="259080"/>
                </a:cubicBezTo>
                <a:cubicBezTo>
                  <a:pt x="419100" y="258128"/>
                  <a:pt x="410527" y="260033"/>
                  <a:pt x="403860" y="265748"/>
                </a:cubicBezTo>
                <a:cubicBezTo>
                  <a:pt x="395287" y="272415"/>
                  <a:pt x="391477" y="281940"/>
                  <a:pt x="393382" y="293370"/>
                </a:cubicBezTo>
                <a:cubicBezTo>
                  <a:pt x="394335" y="304800"/>
                  <a:pt x="401002" y="317183"/>
                  <a:pt x="411480" y="329565"/>
                </a:cubicBezTo>
                <a:cubicBezTo>
                  <a:pt x="422910" y="343853"/>
                  <a:pt x="433387" y="352425"/>
                  <a:pt x="444817" y="357188"/>
                </a:cubicBezTo>
                <a:cubicBezTo>
                  <a:pt x="455295" y="360998"/>
                  <a:pt x="465772" y="360045"/>
                  <a:pt x="473392" y="353378"/>
                </a:cubicBezTo>
                <a:cubicBezTo>
                  <a:pt x="477202" y="350520"/>
                  <a:pt x="480060" y="346710"/>
                  <a:pt x="481965" y="342900"/>
                </a:cubicBezTo>
                <a:cubicBezTo>
                  <a:pt x="483870" y="339090"/>
                  <a:pt x="484822" y="336233"/>
                  <a:pt x="485775" y="333375"/>
                </a:cubicBezTo>
                <a:lnTo>
                  <a:pt x="470535" y="314325"/>
                </a:lnTo>
                <a:cubicBezTo>
                  <a:pt x="469582" y="312420"/>
                  <a:pt x="467677" y="311468"/>
                  <a:pt x="466725" y="311468"/>
                </a:cubicBezTo>
                <a:cubicBezTo>
                  <a:pt x="464820" y="310515"/>
                  <a:pt x="462915" y="310515"/>
                  <a:pt x="461010" y="311468"/>
                </a:cubicBezTo>
                <a:cubicBezTo>
                  <a:pt x="459105" y="312420"/>
                  <a:pt x="457200" y="312420"/>
                  <a:pt x="454342" y="314325"/>
                </a:cubicBezTo>
                <a:cubicBezTo>
                  <a:pt x="452437" y="315278"/>
                  <a:pt x="449580" y="316230"/>
                  <a:pt x="448627" y="317183"/>
                </a:cubicBezTo>
                <a:lnTo>
                  <a:pt x="444817" y="312420"/>
                </a:lnTo>
                <a:lnTo>
                  <a:pt x="494347" y="272415"/>
                </a:lnTo>
                <a:lnTo>
                  <a:pt x="495300" y="276225"/>
                </a:lnTo>
                <a:cubicBezTo>
                  <a:pt x="494347" y="277178"/>
                  <a:pt x="493395" y="279083"/>
                  <a:pt x="492442" y="280035"/>
                </a:cubicBezTo>
                <a:cubicBezTo>
                  <a:pt x="491490" y="280988"/>
                  <a:pt x="490537" y="282893"/>
                  <a:pt x="489585" y="283845"/>
                </a:cubicBezTo>
                <a:cubicBezTo>
                  <a:pt x="488632" y="285750"/>
                  <a:pt x="487680" y="287655"/>
                  <a:pt x="488632" y="289560"/>
                </a:cubicBezTo>
                <a:cubicBezTo>
                  <a:pt x="489585" y="291465"/>
                  <a:pt x="489585" y="293370"/>
                  <a:pt x="491490" y="294323"/>
                </a:cubicBezTo>
                <a:lnTo>
                  <a:pt x="500062" y="305753"/>
                </a:lnTo>
                <a:cubicBezTo>
                  <a:pt x="501967" y="307658"/>
                  <a:pt x="502920" y="309563"/>
                  <a:pt x="504825" y="311468"/>
                </a:cubicBezTo>
                <a:cubicBezTo>
                  <a:pt x="505777" y="312420"/>
                  <a:pt x="507682" y="314325"/>
                  <a:pt x="508635" y="316230"/>
                </a:cubicBezTo>
                <a:cubicBezTo>
                  <a:pt x="506730" y="322898"/>
                  <a:pt x="501967" y="330518"/>
                  <a:pt x="495300" y="340043"/>
                </a:cubicBezTo>
                <a:cubicBezTo>
                  <a:pt x="488632" y="349568"/>
                  <a:pt x="481012" y="357188"/>
                  <a:pt x="474345" y="362903"/>
                </a:cubicBezTo>
                <a:cubicBezTo>
                  <a:pt x="467677" y="368618"/>
                  <a:pt x="460057" y="372428"/>
                  <a:pt x="452437" y="375285"/>
                </a:cubicBezTo>
                <a:cubicBezTo>
                  <a:pt x="444817" y="378143"/>
                  <a:pt x="437197" y="379095"/>
                  <a:pt x="428625" y="378143"/>
                </a:cubicBezTo>
                <a:cubicBezTo>
                  <a:pt x="421005" y="377190"/>
                  <a:pt x="413385" y="375285"/>
                  <a:pt x="405765" y="371475"/>
                </a:cubicBezTo>
                <a:cubicBezTo>
                  <a:pt x="398145" y="367665"/>
                  <a:pt x="391477" y="361950"/>
                  <a:pt x="384810" y="353378"/>
                </a:cubicBezTo>
                <a:cubicBezTo>
                  <a:pt x="379095" y="345758"/>
                  <a:pt x="374332" y="338138"/>
                  <a:pt x="372427" y="329565"/>
                </a:cubicBezTo>
                <a:cubicBezTo>
                  <a:pt x="369570" y="320993"/>
                  <a:pt x="368617" y="313373"/>
                  <a:pt x="369570" y="304800"/>
                </a:cubicBezTo>
                <a:cubicBezTo>
                  <a:pt x="370522" y="296228"/>
                  <a:pt x="373380" y="288608"/>
                  <a:pt x="378142" y="280988"/>
                </a:cubicBezTo>
                <a:cubicBezTo>
                  <a:pt x="382905" y="273368"/>
                  <a:pt x="388620" y="266700"/>
                  <a:pt x="397192" y="260033"/>
                </a:cubicBezTo>
                <a:cubicBezTo>
                  <a:pt x="402907" y="255270"/>
                  <a:pt x="408622" y="252413"/>
                  <a:pt x="413385" y="249555"/>
                </a:cubicBezTo>
                <a:cubicBezTo>
                  <a:pt x="419100" y="246698"/>
                  <a:pt x="423862" y="245745"/>
                  <a:pt x="428625" y="244793"/>
                </a:cubicBezTo>
                <a:lnTo>
                  <a:pt x="429577" y="238125"/>
                </a:lnTo>
                <a:close/>
                <a:moveTo>
                  <a:pt x="1258252" y="140970"/>
                </a:moveTo>
                <a:lnTo>
                  <a:pt x="1316355" y="172402"/>
                </a:lnTo>
                <a:lnTo>
                  <a:pt x="1313497" y="178117"/>
                </a:lnTo>
                <a:cubicBezTo>
                  <a:pt x="1307782" y="176212"/>
                  <a:pt x="1303020" y="174307"/>
                  <a:pt x="1301115" y="174307"/>
                </a:cubicBezTo>
                <a:cubicBezTo>
                  <a:pt x="1298257" y="174307"/>
                  <a:pt x="1297305" y="174307"/>
                  <a:pt x="1296352" y="175260"/>
                </a:cubicBezTo>
                <a:cubicBezTo>
                  <a:pt x="1296352" y="176212"/>
                  <a:pt x="1296352" y="176212"/>
                  <a:pt x="1295400" y="177165"/>
                </a:cubicBezTo>
                <a:cubicBezTo>
                  <a:pt x="1295400" y="178117"/>
                  <a:pt x="1295400" y="179070"/>
                  <a:pt x="1294447" y="180022"/>
                </a:cubicBezTo>
                <a:cubicBezTo>
                  <a:pt x="1293495" y="185737"/>
                  <a:pt x="1292542" y="194310"/>
                  <a:pt x="1291590" y="206692"/>
                </a:cubicBezTo>
                <a:cubicBezTo>
                  <a:pt x="1290637" y="219075"/>
                  <a:pt x="1288732" y="238125"/>
                  <a:pt x="1285875" y="263842"/>
                </a:cubicBezTo>
                <a:cubicBezTo>
                  <a:pt x="1298257" y="253365"/>
                  <a:pt x="1307782" y="245745"/>
                  <a:pt x="1316355" y="238125"/>
                </a:cubicBezTo>
                <a:cubicBezTo>
                  <a:pt x="1323975" y="231457"/>
                  <a:pt x="1331595" y="224790"/>
                  <a:pt x="1337310" y="220027"/>
                </a:cubicBezTo>
                <a:cubicBezTo>
                  <a:pt x="1340167" y="217170"/>
                  <a:pt x="1343025" y="215265"/>
                  <a:pt x="1344930" y="212407"/>
                </a:cubicBezTo>
                <a:cubicBezTo>
                  <a:pt x="1346835" y="210502"/>
                  <a:pt x="1348740" y="208597"/>
                  <a:pt x="1349692" y="206692"/>
                </a:cubicBezTo>
                <a:cubicBezTo>
                  <a:pt x="1350645" y="204787"/>
                  <a:pt x="1349692" y="202882"/>
                  <a:pt x="1347787" y="200977"/>
                </a:cubicBezTo>
                <a:cubicBezTo>
                  <a:pt x="1345882" y="199072"/>
                  <a:pt x="1342072" y="195262"/>
                  <a:pt x="1336357" y="191452"/>
                </a:cubicBezTo>
                <a:lnTo>
                  <a:pt x="1339215" y="185737"/>
                </a:lnTo>
                <a:lnTo>
                  <a:pt x="1383030" y="208597"/>
                </a:lnTo>
                <a:lnTo>
                  <a:pt x="1381125" y="214312"/>
                </a:lnTo>
                <a:cubicBezTo>
                  <a:pt x="1379220" y="213360"/>
                  <a:pt x="1377315" y="213360"/>
                  <a:pt x="1375410" y="212407"/>
                </a:cubicBezTo>
                <a:cubicBezTo>
                  <a:pt x="1373505" y="212407"/>
                  <a:pt x="1371600" y="211455"/>
                  <a:pt x="1369695" y="212407"/>
                </a:cubicBezTo>
                <a:cubicBezTo>
                  <a:pt x="1366837" y="212407"/>
                  <a:pt x="1364932" y="213360"/>
                  <a:pt x="1362075" y="213360"/>
                </a:cubicBezTo>
                <a:cubicBezTo>
                  <a:pt x="1360170" y="214312"/>
                  <a:pt x="1358265" y="215265"/>
                  <a:pt x="1355407" y="217170"/>
                </a:cubicBezTo>
                <a:cubicBezTo>
                  <a:pt x="1351597" y="220027"/>
                  <a:pt x="1346835" y="223837"/>
                  <a:pt x="1341120" y="228600"/>
                </a:cubicBezTo>
                <a:cubicBezTo>
                  <a:pt x="1334452" y="233362"/>
                  <a:pt x="1327785" y="239077"/>
                  <a:pt x="1319212" y="246697"/>
                </a:cubicBezTo>
                <a:cubicBezTo>
                  <a:pt x="1311592" y="252412"/>
                  <a:pt x="1303972" y="259080"/>
                  <a:pt x="1295400" y="266700"/>
                </a:cubicBezTo>
                <a:cubicBezTo>
                  <a:pt x="1286827" y="273367"/>
                  <a:pt x="1278255" y="280987"/>
                  <a:pt x="1270635" y="287655"/>
                </a:cubicBezTo>
                <a:lnTo>
                  <a:pt x="1255395" y="280035"/>
                </a:lnTo>
                <a:cubicBezTo>
                  <a:pt x="1257300" y="259080"/>
                  <a:pt x="1259205" y="237172"/>
                  <a:pt x="1262062" y="215265"/>
                </a:cubicBezTo>
                <a:cubicBezTo>
                  <a:pt x="1263967" y="193357"/>
                  <a:pt x="1265872" y="178117"/>
                  <a:pt x="1266825" y="169545"/>
                </a:cubicBezTo>
                <a:cubicBezTo>
                  <a:pt x="1266825" y="166687"/>
                  <a:pt x="1266825" y="163830"/>
                  <a:pt x="1266825" y="161925"/>
                </a:cubicBezTo>
                <a:cubicBezTo>
                  <a:pt x="1266825" y="160020"/>
                  <a:pt x="1265872" y="158115"/>
                  <a:pt x="1263967" y="155257"/>
                </a:cubicBezTo>
                <a:cubicBezTo>
                  <a:pt x="1263015" y="153352"/>
                  <a:pt x="1262062" y="152400"/>
                  <a:pt x="1260157" y="150495"/>
                </a:cubicBezTo>
                <a:cubicBezTo>
                  <a:pt x="1259205" y="149542"/>
                  <a:pt x="1257300" y="148590"/>
                  <a:pt x="1255395" y="146685"/>
                </a:cubicBezTo>
                <a:close/>
                <a:moveTo>
                  <a:pt x="1105853" y="95250"/>
                </a:moveTo>
                <a:lnTo>
                  <a:pt x="1171575" y="112395"/>
                </a:lnTo>
                <a:lnTo>
                  <a:pt x="1169670" y="119062"/>
                </a:lnTo>
                <a:cubicBezTo>
                  <a:pt x="1167765" y="119062"/>
                  <a:pt x="1165860" y="118110"/>
                  <a:pt x="1163003" y="118110"/>
                </a:cubicBezTo>
                <a:cubicBezTo>
                  <a:pt x="1160145" y="118110"/>
                  <a:pt x="1158240" y="118110"/>
                  <a:pt x="1156335" y="118110"/>
                </a:cubicBezTo>
                <a:cubicBezTo>
                  <a:pt x="1154430" y="118110"/>
                  <a:pt x="1152525" y="119062"/>
                  <a:pt x="1151573" y="120015"/>
                </a:cubicBezTo>
                <a:cubicBezTo>
                  <a:pt x="1150620" y="120967"/>
                  <a:pt x="1149668" y="122872"/>
                  <a:pt x="1148715" y="124777"/>
                </a:cubicBezTo>
                <a:lnTo>
                  <a:pt x="1126808" y="208597"/>
                </a:lnTo>
                <a:cubicBezTo>
                  <a:pt x="1125855" y="210502"/>
                  <a:pt x="1125855" y="212407"/>
                  <a:pt x="1126808" y="214312"/>
                </a:cubicBezTo>
                <a:cubicBezTo>
                  <a:pt x="1126808" y="216217"/>
                  <a:pt x="1128713" y="217170"/>
                  <a:pt x="1130618" y="219075"/>
                </a:cubicBezTo>
                <a:cubicBezTo>
                  <a:pt x="1131570" y="220027"/>
                  <a:pt x="1133475" y="220980"/>
                  <a:pt x="1136333" y="221932"/>
                </a:cubicBezTo>
                <a:cubicBezTo>
                  <a:pt x="1139190" y="222885"/>
                  <a:pt x="1141095" y="223837"/>
                  <a:pt x="1143000" y="224790"/>
                </a:cubicBezTo>
                <a:lnTo>
                  <a:pt x="1141095" y="230505"/>
                </a:lnTo>
                <a:lnTo>
                  <a:pt x="1075373" y="213360"/>
                </a:lnTo>
                <a:lnTo>
                  <a:pt x="1077278" y="206692"/>
                </a:lnTo>
                <a:cubicBezTo>
                  <a:pt x="1079183" y="206692"/>
                  <a:pt x="1081088" y="207645"/>
                  <a:pt x="1083945" y="207645"/>
                </a:cubicBezTo>
                <a:cubicBezTo>
                  <a:pt x="1086803" y="208597"/>
                  <a:pt x="1088708" y="208597"/>
                  <a:pt x="1090613" y="208597"/>
                </a:cubicBezTo>
                <a:cubicBezTo>
                  <a:pt x="1092518" y="208597"/>
                  <a:pt x="1094423" y="207645"/>
                  <a:pt x="1095375" y="206692"/>
                </a:cubicBezTo>
                <a:cubicBezTo>
                  <a:pt x="1096328" y="205740"/>
                  <a:pt x="1097280" y="203835"/>
                  <a:pt x="1098233" y="201930"/>
                </a:cubicBezTo>
                <a:lnTo>
                  <a:pt x="1120140" y="118110"/>
                </a:lnTo>
                <a:cubicBezTo>
                  <a:pt x="1120140" y="116205"/>
                  <a:pt x="1121093" y="114300"/>
                  <a:pt x="1120140" y="112395"/>
                </a:cubicBezTo>
                <a:cubicBezTo>
                  <a:pt x="1120140" y="110490"/>
                  <a:pt x="1118235" y="109537"/>
                  <a:pt x="1116330" y="107632"/>
                </a:cubicBezTo>
                <a:cubicBezTo>
                  <a:pt x="1115378" y="106680"/>
                  <a:pt x="1113473" y="105727"/>
                  <a:pt x="1110615" y="104775"/>
                </a:cubicBezTo>
                <a:cubicBezTo>
                  <a:pt x="1107758" y="103822"/>
                  <a:pt x="1105853" y="102870"/>
                  <a:pt x="1103948" y="101917"/>
                </a:cubicBezTo>
                <a:close/>
                <a:moveTo>
                  <a:pt x="777240" y="88583"/>
                </a:moveTo>
                <a:lnTo>
                  <a:pt x="779145" y="93345"/>
                </a:lnTo>
                <a:cubicBezTo>
                  <a:pt x="777240" y="94298"/>
                  <a:pt x="775335" y="95250"/>
                  <a:pt x="772477" y="96203"/>
                </a:cubicBezTo>
                <a:cubicBezTo>
                  <a:pt x="769620" y="97155"/>
                  <a:pt x="767715" y="99060"/>
                  <a:pt x="765810" y="100965"/>
                </a:cubicBezTo>
                <a:cubicBezTo>
                  <a:pt x="763905" y="102870"/>
                  <a:pt x="762952" y="105728"/>
                  <a:pt x="762952" y="109538"/>
                </a:cubicBezTo>
                <a:cubicBezTo>
                  <a:pt x="762952" y="113348"/>
                  <a:pt x="763905" y="119063"/>
                  <a:pt x="765810" y="125730"/>
                </a:cubicBezTo>
                <a:lnTo>
                  <a:pt x="777240" y="169545"/>
                </a:lnTo>
                <a:cubicBezTo>
                  <a:pt x="781050" y="182880"/>
                  <a:pt x="779145" y="194310"/>
                  <a:pt x="772477" y="203835"/>
                </a:cubicBezTo>
                <a:cubicBezTo>
                  <a:pt x="765810" y="214313"/>
                  <a:pt x="755332" y="220980"/>
                  <a:pt x="741045" y="224790"/>
                </a:cubicBezTo>
                <a:cubicBezTo>
                  <a:pt x="723900" y="229553"/>
                  <a:pt x="710565" y="228600"/>
                  <a:pt x="699135" y="223838"/>
                </a:cubicBezTo>
                <a:cubicBezTo>
                  <a:pt x="687705" y="219075"/>
                  <a:pt x="680085" y="209550"/>
                  <a:pt x="677227" y="196215"/>
                </a:cubicBezTo>
                <a:lnTo>
                  <a:pt x="661035" y="136208"/>
                </a:lnTo>
                <a:cubicBezTo>
                  <a:pt x="661035" y="134303"/>
                  <a:pt x="660082" y="132398"/>
                  <a:pt x="658177" y="131445"/>
                </a:cubicBezTo>
                <a:cubicBezTo>
                  <a:pt x="657225" y="130493"/>
                  <a:pt x="655320" y="129540"/>
                  <a:pt x="653415" y="128588"/>
                </a:cubicBezTo>
                <a:cubicBezTo>
                  <a:pt x="651510" y="128588"/>
                  <a:pt x="649605" y="128588"/>
                  <a:pt x="647700" y="128588"/>
                </a:cubicBezTo>
                <a:cubicBezTo>
                  <a:pt x="645795" y="128588"/>
                  <a:pt x="643890" y="128588"/>
                  <a:pt x="641985" y="129540"/>
                </a:cubicBezTo>
                <a:lnTo>
                  <a:pt x="640080" y="123825"/>
                </a:lnTo>
                <a:lnTo>
                  <a:pt x="701992" y="107633"/>
                </a:lnTo>
                <a:lnTo>
                  <a:pt x="703897" y="114300"/>
                </a:lnTo>
                <a:cubicBezTo>
                  <a:pt x="701992" y="115253"/>
                  <a:pt x="700087" y="115253"/>
                  <a:pt x="699135" y="116205"/>
                </a:cubicBezTo>
                <a:cubicBezTo>
                  <a:pt x="697230" y="117158"/>
                  <a:pt x="695325" y="118110"/>
                  <a:pt x="694372" y="119063"/>
                </a:cubicBezTo>
                <a:cubicBezTo>
                  <a:pt x="692467" y="120015"/>
                  <a:pt x="691515" y="121920"/>
                  <a:pt x="690562" y="123825"/>
                </a:cubicBezTo>
                <a:cubicBezTo>
                  <a:pt x="690562" y="125730"/>
                  <a:pt x="690562" y="127635"/>
                  <a:pt x="690562" y="129540"/>
                </a:cubicBezTo>
                <a:lnTo>
                  <a:pt x="706755" y="188595"/>
                </a:lnTo>
                <a:cubicBezTo>
                  <a:pt x="709612" y="200025"/>
                  <a:pt x="714375" y="208598"/>
                  <a:pt x="721042" y="212408"/>
                </a:cubicBezTo>
                <a:cubicBezTo>
                  <a:pt x="727710" y="216218"/>
                  <a:pt x="736282" y="217170"/>
                  <a:pt x="745807" y="214313"/>
                </a:cubicBezTo>
                <a:cubicBezTo>
                  <a:pt x="755332" y="211455"/>
                  <a:pt x="762000" y="206693"/>
                  <a:pt x="765810" y="199073"/>
                </a:cubicBezTo>
                <a:cubicBezTo>
                  <a:pt x="769620" y="191453"/>
                  <a:pt x="770572" y="181928"/>
                  <a:pt x="766762" y="171450"/>
                </a:cubicBezTo>
                <a:lnTo>
                  <a:pt x="756285" y="131445"/>
                </a:lnTo>
                <a:cubicBezTo>
                  <a:pt x="754380" y="124778"/>
                  <a:pt x="752475" y="119063"/>
                  <a:pt x="750570" y="116205"/>
                </a:cubicBezTo>
                <a:cubicBezTo>
                  <a:pt x="748665" y="113348"/>
                  <a:pt x="746760" y="110490"/>
                  <a:pt x="743902" y="109538"/>
                </a:cubicBezTo>
                <a:cubicBezTo>
                  <a:pt x="741997" y="108585"/>
                  <a:pt x="739140" y="108585"/>
                  <a:pt x="735330" y="108585"/>
                </a:cubicBezTo>
                <a:cubicBezTo>
                  <a:pt x="731520" y="108585"/>
                  <a:pt x="728662" y="108585"/>
                  <a:pt x="727710" y="108585"/>
                </a:cubicBezTo>
                <a:lnTo>
                  <a:pt x="725805" y="101918"/>
                </a:lnTo>
                <a:close/>
                <a:moveTo>
                  <a:pt x="867728" y="76200"/>
                </a:moveTo>
                <a:lnTo>
                  <a:pt x="913448" y="77152"/>
                </a:lnTo>
                <a:lnTo>
                  <a:pt x="979170" y="160972"/>
                </a:lnTo>
                <a:lnTo>
                  <a:pt x="980123" y="114300"/>
                </a:lnTo>
                <a:cubicBezTo>
                  <a:pt x="980123" y="106680"/>
                  <a:pt x="980123" y="101917"/>
                  <a:pt x="979170" y="98107"/>
                </a:cubicBezTo>
                <a:cubicBezTo>
                  <a:pt x="978218" y="94297"/>
                  <a:pt x="976313" y="91440"/>
                  <a:pt x="974408" y="90487"/>
                </a:cubicBezTo>
                <a:cubicBezTo>
                  <a:pt x="972503" y="89535"/>
                  <a:pt x="970598" y="87630"/>
                  <a:pt x="966788" y="86677"/>
                </a:cubicBezTo>
                <a:cubicBezTo>
                  <a:pt x="963930" y="85725"/>
                  <a:pt x="961073" y="84772"/>
                  <a:pt x="959168" y="84772"/>
                </a:cubicBezTo>
                <a:lnTo>
                  <a:pt x="959168" y="78105"/>
                </a:lnTo>
                <a:lnTo>
                  <a:pt x="1011555" y="79057"/>
                </a:lnTo>
                <a:lnTo>
                  <a:pt x="1009650" y="84772"/>
                </a:lnTo>
                <a:cubicBezTo>
                  <a:pt x="1007745" y="84772"/>
                  <a:pt x="1005840" y="84772"/>
                  <a:pt x="1002983" y="85725"/>
                </a:cubicBezTo>
                <a:cubicBezTo>
                  <a:pt x="1000125" y="85725"/>
                  <a:pt x="997268" y="87630"/>
                  <a:pt x="995363" y="88582"/>
                </a:cubicBezTo>
                <a:cubicBezTo>
                  <a:pt x="993458" y="90487"/>
                  <a:pt x="991553" y="92392"/>
                  <a:pt x="990600" y="96202"/>
                </a:cubicBezTo>
                <a:cubicBezTo>
                  <a:pt x="989648" y="100012"/>
                  <a:pt x="988695" y="105727"/>
                  <a:pt x="988695" y="112395"/>
                </a:cubicBezTo>
                <a:lnTo>
                  <a:pt x="987743" y="200025"/>
                </a:lnTo>
                <a:lnTo>
                  <a:pt x="972503" y="200025"/>
                </a:lnTo>
                <a:lnTo>
                  <a:pt x="898208" y="104775"/>
                </a:lnTo>
                <a:lnTo>
                  <a:pt x="897255" y="161925"/>
                </a:lnTo>
                <a:cubicBezTo>
                  <a:pt x="897255" y="168592"/>
                  <a:pt x="897255" y="174307"/>
                  <a:pt x="898208" y="178117"/>
                </a:cubicBezTo>
                <a:cubicBezTo>
                  <a:pt x="899160" y="181927"/>
                  <a:pt x="901065" y="184785"/>
                  <a:pt x="902970" y="186690"/>
                </a:cubicBezTo>
                <a:cubicBezTo>
                  <a:pt x="904875" y="187642"/>
                  <a:pt x="906780" y="189547"/>
                  <a:pt x="910590" y="190500"/>
                </a:cubicBezTo>
                <a:cubicBezTo>
                  <a:pt x="913448" y="191452"/>
                  <a:pt x="916305" y="192405"/>
                  <a:pt x="918210" y="192405"/>
                </a:cubicBezTo>
                <a:lnTo>
                  <a:pt x="918210" y="199072"/>
                </a:lnTo>
                <a:lnTo>
                  <a:pt x="865823" y="198120"/>
                </a:lnTo>
                <a:lnTo>
                  <a:pt x="865823" y="191452"/>
                </a:lnTo>
                <a:cubicBezTo>
                  <a:pt x="867728" y="191452"/>
                  <a:pt x="870585" y="190500"/>
                  <a:pt x="873443" y="190500"/>
                </a:cubicBezTo>
                <a:cubicBezTo>
                  <a:pt x="876300" y="189547"/>
                  <a:pt x="879158" y="188595"/>
                  <a:pt x="881063" y="187642"/>
                </a:cubicBezTo>
                <a:cubicBezTo>
                  <a:pt x="882968" y="185737"/>
                  <a:pt x="884873" y="183832"/>
                  <a:pt x="885825" y="180022"/>
                </a:cubicBezTo>
                <a:cubicBezTo>
                  <a:pt x="886778" y="177165"/>
                  <a:pt x="886778" y="171450"/>
                  <a:pt x="886778" y="162877"/>
                </a:cubicBezTo>
                <a:lnTo>
                  <a:pt x="887730" y="104775"/>
                </a:lnTo>
                <a:cubicBezTo>
                  <a:pt x="887730" y="101917"/>
                  <a:pt x="887730" y="99060"/>
                  <a:pt x="886778" y="96202"/>
                </a:cubicBezTo>
                <a:cubicBezTo>
                  <a:pt x="885825" y="93345"/>
                  <a:pt x="884873" y="91440"/>
                  <a:pt x="882968" y="89535"/>
                </a:cubicBezTo>
                <a:cubicBezTo>
                  <a:pt x="881063" y="87630"/>
                  <a:pt x="879158" y="85725"/>
                  <a:pt x="876300" y="84772"/>
                </a:cubicBezTo>
                <a:cubicBezTo>
                  <a:pt x="873443" y="83820"/>
                  <a:pt x="870585" y="82867"/>
                  <a:pt x="867728" y="81915"/>
                </a:cubicBezTo>
                <a:close/>
                <a:moveTo>
                  <a:pt x="925830" y="29527"/>
                </a:moveTo>
                <a:cubicBezTo>
                  <a:pt x="804862" y="29527"/>
                  <a:pt x="687705" y="53340"/>
                  <a:pt x="577215" y="100012"/>
                </a:cubicBezTo>
                <a:cubicBezTo>
                  <a:pt x="470535" y="145732"/>
                  <a:pt x="374332" y="210502"/>
                  <a:pt x="292417" y="292417"/>
                </a:cubicBezTo>
                <a:cubicBezTo>
                  <a:pt x="210502" y="375285"/>
                  <a:pt x="145732" y="470535"/>
                  <a:pt x="100965" y="577215"/>
                </a:cubicBezTo>
                <a:cubicBezTo>
                  <a:pt x="54292" y="687705"/>
                  <a:pt x="30480" y="804862"/>
                  <a:pt x="30480" y="925830"/>
                </a:cubicBezTo>
                <a:cubicBezTo>
                  <a:pt x="30480" y="1046797"/>
                  <a:pt x="54292" y="1163955"/>
                  <a:pt x="100965" y="1274445"/>
                </a:cubicBezTo>
                <a:cubicBezTo>
                  <a:pt x="145732" y="1381125"/>
                  <a:pt x="210502" y="1477327"/>
                  <a:pt x="292417" y="1559242"/>
                </a:cubicBezTo>
                <a:cubicBezTo>
                  <a:pt x="375285" y="1641157"/>
                  <a:pt x="470535" y="1705927"/>
                  <a:pt x="577215" y="1750695"/>
                </a:cubicBezTo>
                <a:cubicBezTo>
                  <a:pt x="687705" y="1797367"/>
                  <a:pt x="804862" y="1821180"/>
                  <a:pt x="925830" y="1821180"/>
                </a:cubicBezTo>
                <a:cubicBezTo>
                  <a:pt x="1046797" y="1821180"/>
                  <a:pt x="1163955" y="1797367"/>
                  <a:pt x="1274445" y="1750695"/>
                </a:cubicBezTo>
                <a:cubicBezTo>
                  <a:pt x="1381125" y="1705927"/>
                  <a:pt x="1477327" y="1641157"/>
                  <a:pt x="1559242" y="1559242"/>
                </a:cubicBezTo>
                <a:cubicBezTo>
                  <a:pt x="1641157" y="1476375"/>
                  <a:pt x="1705927" y="1381125"/>
                  <a:pt x="1750695" y="1274445"/>
                </a:cubicBezTo>
                <a:cubicBezTo>
                  <a:pt x="1797367" y="1163955"/>
                  <a:pt x="1821180" y="1046797"/>
                  <a:pt x="1821180" y="925830"/>
                </a:cubicBezTo>
                <a:cubicBezTo>
                  <a:pt x="1821180" y="804862"/>
                  <a:pt x="1797367" y="687705"/>
                  <a:pt x="1750695" y="577215"/>
                </a:cubicBezTo>
                <a:cubicBezTo>
                  <a:pt x="1705927" y="470535"/>
                  <a:pt x="1641157" y="374332"/>
                  <a:pt x="1559242" y="292417"/>
                </a:cubicBezTo>
                <a:cubicBezTo>
                  <a:pt x="1476375" y="209550"/>
                  <a:pt x="1381125" y="144780"/>
                  <a:pt x="1274445" y="100012"/>
                </a:cubicBezTo>
                <a:cubicBezTo>
                  <a:pt x="1163955" y="53340"/>
                  <a:pt x="1046797" y="29527"/>
                  <a:pt x="925830" y="29527"/>
                </a:cubicBezTo>
                <a:close/>
                <a:moveTo>
                  <a:pt x="925830" y="0"/>
                </a:moveTo>
                <a:cubicBezTo>
                  <a:pt x="1050607" y="0"/>
                  <a:pt x="1171575" y="24765"/>
                  <a:pt x="1285875" y="72390"/>
                </a:cubicBezTo>
                <a:cubicBezTo>
                  <a:pt x="1396365" y="119062"/>
                  <a:pt x="1495425" y="185737"/>
                  <a:pt x="1579245" y="271462"/>
                </a:cubicBezTo>
                <a:cubicBezTo>
                  <a:pt x="1664017" y="356235"/>
                  <a:pt x="1730692" y="455295"/>
                  <a:pt x="1777365" y="565785"/>
                </a:cubicBezTo>
                <a:cubicBezTo>
                  <a:pt x="1824990" y="680085"/>
                  <a:pt x="1849755" y="801052"/>
                  <a:pt x="1849755" y="925830"/>
                </a:cubicBezTo>
                <a:cubicBezTo>
                  <a:pt x="1849755" y="1050607"/>
                  <a:pt x="1825942" y="1171575"/>
                  <a:pt x="1777365" y="1285875"/>
                </a:cubicBezTo>
                <a:cubicBezTo>
                  <a:pt x="1730692" y="1396365"/>
                  <a:pt x="1664017" y="1495425"/>
                  <a:pt x="1579245" y="1580197"/>
                </a:cubicBezTo>
                <a:cubicBezTo>
                  <a:pt x="1494472" y="1664970"/>
                  <a:pt x="1395412" y="1731645"/>
                  <a:pt x="1284922" y="1778317"/>
                </a:cubicBezTo>
                <a:cubicBezTo>
                  <a:pt x="1171575" y="1825942"/>
                  <a:pt x="1049655" y="1850707"/>
                  <a:pt x="924877" y="1850707"/>
                </a:cubicBezTo>
                <a:cubicBezTo>
                  <a:pt x="800100" y="1850707"/>
                  <a:pt x="679132" y="1826895"/>
                  <a:pt x="564832" y="1778317"/>
                </a:cubicBezTo>
                <a:cubicBezTo>
                  <a:pt x="454342" y="1731645"/>
                  <a:pt x="355282" y="1664970"/>
                  <a:pt x="270510" y="1580197"/>
                </a:cubicBezTo>
                <a:cubicBezTo>
                  <a:pt x="185737" y="1495425"/>
                  <a:pt x="119062" y="1396365"/>
                  <a:pt x="72390" y="1285875"/>
                </a:cubicBezTo>
                <a:cubicBezTo>
                  <a:pt x="24765" y="1171575"/>
                  <a:pt x="0" y="1050607"/>
                  <a:pt x="0" y="925830"/>
                </a:cubicBezTo>
                <a:cubicBezTo>
                  <a:pt x="0" y="801052"/>
                  <a:pt x="24765" y="679132"/>
                  <a:pt x="73342" y="564832"/>
                </a:cubicBezTo>
                <a:cubicBezTo>
                  <a:pt x="120015" y="454342"/>
                  <a:pt x="186690" y="355282"/>
                  <a:pt x="271462" y="270510"/>
                </a:cubicBezTo>
                <a:cubicBezTo>
                  <a:pt x="356235" y="185737"/>
                  <a:pt x="455295" y="119062"/>
                  <a:pt x="565785" y="72390"/>
                </a:cubicBezTo>
                <a:cubicBezTo>
                  <a:pt x="679132" y="24765"/>
                  <a:pt x="801052" y="0"/>
                  <a:pt x="925830" y="0"/>
                </a:cubicBezTo>
                <a:close/>
              </a:path>
            </a:pathLst>
          </a:custGeom>
          <a:solidFill>
            <a:srgbClr val="9A0000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ADC317D5-7345-42A6-82F9-F11EA4B54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289" y="4042825"/>
            <a:ext cx="2266260" cy="1638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0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6FB0A1-20BB-415F-B446-E328785C5540}"/>
              </a:ext>
            </a:extLst>
          </p:cNvPr>
          <p:cNvCxnSpPr>
            <a:cxnSpLocks/>
          </p:cNvCxnSpPr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6B305-A8AE-4C90-976B-F9249F1A90F8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rgbClr val="940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9C9A0E-4F4F-471F-84C5-781413358D31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任务介绍</a:t>
            </a:r>
          </a:p>
        </p:txBody>
      </p:sp>
      <p:pic>
        <p:nvPicPr>
          <p:cNvPr id="33" name="图片 32" descr="黑白色的标志&#10;&#10;中度可信度描述已自动生成">
            <a:extLst>
              <a:ext uri="{FF2B5EF4-FFF2-40B4-BE49-F238E27FC236}">
                <a16:creationId xmlns:a16="http://schemas.microsoft.com/office/drawing/2014/main" id="{8196777C-435C-4CF1-85B8-19029E19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E7DF5-63C2-4864-A1E3-E8DD593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844751-D484-4B88-B2C4-D5DDD6980043}"/>
              </a:ext>
            </a:extLst>
          </p:cNvPr>
          <p:cNvSpPr txBox="1"/>
          <p:nvPr/>
        </p:nvSpPr>
        <p:spPr>
          <a:xfrm>
            <a:off x="528706" y="1545325"/>
            <a:ext cx="10876395" cy="18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古诗作者分类：给定古诗句或片段，预测其作者。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本次数据选取自全唐诗，包含了李白、杜甫、杜牧、李商隐、刘禹锡五位诗人的作品。</a:t>
            </a:r>
            <a:r>
              <a:rPr lang="en-US" altLang="zh-CN" sz="1400" dirty="0" err="1">
                <a:hlinkClick r:id="rId4"/>
              </a:rPr>
              <a:t>chinese</a:t>
            </a:r>
            <a:r>
              <a:rPr lang="en-US" altLang="zh-CN" sz="1400" dirty="0">
                <a:hlinkClick r:id="rId4"/>
              </a:rPr>
              <a:t>-poetry/</a:t>
            </a:r>
            <a:r>
              <a:rPr lang="en-US" altLang="zh-CN" sz="1400" dirty="0" err="1">
                <a:hlinkClick r:id="rId4"/>
              </a:rPr>
              <a:t>quan_tang_shi</a:t>
            </a:r>
            <a:r>
              <a:rPr lang="en-US" altLang="zh-CN" sz="1400" dirty="0">
                <a:hlinkClick r:id="rId4"/>
              </a:rPr>
              <a:t> at master · </a:t>
            </a:r>
            <a:r>
              <a:rPr lang="en-US" altLang="zh-CN" sz="1400" dirty="0" err="1">
                <a:hlinkClick r:id="rId4"/>
              </a:rPr>
              <a:t>chinese</a:t>
            </a:r>
            <a:r>
              <a:rPr lang="en-US" altLang="zh-CN" sz="1400" dirty="0">
                <a:hlinkClick r:id="rId4"/>
              </a:rPr>
              <a:t>-poetry/</a:t>
            </a:r>
            <a:r>
              <a:rPr lang="en-US" altLang="zh-CN" sz="1400" dirty="0" err="1">
                <a:hlinkClick r:id="rId4"/>
              </a:rPr>
              <a:t>chinese</a:t>
            </a:r>
            <a:r>
              <a:rPr lang="en-US" altLang="zh-CN" sz="1400" dirty="0">
                <a:hlinkClick r:id="rId4"/>
              </a:rPr>
              <a:t>-poetry (github.com)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数据已切分为训练集、验证集和测试集，大小分别为</a:t>
            </a:r>
            <a:r>
              <a:rPr lang="en-US" altLang="zh-CN" sz="2400" dirty="0"/>
              <a:t>11271</a:t>
            </a:r>
            <a:r>
              <a:rPr lang="zh-CN" altLang="en-US" sz="2400" dirty="0"/>
              <a:t>、</a:t>
            </a:r>
            <a:r>
              <a:rPr lang="en-US" altLang="zh-CN" sz="2400" dirty="0"/>
              <a:t>1408</a:t>
            </a:r>
            <a:r>
              <a:rPr lang="zh-CN" altLang="en-US" sz="2400" dirty="0"/>
              <a:t>、</a:t>
            </a:r>
            <a:r>
              <a:rPr lang="en-US" altLang="zh-CN" sz="2400" dirty="0"/>
              <a:t>1410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F562AD-90B5-4F9D-9F03-D295D65A0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303"/>
          <a:stretch/>
        </p:blipFill>
        <p:spPr>
          <a:xfrm>
            <a:off x="2417081" y="3582912"/>
            <a:ext cx="6871823" cy="29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6FB0A1-20BB-415F-B446-E328785C5540}"/>
              </a:ext>
            </a:extLst>
          </p:cNvPr>
          <p:cNvCxnSpPr>
            <a:cxnSpLocks/>
          </p:cNvCxnSpPr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6B305-A8AE-4C90-976B-F9249F1A90F8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rgbClr val="940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9C9A0E-4F4F-471F-84C5-781413358D31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模型说明</a:t>
            </a:r>
          </a:p>
        </p:txBody>
      </p:sp>
      <p:pic>
        <p:nvPicPr>
          <p:cNvPr id="33" name="图片 32" descr="黑白色的标志&#10;&#10;中度可信度描述已自动生成">
            <a:extLst>
              <a:ext uri="{FF2B5EF4-FFF2-40B4-BE49-F238E27FC236}">
                <a16:creationId xmlns:a16="http://schemas.microsoft.com/office/drawing/2014/main" id="{8196777C-435C-4CF1-85B8-19029E19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E7DF5-63C2-4864-A1E3-E8DD593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F1AB5F-82C9-4E05-A886-EC7104C12D0C}"/>
              </a:ext>
            </a:extLst>
          </p:cNvPr>
          <p:cNvSpPr txBox="1"/>
          <p:nvPr/>
        </p:nvSpPr>
        <p:spPr>
          <a:xfrm>
            <a:off x="528706" y="1127224"/>
            <a:ext cx="10876395" cy="139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通过在</a:t>
            </a:r>
            <a:r>
              <a:rPr lang="en-US" altLang="zh-CN" sz="2400" dirty="0"/>
              <a:t>RNN</a:t>
            </a:r>
            <a:r>
              <a:rPr lang="zh-CN" altLang="en-US" sz="2400" dirty="0"/>
              <a:t>中引入门控机制来解决长程依赖问题。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将</a:t>
            </a:r>
            <a:r>
              <a:rPr lang="en-US" altLang="zh-CN" sz="2400" dirty="0"/>
              <a:t>RNN</a:t>
            </a:r>
            <a:r>
              <a:rPr lang="zh-CN" altLang="en-US" sz="2400" dirty="0"/>
              <a:t>中的</a:t>
            </a:r>
            <a:r>
              <a:rPr lang="en-US" altLang="zh-CN" sz="2400" dirty="0"/>
              <a:t>hidden state</a:t>
            </a:r>
            <a:r>
              <a:rPr lang="zh-CN" altLang="en-US" sz="2400" dirty="0"/>
              <a:t>拓展到了</a:t>
            </a:r>
            <a:r>
              <a:rPr lang="en-US" altLang="zh-CN" sz="2400" dirty="0"/>
              <a:t>hidden state</a:t>
            </a:r>
            <a:r>
              <a:rPr lang="zh-CN" altLang="en-US" sz="2400" dirty="0"/>
              <a:t>和</a:t>
            </a:r>
            <a:r>
              <a:rPr lang="en-US" altLang="zh-CN" sz="2400" dirty="0"/>
              <a:t>cell state</a:t>
            </a:r>
            <a:r>
              <a:rPr lang="zh-CN" altLang="en-US" sz="2400" dirty="0"/>
              <a:t>两部分，前者主要负责短期信息，后者主要负责长期信息。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ABF1C0-51B5-4CFC-AADD-4799201B6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9"/>
          <a:stretch/>
        </p:blipFill>
        <p:spPr>
          <a:xfrm>
            <a:off x="7616686" y="3429000"/>
            <a:ext cx="3145563" cy="2892589"/>
          </a:xfrm>
          <a:prstGeom prst="rect">
            <a:avLst/>
          </a:prstGeom>
        </p:spPr>
      </p:pic>
      <p:pic>
        <p:nvPicPr>
          <p:cNvPr id="2050" name="Picture 2" descr="https://149695847.v2.pressablecdn.com/wp-content/uploads/2021/07/image-160-1024x385.png">
            <a:extLst>
              <a:ext uri="{FF2B5EF4-FFF2-40B4-BE49-F238E27FC236}">
                <a16:creationId xmlns:a16="http://schemas.microsoft.com/office/drawing/2014/main" id="{0F7077B7-A3CD-4408-846B-D993ED7E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" y="3672772"/>
            <a:ext cx="6396789" cy="24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6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6FB0A1-20BB-415F-B446-E328785C5540}"/>
              </a:ext>
            </a:extLst>
          </p:cNvPr>
          <p:cNvCxnSpPr>
            <a:cxnSpLocks/>
          </p:cNvCxnSpPr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6B305-A8AE-4C90-976B-F9249F1A90F8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rgbClr val="940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9C9A0E-4F4F-471F-84C5-781413358D31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模型说明</a:t>
            </a:r>
          </a:p>
        </p:txBody>
      </p:sp>
      <p:pic>
        <p:nvPicPr>
          <p:cNvPr id="33" name="图片 32" descr="黑白色的标志&#10;&#10;中度可信度描述已自动生成">
            <a:extLst>
              <a:ext uri="{FF2B5EF4-FFF2-40B4-BE49-F238E27FC236}">
                <a16:creationId xmlns:a16="http://schemas.microsoft.com/office/drawing/2014/main" id="{8196777C-435C-4CF1-85B8-19029E19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E7DF5-63C2-4864-A1E3-E8DD593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F1AB5F-82C9-4E05-A886-EC7104C12D0C}"/>
              </a:ext>
            </a:extLst>
          </p:cNvPr>
          <p:cNvSpPr txBox="1"/>
          <p:nvPr/>
        </p:nvSpPr>
        <p:spPr>
          <a:xfrm>
            <a:off x="528706" y="1275533"/>
            <a:ext cx="10876395" cy="18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双向</a:t>
            </a:r>
            <a:r>
              <a:rPr lang="en-US" altLang="zh-CN" sz="2400" dirty="0"/>
              <a:t>LSTM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BiLSTM</a:t>
            </a:r>
            <a:r>
              <a:rPr lang="zh-CN" altLang="en-US" sz="2400" dirty="0"/>
              <a:t>）的目的是在编码每个位置的表示时，不仅利用之前时间片的信息，还利用之后时间片的信息。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具体做法：用两个</a:t>
            </a:r>
            <a:r>
              <a:rPr lang="en-US" altLang="zh-CN" sz="2400" dirty="0"/>
              <a:t>LSTM</a:t>
            </a:r>
            <a:r>
              <a:rPr lang="zh-CN" altLang="en-US" sz="2400" dirty="0"/>
              <a:t>分别对输入进行处理，一个从前往后，另一个从后往前，最后将两个</a:t>
            </a:r>
            <a:r>
              <a:rPr lang="en-US" altLang="zh-CN" sz="2400" dirty="0"/>
              <a:t>LSTM</a:t>
            </a:r>
            <a:r>
              <a:rPr lang="zh-CN" altLang="en-US" sz="2400" dirty="0"/>
              <a:t>的</a:t>
            </a:r>
            <a:r>
              <a:rPr lang="en-US" altLang="zh-CN" sz="2400" dirty="0"/>
              <a:t>hidden state</a:t>
            </a:r>
            <a:r>
              <a:rPr lang="zh-CN" altLang="en-US" sz="2400" dirty="0"/>
              <a:t>按时间片</a:t>
            </a:r>
            <a:r>
              <a:rPr lang="en-US" altLang="zh-CN" sz="2400" dirty="0" err="1"/>
              <a:t>concat</a:t>
            </a:r>
            <a:r>
              <a:rPr lang="zh-CN" altLang="en-US" sz="2400" dirty="0"/>
              <a:t>起来输出到下一层。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2C2346-A5D1-482E-9BD6-C2F825F88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124" y="3526708"/>
            <a:ext cx="4603558" cy="30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6FB0A1-20BB-415F-B446-E328785C5540}"/>
              </a:ext>
            </a:extLst>
          </p:cNvPr>
          <p:cNvCxnSpPr>
            <a:cxnSpLocks/>
          </p:cNvCxnSpPr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6B305-A8AE-4C90-976B-F9249F1A90F8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rgbClr val="940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9C9A0E-4F4F-471F-84C5-781413358D31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模型说明</a:t>
            </a:r>
          </a:p>
        </p:txBody>
      </p:sp>
      <p:pic>
        <p:nvPicPr>
          <p:cNvPr id="33" name="图片 32" descr="黑白色的标志&#10;&#10;中度可信度描述已自动生成">
            <a:extLst>
              <a:ext uri="{FF2B5EF4-FFF2-40B4-BE49-F238E27FC236}">
                <a16:creationId xmlns:a16="http://schemas.microsoft.com/office/drawing/2014/main" id="{8196777C-435C-4CF1-85B8-19029E19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E7DF5-63C2-4864-A1E3-E8DD593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F1AB5F-82C9-4E05-A886-EC7104C12D0C}"/>
                  </a:ext>
                </a:extLst>
              </p:cNvPr>
              <p:cNvSpPr txBox="1"/>
              <p:nvPr/>
            </p:nvSpPr>
            <p:spPr>
              <a:xfrm>
                <a:off x="528706" y="1034694"/>
                <a:ext cx="10876395" cy="564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对于单向</a:t>
                </a:r>
                <a:r>
                  <a:rPr lang="en-US" altLang="zh-CN" sz="2400" dirty="0"/>
                  <a:t>RNN</a:t>
                </a:r>
                <a:r>
                  <a:rPr lang="zh-CN" altLang="en-US" sz="2400" dirty="0"/>
                  <a:t>，可以认为最后一个时间片的</a:t>
                </a:r>
                <a:r>
                  <a:rPr lang="en-US" altLang="zh-CN" sz="2400" dirty="0"/>
                  <a:t>hidden state</a:t>
                </a:r>
                <a:r>
                  <a:rPr lang="zh-CN" altLang="en-US" sz="2400" dirty="0"/>
                  <a:t>包含了序列的完整信息，直接对其进行分类；对于双向</a:t>
                </a:r>
                <a:r>
                  <a:rPr lang="en-US" altLang="zh-CN" sz="2400" dirty="0"/>
                  <a:t>LSTM</a:t>
                </a:r>
                <a:r>
                  <a:rPr lang="zh-CN" altLang="en-US" sz="2400" dirty="0"/>
                  <a:t>，我们希望能综合利用所有时间片的</a:t>
                </a:r>
                <a:r>
                  <a:rPr lang="en-US" altLang="zh-CN" sz="2400" dirty="0"/>
                  <a:t>hidden state</a:t>
                </a:r>
                <a:r>
                  <a:rPr lang="zh-CN" altLang="en-US" sz="2400" dirty="0"/>
                  <a:t>进行预测。</a:t>
                </a:r>
                <a:endParaRPr lang="en-US" altLang="zh-CN" sz="24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这里我们考虑用</a:t>
                </a:r>
                <a:r>
                  <a:rPr lang="en-US" altLang="zh-CN" sz="2400" dirty="0"/>
                  <a:t>attention</a:t>
                </a:r>
                <a:r>
                  <a:rPr lang="zh-CN" altLang="en-US" sz="2400" dirty="0"/>
                  <a:t>对所有时间片的</a:t>
                </a:r>
                <a:r>
                  <a:rPr lang="en-US" altLang="zh-CN" sz="2400" dirty="0"/>
                  <a:t>hidden state</a:t>
                </a:r>
                <a:r>
                  <a:rPr lang="zh-CN" altLang="en-US" sz="2400" dirty="0"/>
                  <a:t>进行聚合。</a:t>
                </a:r>
                <a:endParaRPr lang="en-US" altLang="zh-CN" sz="24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类似于</a:t>
                </a:r>
                <a:r>
                  <a:rPr lang="en-US" altLang="zh-CN" sz="2400" dirty="0"/>
                  <a:t>seq2seq</a:t>
                </a:r>
                <a:r>
                  <a:rPr lang="zh-CN" altLang="en-US" sz="2400" dirty="0"/>
                  <a:t>模型中的</a:t>
                </a:r>
                <a:r>
                  <a:rPr lang="en-US" altLang="zh-CN" sz="2400" dirty="0"/>
                  <a:t>attention</a:t>
                </a:r>
                <a:r>
                  <a:rPr lang="zh-CN" altLang="en-US" sz="2400" dirty="0"/>
                  <a:t>，只不过这里对于所有序列，我们用同一个向量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对</a:t>
                </a:r>
                <a:r>
                  <a:rPr lang="en-US" altLang="zh-CN" sz="2400" dirty="0"/>
                  <a:t>hidden states</a:t>
                </a:r>
                <a:r>
                  <a:rPr lang="zh-CN" altLang="en-US" sz="2400" dirty="0"/>
                  <a:t>做</a:t>
                </a:r>
                <a:r>
                  <a:rPr lang="en-US" altLang="zh-CN" sz="2400" dirty="0"/>
                  <a:t>attention</a:t>
                </a:r>
                <a:r>
                  <a:rPr lang="zh-CN" altLang="en-US" sz="2400" dirty="0"/>
                  <a:t>，然后将</a:t>
                </a:r>
                <a:r>
                  <a:rPr lang="en-US" altLang="zh-CN" sz="2400" dirty="0"/>
                  <a:t>attention</a:t>
                </a:r>
                <a:r>
                  <a:rPr lang="zh-CN" altLang="en-US" sz="2400" dirty="0"/>
                  <a:t>的输出经过线性层进行分类，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作为网络参数的一部分进行训练。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F1AB5F-82C9-4E05-A886-EC7104C12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6" y="1034694"/>
                <a:ext cx="10876395" cy="5640840"/>
              </a:xfrm>
              <a:prstGeom prst="rect">
                <a:avLst/>
              </a:prstGeom>
              <a:blipFill>
                <a:blip r:embed="rId4"/>
                <a:stretch>
                  <a:fillRect l="-785" r="-3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0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6FB0A1-20BB-415F-B446-E328785C5540}"/>
              </a:ext>
            </a:extLst>
          </p:cNvPr>
          <p:cNvCxnSpPr>
            <a:cxnSpLocks/>
          </p:cNvCxnSpPr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6B305-A8AE-4C90-976B-F9249F1A90F8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rgbClr val="940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9C9A0E-4F4F-471F-84C5-781413358D31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</a:t>
            </a:r>
          </a:p>
        </p:txBody>
      </p:sp>
      <p:pic>
        <p:nvPicPr>
          <p:cNvPr id="33" name="图片 32" descr="黑白色的标志&#10;&#10;中度可信度描述已自动生成">
            <a:extLst>
              <a:ext uri="{FF2B5EF4-FFF2-40B4-BE49-F238E27FC236}">
                <a16:creationId xmlns:a16="http://schemas.microsoft.com/office/drawing/2014/main" id="{8196777C-435C-4CF1-85B8-19029E19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E7DF5-63C2-4864-A1E3-E8DD593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F1AB5F-82C9-4E05-A886-EC7104C12D0C}"/>
              </a:ext>
            </a:extLst>
          </p:cNvPr>
          <p:cNvSpPr txBox="1"/>
          <p:nvPr/>
        </p:nvSpPr>
        <p:spPr>
          <a:xfrm>
            <a:off x="528706" y="928960"/>
            <a:ext cx="10876395" cy="486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作业中已经提供了加载数据的代码和</a:t>
            </a:r>
            <a:r>
              <a:rPr lang="en-US" altLang="zh-CN" sz="2000" dirty="0"/>
              <a:t>LSTM</a:t>
            </a:r>
            <a:r>
              <a:rPr lang="zh-CN" altLang="en-US" sz="2000" dirty="0"/>
              <a:t>算子，要求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实现根据数据构造模型输入的函数；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根据提供的</a:t>
            </a:r>
            <a:r>
              <a:rPr lang="en-US" altLang="zh-CN" sz="2000" dirty="0"/>
              <a:t>LSTM</a:t>
            </a:r>
            <a:r>
              <a:rPr lang="zh-CN" altLang="en-US" sz="2000" dirty="0"/>
              <a:t>算子实现双向</a:t>
            </a:r>
            <a:r>
              <a:rPr lang="en-US" altLang="zh-CN" sz="2000" dirty="0"/>
              <a:t>LSTM</a:t>
            </a:r>
            <a:r>
              <a:rPr lang="zh-CN" altLang="en-US" sz="2000" dirty="0"/>
              <a:t>，不要调用</a:t>
            </a:r>
            <a:r>
              <a:rPr lang="en-US" altLang="zh-CN" sz="2000" dirty="0" err="1"/>
              <a:t>torch.nn.LSTM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实现基于</a:t>
            </a:r>
            <a:r>
              <a:rPr lang="en-US" altLang="zh-CN" sz="2000" dirty="0"/>
              <a:t>attention</a:t>
            </a:r>
            <a:r>
              <a:rPr lang="zh-CN" altLang="en-US" sz="2000" dirty="0"/>
              <a:t>的聚合机制；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将上述部分组合成一个序列分类模型，并在古诗作者预测的任务上进行训练和测试。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模型结构：</a:t>
            </a:r>
            <a:r>
              <a:rPr lang="en-US" altLang="zh-CN" sz="2000" dirty="0"/>
              <a:t>Embedding – </a:t>
            </a:r>
            <a:r>
              <a:rPr lang="en-US" altLang="zh-CN" sz="2000" dirty="0" err="1"/>
              <a:t>BiLSTM</a:t>
            </a:r>
            <a:r>
              <a:rPr lang="en-US" altLang="zh-CN" sz="2000" dirty="0"/>
              <a:t> – Attention – Linear – </a:t>
            </a:r>
            <a:r>
              <a:rPr lang="en-US" altLang="zh-CN" sz="2000" dirty="0" err="1"/>
              <a:t>LogSoftmax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为简便起见，本次作业中模型部分所有输入都看作</a:t>
            </a:r>
            <a:r>
              <a:rPr lang="en-US" altLang="zh-CN" sz="2000" dirty="0"/>
              <a:t>batch size</a:t>
            </a:r>
            <a:r>
              <a:rPr lang="zh-CN" altLang="en-US" sz="2000" dirty="0"/>
              <a:t>为</a:t>
            </a:r>
            <a:r>
              <a:rPr lang="en-US" altLang="zh-CN" sz="2000" dirty="0"/>
              <a:t>1</a:t>
            </a:r>
            <a:r>
              <a:rPr lang="zh-CN" altLang="en-US" sz="2000" dirty="0"/>
              <a:t>的序列。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本次作业以代码实现为主，最终准确率不作为评分依据。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截止日期</a:t>
            </a:r>
            <a:endParaRPr lang="en-US" altLang="zh-C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  <a:r>
              <a:rPr lang="zh-CN" altLang="en-US" sz="2000" b="1" dirty="0">
                <a:solidFill>
                  <a:srgbClr val="FF0000"/>
                </a:solidFill>
              </a:rPr>
              <a:t>日</a:t>
            </a:r>
            <a:r>
              <a:rPr lang="en-US" altLang="zh-CN" sz="2000" b="1" dirty="0">
                <a:solidFill>
                  <a:srgbClr val="FF0000"/>
                </a:solidFill>
              </a:rPr>
              <a:t>23:59</a:t>
            </a:r>
            <a:r>
              <a:rPr lang="zh-CN" altLang="en-US" sz="2000" b="1" dirty="0">
                <a:solidFill>
                  <a:srgbClr val="FF0000"/>
                </a:solidFill>
              </a:rPr>
              <a:t>前提交代码，作为代码实现部分的评分依据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  <a:r>
              <a:rPr lang="zh-CN" altLang="en-US" sz="2000" b="1" dirty="0">
                <a:solidFill>
                  <a:srgbClr val="FF0000"/>
                </a:solidFill>
              </a:rPr>
              <a:t>日上午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</a:rPr>
              <a:t>点前可以提交一份包含运行结果的完整版作业，会适当加分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08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5668;#8881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498</Words>
  <Application>Microsoft Office PowerPoint</Application>
  <PresentationFormat>宽屏</PresentationFormat>
  <Paragraphs>43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lisc99</dc:creator>
  <cp:lastModifiedBy>lisc99</cp:lastModifiedBy>
  <cp:revision>16</cp:revision>
  <dcterms:created xsi:type="dcterms:W3CDTF">2022-06-08T02:12:26Z</dcterms:created>
  <dcterms:modified xsi:type="dcterms:W3CDTF">2022-06-09T06:51:02Z</dcterms:modified>
</cp:coreProperties>
</file>