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6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4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7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5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5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5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5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9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9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6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F0D6-AFA2-4426-A0FF-0B1FC46AB818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C033-9B3D-4DCC-A931-05786D84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444855" y="322300"/>
            <a:ext cx="11089600" cy="1831975"/>
          </a:xfrm>
          <a:prstGeom prst="rect">
            <a:avLst/>
          </a:prstGeom>
        </p:spPr>
        <p:txBody>
          <a:bodyPr lIns="91406" tIns="45702" rIns="91406" bIns="45702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zh-CN" altLang="en-US" sz="6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关于渣算法的一点点说明</a:t>
            </a:r>
            <a:endParaRPr sz="6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144"/>
          <p:cNvSpPr>
            <a:spLocks noEditPoints="1"/>
          </p:cNvSpPr>
          <p:nvPr/>
        </p:nvSpPr>
        <p:spPr bwMode="black">
          <a:xfrm flipH="1">
            <a:off x="5989655" y="2154275"/>
            <a:ext cx="2418374" cy="4269498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defTabSz="931436">
              <a:defRPr/>
            </a:pPr>
            <a:endParaRPr lang="en-US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2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最后的查询操作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1199236"/>
            <a:ext cx="8452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读入要查询的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转化为对应的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在新的索引文件中，查到对应的数据块的数目和起始位置；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在数据文件中，从起始位置开始，读入指定数目的数据块；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形式的数据项转化为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起始位置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终止位置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的格式，写入到文件中，即得到了查询结果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84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06" y="1199236"/>
            <a:ext cx="7670397" cy="50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6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目前的一些问题和可能的改进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1199236"/>
            <a:ext cx="9131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目前最大的性能瓶颈在于对数据文件重新排序的过程，在增大数据块大小之后，速度明显提升，但导致倒排过程负担过重。实际上，可以增加一个中间文件，记录数据块的索引，从而避免直接对数据文件重排；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时，当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，会出现数据类型溢出的问题。既可以通过改用更大的数据类型来解决，也可以自己另行构建一个数据结构。这个数据结构应该有这样的性质：对于所有出现在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序列里的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，都存在一个编号与之对应；对于相同的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，具有相同的编号；这个编号应该在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范围内，并且尽量密集分布。可以考虑借助一个不完全的四叉树来实现。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62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目前的一些问题和可能的改进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7" y="1199236"/>
            <a:ext cx="9117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由于采用了计数排序，而计数排序中间的计数表实际上就是我们需要使用的列表，所以第四层的操作是多余的，可以去掉。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style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的部分，还需要进一步的重构，最后需要将各个中间层整合成最终的程序。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8195977" y="4363580"/>
            <a:ext cx="955675" cy="1905000"/>
          </a:xfrm>
          <a:custGeom>
            <a:avLst/>
            <a:gdLst>
              <a:gd name="T0" fmla="*/ 691905 w 887413"/>
              <a:gd name="T1" fmla="*/ 721802 h 1766887"/>
              <a:gd name="T2" fmla="*/ 729273 w 887413"/>
              <a:gd name="T3" fmla="*/ 775595 h 1766887"/>
              <a:gd name="T4" fmla="*/ 753939 w 887413"/>
              <a:gd name="T5" fmla="*/ 1006904 h 1766887"/>
              <a:gd name="T6" fmla="*/ 709245 w 887413"/>
              <a:gd name="T7" fmla="*/ 1251905 h 1766887"/>
              <a:gd name="T8" fmla="*/ 612530 w 887413"/>
              <a:gd name="T9" fmla="*/ 1413284 h 1766887"/>
              <a:gd name="T10" fmla="*/ 482111 w 887413"/>
              <a:gd name="T11" fmla="*/ 1519158 h 1766887"/>
              <a:gd name="T12" fmla="*/ 244963 w 887413"/>
              <a:gd name="T13" fmla="*/ 1597403 h 1766887"/>
              <a:gd name="T14" fmla="*/ 80840 w 887413"/>
              <a:gd name="T15" fmla="*/ 1592268 h 1766887"/>
              <a:gd name="T16" fmla="*/ 36146 w 887413"/>
              <a:gd name="T17" fmla="*/ 1517692 h 1766887"/>
              <a:gd name="T18" fmla="*/ 52998 w 887413"/>
              <a:gd name="T19" fmla="*/ 1455096 h 1766887"/>
              <a:gd name="T20" fmla="*/ 105019 w 887413"/>
              <a:gd name="T21" fmla="*/ 1417441 h 1766887"/>
              <a:gd name="T22" fmla="*/ 276469 w 887413"/>
              <a:gd name="T23" fmla="*/ 1393968 h 1766887"/>
              <a:gd name="T24" fmla="*/ 425449 w 887413"/>
              <a:gd name="T25" fmla="*/ 1324527 h 1766887"/>
              <a:gd name="T26" fmla="*/ 506778 w 887413"/>
              <a:gd name="T27" fmla="*/ 1229655 h 1766887"/>
              <a:gd name="T28" fmla="*/ 552449 w 887413"/>
              <a:gd name="T29" fmla="*/ 1091261 h 1766887"/>
              <a:gd name="T30" fmla="*/ 551717 w 887413"/>
              <a:gd name="T31" fmla="*/ 876090 h 1766887"/>
              <a:gd name="T32" fmla="*/ 541459 w 887413"/>
              <a:gd name="T33" fmla="*/ 777551 h 1766887"/>
              <a:gd name="T34" fmla="*/ 576628 w 887413"/>
              <a:gd name="T35" fmla="*/ 723758 h 1766887"/>
              <a:gd name="T36" fmla="*/ 595831 w 887413"/>
              <a:gd name="T37" fmla="*/ 590498 h 1766887"/>
              <a:gd name="T38" fmla="*/ 749003 w 887413"/>
              <a:gd name="T39" fmla="*/ 645565 h 1766887"/>
              <a:gd name="T40" fmla="*/ 835238 w 887413"/>
              <a:gd name="T41" fmla="*/ 750314 h 1766887"/>
              <a:gd name="T42" fmla="*/ 903152 w 887413"/>
              <a:gd name="T43" fmla="*/ 954672 h 1766887"/>
              <a:gd name="T44" fmla="*/ 941261 w 887413"/>
              <a:gd name="T45" fmla="*/ 1230740 h 1766887"/>
              <a:gd name="T46" fmla="*/ 919275 w 887413"/>
              <a:gd name="T47" fmla="*/ 1510478 h 1766887"/>
              <a:gd name="T48" fmla="*/ 871150 w 887413"/>
              <a:gd name="T49" fmla="*/ 1617430 h 1766887"/>
              <a:gd name="T50" fmla="*/ 927826 w 887413"/>
              <a:gd name="T51" fmla="*/ 1665644 h 1766887"/>
              <a:gd name="T52" fmla="*/ 954943 w 887413"/>
              <a:gd name="T53" fmla="*/ 1736129 h 1766887"/>
              <a:gd name="T54" fmla="*/ 933933 w 887413"/>
              <a:gd name="T55" fmla="*/ 1831823 h 1766887"/>
              <a:gd name="T56" fmla="*/ 856493 w 887413"/>
              <a:gd name="T57" fmla="*/ 1895700 h 1766887"/>
              <a:gd name="T58" fmla="*/ 112619 w 887413"/>
              <a:gd name="T59" fmla="*/ 1900105 h 1766887"/>
              <a:gd name="T60" fmla="*/ 38599 w 887413"/>
              <a:gd name="T61" fmla="*/ 1854584 h 1766887"/>
              <a:gd name="T62" fmla="*/ 1221 w 887413"/>
              <a:gd name="T63" fmla="*/ 1775043 h 1766887"/>
              <a:gd name="T64" fmla="*/ 13436 w 887413"/>
              <a:gd name="T65" fmla="*/ 1690607 h 1766887"/>
              <a:gd name="T66" fmla="*/ 68891 w 887413"/>
              <a:gd name="T67" fmla="*/ 1626241 h 1766887"/>
              <a:gd name="T68" fmla="*/ 204230 w 887413"/>
              <a:gd name="T69" fmla="*/ 1627465 h 1766887"/>
              <a:gd name="T70" fmla="*/ 465379 w 887413"/>
              <a:gd name="T71" fmla="*/ 1556490 h 1766887"/>
              <a:gd name="T72" fmla="*/ 618062 w 887413"/>
              <a:gd name="T73" fmla="*/ 1444154 h 1766887"/>
              <a:gd name="T74" fmla="*/ 727016 w 887413"/>
              <a:gd name="T75" fmla="*/ 1274059 h 1766887"/>
              <a:gd name="T76" fmla="*/ 778319 w 887413"/>
              <a:gd name="T77" fmla="*/ 1011453 h 1766887"/>
              <a:gd name="T78" fmla="*/ 753401 w 887413"/>
              <a:gd name="T79" fmla="*/ 770628 h 1766887"/>
              <a:gd name="T80" fmla="*/ 724329 w 887413"/>
              <a:gd name="T81" fmla="*/ 717518 h 1766887"/>
              <a:gd name="T82" fmla="*/ 665943 w 887413"/>
              <a:gd name="T83" fmla="*/ 683010 h 1766887"/>
              <a:gd name="T84" fmla="*/ 582151 w 887413"/>
              <a:gd name="T85" fmla="*/ 691821 h 1766887"/>
              <a:gd name="T86" fmla="*/ 526208 w 887413"/>
              <a:gd name="T87" fmla="*/ 749580 h 1766887"/>
              <a:gd name="T88" fmla="*/ 518878 w 887413"/>
              <a:gd name="T89" fmla="*/ 831568 h 1766887"/>
              <a:gd name="T90" fmla="*/ 536468 w 887413"/>
              <a:gd name="T91" fmla="*/ 1011942 h 1766887"/>
              <a:gd name="T92" fmla="*/ 499580 w 887413"/>
              <a:gd name="T93" fmla="*/ 1190112 h 1766887"/>
              <a:gd name="T94" fmla="*/ 427269 w 887413"/>
              <a:gd name="T95" fmla="*/ 876110 h 1766887"/>
              <a:gd name="T96" fmla="*/ 431911 w 887413"/>
              <a:gd name="T97" fmla="*/ 716784 h 1766887"/>
              <a:gd name="T98" fmla="*/ 508130 w 887413"/>
              <a:gd name="T99" fmla="*/ 611546 h 1766887"/>
              <a:gd name="T100" fmla="*/ 524621 w 887413"/>
              <a:gd name="T101" fmla="*/ 0 h 1766887"/>
              <a:gd name="T102" fmla="*/ 675284 w 887413"/>
              <a:gd name="T103" fmla="*/ 41267 h 1766887"/>
              <a:gd name="T104" fmla="*/ 778408 w 887413"/>
              <a:gd name="T105" fmla="*/ 158231 h 1766887"/>
              <a:gd name="T106" fmla="*/ 802544 w 887413"/>
              <a:gd name="T107" fmla="*/ 251510 h 1766887"/>
              <a:gd name="T108" fmla="*/ 774995 w 887413"/>
              <a:gd name="T109" fmla="*/ 393135 h 1766887"/>
              <a:gd name="T110" fmla="*/ 657244 w 887413"/>
              <a:gd name="T111" fmla="*/ 513275 h 1766887"/>
              <a:gd name="T112" fmla="*/ 565822 w 887413"/>
              <a:gd name="T113" fmla="*/ 542089 h 1766887"/>
              <a:gd name="T114" fmla="*/ 434904 w 887413"/>
              <a:gd name="T115" fmla="*/ 526216 h 1766887"/>
              <a:gd name="T116" fmla="*/ 297162 w 887413"/>
              <a:gd name="T117" fmla="*/ 409740 h 1766887"/>
              <a:gd name="T118" fmla="*/ 264250 w 887413"/>
              <a:gd name="T119" fmla="*/ 320125 h 1766887"/>
              <a:gd name="T120" fmla="*/ 269613 w 887413"/>
              <a:gd name="T121" fmla="*/ 200231 h 1766887"/>
              <a:gd name="T122" fmla="*/ 372007 w 887413"/>
              <a:gd name="T123" fmla="*/ 52011 h 1766887"/>
              <a:gd name="T124" fmla="*/ 470011 w 887413"/>
              <a:gd name="T125" fmla="*/ 7081 h 176688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7413" h="1766887">
                <a:moveTo>
                  <a:pt x="589869" y="652462"/>
                </a:moveTo>
                <a:lnTo>
                  <a:pt x="594178" y="652462"/>
                </a:lnTo>
                <a:lnTo>
                  <a:pt x="598487" y="653142"/>
                </a:lnTo>
                <a:lnTo>
                  <a:pt x="602796" y="653596"/>
                </a:lnTo>
                <a:lnTo>
                  <a:pt x="607105" y="654050"/>
                </a:lnTo>
                <a:lnTo>
                  <a:pt x="611641" y="655184"/>
                </a:lnTo>
                <a:lnTo>
                  <a:pt x="615723" y="656091"/>
                </a:lnTo>
                <a:lnTo>
                  <a:pt x="619805" y="657678"/>
                </a:lnTo>
                <a:lnTo>
                  <a:pt x="623887" y="659266"/>
                </a:lnTo>
                <a:lnTo>
                  <a:pt x="627743" y="660626"/>
                </a:lnTo>
                <a:lnTo>
                  <a:pt x="631598" y="662667"/>
                </a:lnTo>
                <a:lnTo>
                  <a:pt x="635453" y="664935"/>
                </a:lnTo>
                <a:lnTo>
                  <a:pt x="639082" y="667203"/>
                </a:lnTo>
                <a:lnTo>
                  <a:pt x="642484" y="669471"/>
                </a:lnTo>
                <a:lnTo>
                  <a:pt x="646112" y="671966"/>
                </a:lnTo>
                <a:lnTo>
                  <a:pt x="649514" y="674914"/>
                </a:lnTo>
                <a:lnTo>
                  <a:pt x="652689" y="677635"/>
                </a:lnTo>
                <a:lnTo>
                  <a:pt x="655637" y="680810"/>
                </a:lnTo>
                <a:lnTo>
                  <a:pt x="658585" y="683985"/>
                </a:lnTo>
                <a:lnTo>
                  <a:pt x="661307" y="687387"/>
                </a:lnTo>
                <a:lnTo>
                  <a:pt x="663802" y="691016"/>
                </a:lnTo>
                <a:lnTo>
                  <a:pt x="666523" y="694644"/>
                </a:lnTo>
                <a:lnTo>
                  <a:pt x="668791" y="698500"/>
                </a:lnTo>
                <a:lnTo>
                  <a:pt x="670832" y="702582"/>
                </a:lnTo>
                <a:lnTo>
                  <a:pt x="672646" y="706664"/>
                </a:lnTo>
                <a:lnTo>
                  <a:pt x="674460" y="710746"/>
                </a:lnTo>
                <a:lnTo>
                  <a:pt x="675821" y="715055"/>
                </a:lnTo>
                <a:lnTo>
                  <a:pt x="677182" y="719364"/>
                </a:lnTo>
                <a:lnTo>
                  <a:pt x="678543" y="724807"/>
                </a:lnTo>
                <a:lnTo>
                  <a:pt x="681264" y="736826"/>
                </a:lnTo>
                <a:lnTo>
                  <a:pt x="684893" y="755196"/>
                </a:lnTo>
                <a:lnTo>
                  <a:pt x="686934" y="766309"/>
                </a:lnTo>
                <a:lnTo>
                  <a:pt x="688975" y="779009"/>
                </a:lnTo>
                <a:lnTo>
                  <a:pt x="691016" y="792842"/>
                </a:lnTo>
                <a:lnTo>
                  <a:pt x="693057" y="807584"/>
                </a:lnTo>
                <a:lnTo>
                  <a:pt x="694871" y="823912"/>
                </a:lnTo>
                <a:lnTo>
                  <a:pt x="696685" y="840921"/>
                </a:lnTo>
                <a:lnTo>
                  <a:pt x="698046" y="859291"/>
                </a:lnTo>
                <a:lnTo>
                  <a:pt x="699180" y="878114"/>
                </a:lnTo>
                <a:lnTo>
                  <a:pt x="699860" y="898298"/>
                </a:lnTo>
                <a:lnTo>
                  <a:pt x="700087" y="918709"/>
                </a:lnTo>
                <a:lnTo>
                  <a:pt x="700087" y="933903"/>
                </a:lnTo>
                <a:lnTo>
                  <a:pt x="699634" y="949325"/>
                </a:lnTo>
                <a:lnTo>
                  <a:pt x="698727" y="965200"/>
                </a:lnTo>
                <a:lnTo>
                  <a:pt x="697819" y="981301"/>
                </a:lnTo>
                <a:lnTo>
                  <a:pt x="696232" y="997403"/>
                </a:lnTo>
                <a:lnTo>
                  <a:pt x="694418" y="1014185"/>
                </a:lnTo>
                <a:lnTo>
                  <a:pt x="692150" y="1030967"/>
                </a:lnTo>
                <a:lnTo>
                  <a:pt x="689428" y="1047976"/>
                </a:lnTo>
                <a:lnTo>
                  <a:pt x="686253" y="1065212"/>
                </a:lnTo>
                <a:lnTo>
                  <a:pt x="682625" y="1082221"/>
                </a:lnTo>
                <a:lnTo>
                  <a:pt x="678316" y="1099684"/>
                </a:lnTo>
                <a:lnTo>
                  <a:pt x="673327" y="1117146"/>
                </a:lnTo>
                <a:lnTo>
                  <a:pt x="667884" y="1134835"/>
                </a:lnTo>
                <a:lnTo>
                  <a:pt x="661760" y="1152298"/>
                </a:lnTo>
                <a:lnTo>
                  <a:pt x="658585" y="1161142"/>
                </a:lnTo>
                <a:lnTo>
                  <a:pt x="655184" y="1169987"/>
                </a:lnTo>
                <a:lnTo>
                  <a:pt x="651555" y="1178832"/>
                </a:lnTo>
                <a:lnTo>
                  <a:pt x="647700" y="1187450"/>
                </a:lnTo>
                <a:lnTo>
                  <a:pt x="641803" y="1200376"/>
                </a:lnTo>
                <a:lnTo>
                  <a:pt x="635680" y="1212850"/>
                </a:lnTo>
                <a:lnTo>
                  <a:pt x="629103" y="1225323"/>
                </a:lnTo>
                <a:lnTo>
                  <a:pt x="621846" y="1238023"/>
                </a:lnTo>
                <a:lnTo>
                  <a:pt x="614135" y="1250269"/>
                </a:lnTo>
                <a:lnTo>
                  <a:pt x="606198" y="1262516"/>
                </a:lnTo>
                <a:lnTo>
                  <a:pt x="597807" y="1274535"/>
                </a:lnTo>
                <a:lnTo>
                  <a:pt x="588735" y="1286782"/>
                </a:lnTo>
                <a:lnTo>
                  <a:pt x="582385" y="1294946"/>
                </a:lnTo>
                <a:lnTo>
                  <a:pt x="575582" y="1302884"/>
                </a:lnTo>
                <a:lnTo>
                  <a:pt x="568778" y="1310821"/>
                </a:lnTo>
                <a:lnTo>
                  <a:pt x="561521" y="1318759"/>
                </a:lnTo>
                <a:lnTo>
                  <a:pt x="554264" y="1326469"/>
                </a:lnTo>
                <a:lnTo>
                  <a:pt x="546780" y="1334180"/>
                </a:lnTo>
                <a:lnTo>
                  <a:pt x="539069" y="1341664"/>
                </a:lnTo>
                <a:lnTo>
                  <a:pt x="531132" y="1348921"/>
                </a:lnTo>
                <a:lnTo>
                  <a:pt x="522741" y="1356178"/>
                </a:lnTo>
                <a:lnTo>
                  <a:pt x="514350" y="1363435"/>
                </a:lnTo>
                <a:lnTo>
                  <a:pt x="505732" y="1370239"/>
                </a:lnTo>
                <a:lnTo>
                  <a:pt x="496660" y="1377043"/>
                </a:lnTo>
                <a:lnTo>
                  <a:pt x="487362" y="1383619"/>
                </a:lnTo>
                <a:lnTo>
                  <a:pt x="477837" y="1390196"/>
                </a:lnTo>
                <a:lnTo>
                  <a:pt x="468539" y="1396546"/>
                </a:lnTo>
                <a:lnTo>
                  <a:pt x="458560" y="1402669"/>
                </a:lnTo>
                <a:lnTo>
                  <a:pt x="447675" y="1409019"/>
                </a:lnTo>
                <a:lnTo>
                  <a:pt x="436335" y="1415369"/>
                </a:lnTo>
                <a:lnTo>
                  <a:pt x="424769" y="1421266"/>
                </a:lnTo>
                <a:lnTo>
                  <a:pt x="412977" y="1426935"/>
                </a:lnTo>
                <a:lnTo>
                  <a:pt x="398235" y="1433966"/>
                </a:lnTo>
                <a:lnTo>
                  <a:pt x="383041" y="1440316"/>
                </a:lnTo>
                <a:lnTo>
                  <a:pt x="367393" y="1446439"/>
                </a:lnTo>
                <a:lnTo>
                  <a:pt x="351291" y="1452109"/>
                </a:lnTo>
                <a:lnTo>
                  <a:pt x="334735" y="1457551"/>
                </a:lnTo>
                <a:lnTo>
                  <a:pt x="317953" y="1462541"/>
                </a:lnTo>
                <a:lnTo>
                  <a:pt x="300718" y="1467076"/>
                </a:lnTo>
                <a:lnTo>
                  <a:pt x="283028" y="1471385"/>
                </a:lnTo>
                <a:lnTo>
                  <a:pt x="264885" y="1475241"/>
                </a:lnTo>
                <a:lnTo>
                  <a:pt x="246289" y="1478416"/>
                </a:lnTo>
                <a:lnTo>
                  <a:pt x="227466" y="1481591"/>
                </a:lnTo>
                <a:lnTo>
                  <a:pt x="208189" y="1484085"/>
                </a:lnTo>
                <a:lnTo>
                  <a:pt x="188232" y="1486353"/>
                </a:lnTo>
                <a:lnTo>
                  <a:pt x="168048" y="1488168"/>
                </a:lnTo>
                <a:lnTo>
                  <a:pt x="147410" y="1489528"/>
                </a:lnTo>
                <a:lnTo>
                  <a:pt x="126319" y="1490662"/>
                </a:lnTo>
                <a:lnTo>
                  <a:pt x="122918" y="1490662"/>
                </a:lnTo>
                <a:lnTo>
                  <a:pt x="117702" y="1490662"/>
                </a:lnTo>
                <a:lnTo>
                  <a:pt x="112259" y="1489755"/>
                </a:lnTo>
                <a:lnTo>
                  <a:pt x="106816" y="1489075"/>
                </a:lnTo>
                <a:lnTo>
                  <a:pt x="101373" y="1487941"/>
                </a:lnTo>
                <a:lnTo>
                  <a:pt x="94569" y="1485900"/>
                </a:lnTo>
                <a:lnTo>
                  <a:pt x="87993" y="1483405"/>
                </a:lnTo>
                <a:lnTo>
                  <a:pt x="81189" y="1480230"/>
                </a:lnTo>
                <a:lnTo>
                  <a:pt x="75066" y="1476828"/>
                </a:lnTo>
                <a:lnTo>
                  <a:pt x="69169" y="1472519"/>
                </a:lnTo>
                <a:lnTo>
                  <a:pt x="63727" y="1467984"/>
                </a:lnTo>
                <a:lnTo>
                  <a:pt x="58284" y="1463221"/>
                </a:lnTo>
                <a:lnTo>
                  <a:pt x="53748" y="1457778"/>
                </a:lnTo>
                <a:lnTo>
                  <a:pt x="49439" y="1452109"/>
                </a:lnTo>
                <a:lnTo>
                  <a:pt x="45584" y="1446212"/>
                </a:lnTo>
                <a:lnTo>
                  <a:pt x="42182" y="1439862"/>
                </a:lnTo>
                <a:lnTo>
                  <a:pt x="39234" y="1433059"/>
                </a:lnTo>
                <a:lnTo>
                  <a:pt x="36739" y="1426255"/>
                </a:lnTo>
                <a:lnTo>
                  <a:pt x="35832" y="1422626"/>
                </a:lnTo>
                <a:lnTo>
                  <a:pt x="35152" y="1418998"/>
                </a:lnTo>
                <a:lnTo>
                  <a:pt x="34244" y="1415143"/>
                </a:lnTo>
                <a:lnTo>
                  <a:pt x="33791" y="1411514"/>
                </a:lnTo>
                <a:lnTo>
                  <a:pt x="33564" y="1407659"/>
                </a:lnTo>
                <a:lnTo>
                  <a:pt x="33337" y="1403803"/>
                </a:lnTo>
                <a:lnTo>
                  <a:pt x="33337" y="1399268"/>
                </a:lnTo>
                <a:lnTo>
                  <a:pt x="33564" y="1394732"/>
                </a:lnTo>
                <a:lnTo>
                  <a:pt x="33791" y="1390196"/>
                </a:lnTo>
                <a:lnTo>
                  <a:pt x="34471" y="1385660"/>
                </a:lnTo>
                <a:lnTo>
                  <a:pt x="35378" y="1381351"/>
                </a:lnTo>
                <a:lnTo>
                  <a:pt x="36285" y="1377043"/>
                </a:lnTo>
                <a:lnTo>
                  <a:pt x="37646" y="1372960"/>
                </a:lnTo>
                <a:lnTo>
                  <a:pt x="39234" y="1368651"/>
                </a:lnTo>
                <a:lnTo>
                  <a:pt x="40594" y="1364569"/>
                </a:lnTo>
                <a:lnTo>
                  <a:pt x="42409" y="1360714"/>
                </a:lnTo>
                <a:lnTo>
                  <a:pt x="44450" y="1356859"/>
                </a:lnTo>
                <a:lnTo>
                  <a:pt x="46944" y="1353003"/>
                </a:lnTo>
                <a:lnTo>
                  <a:pt x="49212" y="1349601"/>
                </a:lnTo>
                <a:lnTo>
                  <a:pt x="51707" y="1346200"/>
                </a:lnTo>
                <a:lnTo>
                  <a:pt x="54655" y="1342571"/>
                </a:lnTo>
                <a:lnTo>
                  <a:pt x="57377" y="1339623"/>
                </a:lnTo>
                <a:lnTo>
                  <a:pt x="60552" y="1336448"/>
                </a:lnTo>
                <a:lnTo>
                  <a:pt x="63500" y="1333273"/>
                </a:lnTo>
                <a:lnTo>
                  <a:pt x="66902" y="1330778"/>
                </a:lnTo>
                <a:lnTo>
                  <a:pt x="70303" y="1328057"/>
                </a:lnTo>
                <a:lnTo>
                  <a:pt x="73705" y="1325562"/>
                </a:lnTo>
                <a:lnTo>
                  <a:pt x="77560" y="1323294"/>
                </a:lnTo>
                <a:lnTo>
                  <a:pt x="81189" y="1321026"/>
                </a:lnTo>
                <a:lnTo>
                  <a:pt x="85271" y="1319212"/>
                </a:lnTo>
                <a:lnTo>
                  <a:pt x="89127" y="1317398"/>
                </a:lnTo>
                <a:lnTo>
                  <a:pt x="93209" y="1316037"/>
                </a:lnTo>
                <a:lnTo>
                  <a:pt x="97518" y="1314676"/>
                </a:lnTo>
                <a:lnTo>
                  <a:pt x="102053" y="1313316"/>
                </a:lnTo>
                <a:lnTo>
                  <a:pt x="106362" y="1312409"/>
                </a:lnTo>
                <a:lnTo>
                  <a:pt x="110671" y="1311728"/>
                </a:lnTo>
                <a:lnTo>
                  <a:pt x="115434" y="1311275"/>
                </a:lnTo>
                <a:lnTo>
                  <a:pt x="119969" y="1311048"/>
                </a:lnTo>
                <a:lnTo>
                  <a:pt x="137432" y="1310141"/>
                </a:lnTo>
                <a:lnTo>
                  <a:pt x="153987" y="1309007"/>
                </a:lnTo>
                <a:lnTo>
                  <a:pt x="170316" y="1307419"/>
                </a:lnTo>
                <a:lnTo>
                  <a:pt x="186191" y="1305832"/>
                </a:lnTo>
                <a:lnTo>
                  <a:pt x="201159" y="1303791"/>
                </a:lnTo>
                <a:lnTo>
                  <a:pt x="215900" y="1301296"/>
                </a:lnTo>
                <a:lnTo>
                  <a:pt x="229960" y="1298801"/>
                </a:lnTo>
                <a:lnTo>
                  <a:pt x="243568" y="1295853"/>
                </a:lnTo>
                <a:lnTo>
                  <a:pt x="256721" y="1292905"/>
                </a:lnTo>
                <a:lnTo>
                  <a:pt x="269421" y="1289503"/>
                </a:lnTo>
                <a:lnTo>
                  <a:pt x="281441" y="1285875"/>
                </a:lnTo>
                <a:lnTo>
                  <a:pt x="293234" y="1282019"/>
                </a:lnTo>
                <a:lnTo>
                  <a:pt x="304573" y="1277937"/>
                </a:lnTo>
                <a:lnTo>
                  <a:pt x="315459" y="1273855"/>
                </a:lnTo>
                <a:lnTo>
                  <a:pt x="325891" y="1269546"/>
                </a:lnTo>
                <a:lnTo>
                  <a:pt x="335869" y="1265010"/>
                </a:lnTo>
                <a:lnTo>
                  <a:pt x="345394" y="1260021"/>
                </a:lnTo>
                <a:lnTo>
                  <a:pt x="354693" y="1255259"/>
                </a:lnTo>
                <a:lnTo>
                  <a:pt x="363310" y="1250043"/>
                </a:lnTo>
                <a:lnTo>
                  <a:pt x="371702" y="1244826"/>
                </a:lnTo>
                <a:lnTo>
                  <a:pt x="380093" y="1239610"/>
                </a:lnTo>
                <a:lnTo>
                  <a:pt x="387577" y="1234168"/>
                </a:lnTo>
                <a:lnTo>
                  <a:pt x="395060" y="1228498"/>
                </a:lnTo>
                <a:lnTo>
                  <a:pt x="402318" y="1222601"/>
                </a:lnTo>
                <a:lnTo>
                  <a:pt x="409121" y="1216932"/>
                </a:lnTo>
                <a:lnTo>
                  <a:pt x="415925" y="1210809"/>
                </a:lnTo>
                <a:lnTo>
                  <a:pt x="422048" y="1204685"/>
                </a:lnTo>
                <a:lnTo>
                  <a:pt x="428171" y="1198562"/>
                </a:lnTo>
                <a:lnTo>
                  <a:pt x="434068" y="1191985"/>
                </a:lnTo>
                <a:lnTo>
                  <a:pt x="439510" y="1185635"/>
                </a:lnTo>
                <a:lnTo>
                  <a:pt x="444953" y="1179059"/>
                </a:lnTo>
                <a:lnTo>
                  <a:pt x="449943" y="1172255"/>
                </a:lnTo>
                <a:lnTo>
                  <a:pt x="454025" y="1166359"/>
                </a:lnTo>
                <a:lnTo>
                  <a:pt x="457880" y="1160689"/>
                </a:lnTo>
                <a:lnTo>
                  <a:pt x="462416" y="1154112"/>
                </a:lnTo>
                <a:lnTo>
                  <a:pt x="466498" y="1147535"/>
                </a:lnTo>
                <a:lnTo>
                  <a:pt x="470580" y="1140505"/>
                </a:lnTo>
                <a:lnTo>
                  <a:pt x="474209" y="1133701"/>
                </a:lnTo>
                <a:lnTo>
                  <a:pt x="477837" y="1126444"/>
                </a:lnTo>
                <a:lnTo>
                  <a:pt x="481239" y="1119187"/>
                </a:lnTo>
                <a:lnTo>
                  <a:pt x="484641" y="1111703"/>
                </a:lnTo>
                <a:lnTo>
                  <a:pt x="487589" y="1104673"/>
                </a:lnTo>
                <a:lnTo>
                  <a:pt x="490537" y="1097189"/>
                </a:lnTo>
                <a:lnTo>
                  <a:pt x="493259" y="1089478"/>
                </a:lnTo>
                <a:lnTo>
                  <a:pt x="495980" y="1081994"/>
                </a:lnTo>
                <a:lnTo>
                  <a:pt x="498475" y="1074284"/>
                </a:lnTo>
                <a:lnTo>
                  <a:pt x="500743" y="1066573"/>
                </a:lnTo>
                <a:lnTo>
                  <a:pt x="503010" y="1059089"/>
                </a:lnTo>
                <a:lnTo>
                  <a:pt x="506866" y="1043441"/>
                </a:lnTo>
                <a:lnTo>
                  <a:pt x="510268" y="1027792"/>
                </a:lnTo>
                <a:lnTo>
                  <a:pt x="512989" y="1012144"/>
                </a:lnTo>
                <a:lnTo>
                  <a:pt x="515484" y="996042"/>
                </a:lnTo>
                <a:lnTo>
                  <a:pt x="517525" y="980394"/>
                </a:lnTo>
                <a:lnTo>
                  <a:pt x="518659" y="964973"/>
                </a:lnTo>
                <a:lnTo>
                  <a:pt x="519793" y="949325"/>
                </a:lnTo>
                <a:lnTo>
                  <a:pt x="520246" y="933903"/>
                </a:lnTo>
                <a:lnTo>
                  <a:pt x="520246" y="918709"/>
                </a:lnTo>
                <a:lnTo>
                  <a:pt x="520246" y="903287"/>
                </a:lnTo>
                <a:lnTo>
                  <a:pt x="519793" y="888546"/>
                </a:lnTo>
                <a:lnTo>
                  <a:pt x="518885" y="874032"/>
                </a:lnTo>
                <a:lnTo>
                  <a:pt x="517978" y="860425"/>
                </a:lnTo>
                <a:lnTo>
                  <a:pt x="516618" y="847044"/>
                </a:lnTo>
                <a:lnTo>
                  <a:pt x="515484" y="834798"/>
                </a:lnTo>
                <a:lnTo>
                  <a:pt x="513896" y="823232"/>
                </a:lnTo>
                <a:lnTo>
                  <a:pt x="512309" y="812573"/>
                </a:lnTo>
                <a:lnTo>
                  <a:pt x="509134" y="793750"/>
                </a:lnTo>
                <a:lnTo>
                  <a:pt x="506412" y="779235"/>
                </a:lnTo>
                <a:lnTo>
                  <a:pt x="504371" y="769710"/>
                </a:lnTo>
                <a:lnTo>
                  <a:pt x="503237" y="765401"/>
                </a:lnTo>
                <a:lnTo>
                  <a:pt x="502330" y="760639"/>
                </a:lnTo>
                <a:lnTo>
                  <a:pt x="501196" y="756330"/>
                </a:lnTo>
                <a:lnTo>
                  <a:pt x="500743" y="751794"/>
                </a:lnTo>
                <a:lnTo>
                  <a:pt x="500516" y="747485"/>
                </a:lnTo>
                <a:lnTo>
                  <a:pt x="500289" y="742723"/>
                </a:lnTo>
                <a:lnTo>
                  <a:pt x="500516" y="738414"/>
                </a:lnTo>
                <a:lnTo>
                  <a:pt x="500743" y="734105"/>
                </a:lnTo>
                <a:lnTo>
                  <a:pt x="501196" y="729796"/>
                </a:lnTo>
                <a:lnTo>
                  <a:pt x="502103" y="725260"/>
                </a:lnTo>
                <a:lnTo>
                  <a:pt x="502784" y="721178"/>
                </a:lnTo>
                <a:lnTo>
                  <a:pt x="504144" y="716869"/>
                </a:lnTo>
                <a:lnTo>
                  <a:pt x="505278" y="712787"/>
                </a:lnTo>
                <a:lnTo>
                  <a:pt x="506866" y="708705"/>
                </a:lnTo>
                <a:lnTo>
                  <a:pt x="508453" y="704850"/>
                </a:lnTo>
                <a:lnTo>
                  <a:pt x="510494" y="700994"/>
                </a:lnTo>
                <a:lnTo>
                  <a:pt x="512535" y="697139"/>
                </a:lnTo>
                <a:lnTo>
                  <a:pt x="514803" y="693510"/>
                </a:lnTo>
                <a:lnTo>
                  <a:pt x="517298" y="689882"/>
                </a:lnTo>
                <a:lnTo>
                  <a:pt x="519793" y="686480"/>
                </a:lnTo>
                <a:lnTo>
                  <a:pt x="522514" y="683078"/>
                </a:lnTo>
                <a:lnTo>
                  <a:pt x="525689" y="679903"/>
                </a:lnTo>
                <a:lnTo>
                  <a:pt x="528637" y="676955"/>
                </a:lnTo>
                <a:lnTo>
                  <a:pt x="531812" y="674007"/>
                </a:lnTo>
                <a:lnTo>
                  <a:pt x="535441" y="671285"/>
                </a:lnTo>
                <a:lnTo>
                  <a:pt x="538616" y="668564"/>
                </a:lnTo>
                <a:lnTo>
                  <a:pt x="542471" y="666069"/>
                </a:lnTo>
                <a:lnTo>
                  <a:pt x="546327" y="664028"/>
                </a:lnTo>
                <a:lnTo>
                  <a:pt x="550182" y="661987"/>
                </a:lnTo>
                <a:lnTo>
                  <a:pt x="554264" y="659946"/>
                </a:lnTo>
                <a:lnTo>
                  <a:pt x="558573" y="658359"/>
                </a:lnTo>
                <a:lnTo>
                  <a:pt x="562882" y="656771"/>
                </a:lnTo>
                <a:lnTo>
                  <a:pt x="567191" y="655637"/>
                </a:lnTo>
                <a:lnTo>
                  <a:pt x="571727" y="654503"/>
                </a:lnTo>
                <a:lnTo>
                  <a:pt x="576489" y="653596"/>
                </a:lnTo>
                <a:lnTo>
                  <a:pt x="580798" y="653142"/>
                </a:lnTo>
                <a:lnTo>
                  <a:pt x="585334" y="652689"/>
                </a:lnTo>
                <a:lnTo>
                  <a:pt x="589869" y="652462"/>
                </a:lnTo>
                <a:close/>
                <a:moveTo>
                  <a:pt x="553272" y="547687"/>
                </a:moveTo>
                <a:lnTo>
                  <a:pt x="563253" y="547914"/>
                </a:lnTo>
                <a:lnTo>
                  <a:pt x="573235" y="549049"/>
                </a:lnTo>
                <a:lnTo>
                  <a:pt x="583443" y="550184"/>
                </a:lnTo>
                <a:lnTo>
                  <a:pt x="593650" y="552000"/>
                </a:lnTo>
                <a:lnTo>
                  <a:pt x="604312" y="554043"/>
                </a:lnTo>
                <a:lnTo>
                  <a:pt x="614520" y="556994"/>
                </a:lnTo>
                <a:lnTo>
                  <a:pt x="624955" y="560172"/>
                </a:lnTo>
                <a:lnTo>
                  <a:pt x="635390" y="564031"/>
                </a:lnTo>
                <a:lnTo>
                  <a:pt x="645598" y="568344"/>
                </a:lnTo>
                <a:lnTo>
                  <a:pt x="655806" y="573565"/>
                </a:lnTo>
                <a:lnTo>
                  <a:pt x="666014" y="579012"/>
                </a:lnTo>
                <a:lnTo>
                  <a:pt x="675995" y="584914"/>
                </a:lnTo>
                <a:lnTo>
                  <a:pt x="685749" y="591497"/>
                </a:lnTo>
                <a:lnTo>
                  <a:pt x="695503" y="598761"/>
                </a:lnTo>
                <a:lnTo>
                  <a:pt x="705031" y="606479"/>
                </a:lnTo>
                <a:lnTo>
                  <a:pt x="714558" y="614651"/>
                </a:lnTo>
                <a:lnTo>
                  <a:pt x="723632" y="623731"/>
                </a:lnTo>
                <a:lnTo>
                  <a:pt x="732479" y="633038"/>
                </a:lnTo>
                <a:lnTo>
                  <a:pt x="740872" y="643253"/>
                </a:lnTo>
                <a:lnTo>
                  <a:pt x="745409" y="648246"/>
                </a:lnTo>
                <a:lnTo>
                  <a:pt x="749492" y="653922"/>
                </a:lnTo>
                <a:lnTo>
                  <a:pt x="753349" y="659370"/>
                </a:lnTo>
                <a:lnTo>
                  <a:pt x="757432" y="665271"/>
                </a:lnTo>
                <a:lnTo>
                  <a:pt x="761288" y="670946"/>
                </a:lnTo>
                <a:lnTo>
                  <a:pt x="764918" y="677075"/>
                </a:lnTo>
                <a:lnTo>
                  <a:pt x="768774" y="683204"/>
                </a:lnTo>
                <a:lnTo>
                  <a:pt x="772177" y="689560"/>
                </a:lnTo>
                <a:lnTo>
                  <a:pt x="775579" y="695916"/>
                </a:lnTo>
                <a:lnTo>
                  <a:pt x="778982" y="702726"/>
                </a:lnTo>
                <a:lnTo>
                  <a:pt x="782385" y="709536"/>
                </a:lnTo>
                <a:lnTo>
                  <a:pt x="785334" y="716573"/>
                </a:lnTo>
                <a:lnTo>
                  <a:pt x="788509" y="723837"/>
                </a:lnTo>
                <a:lnTo>
                  <a:pt x="791458" y="730874"/>
                </a:lnTo>
                <a:lnTo>
                  <a:pt x="794407" y="738364"/>
                </a:lnTo>
                <a:lnTo>
                  <a:pt x="796903" y="746082"/>
                </a:lnTo>
                <a:lnTo>
                  <a:pt x="804162" y="767193"/>
                </a:lnTo>
                <a:lnTo>
                  <a:pt x="810740" y="787623"/>
                </a:lnTo>
                <a:lnTo>
                  <a:pt x="816865" y="807826"/>
                </a:lnTo>
                <a:lnTo>
                  <a:pt x="822763" y="827801"/>
                </a:lnTo>
                <a:lnTo>
                  <a:pt x="828434" y="847096"/>
                </a:lnTo>
                <a:lnTo>
                  <a:pt x="833878" y="866391"/>
                </a:lnTo>
                <a:lnTo>
                  <a:pt x="838642" y="885458"/>
                </a:lnTo>
                <a:lnTo>
                  <a:pt x="843406" y="904299"/>
                </a:lnTo>
                <a:lnTo>
                  <a:pt x="847716" y="922686"/>
                </a:lnTo>
                <a:lnTo>
                  <a:pt x="851572" y="941073"/>
                </a:lnTo>
                <a:lnTo>
                  <a:pt x="855201" y="959459"/>
                </a:lnTo>
                <a:lnTo>
                  <a:pt x="858377" y="977392"/>
                </a:lnTo>
                <a:lnTo>
                  <a:pt x="861553" y="995552"/>
                </a:lnTo>
                <a:lnTo>
                  <a:pt x="864048" y="1013485"/>
                </a:lnTo>
                <a:lnTo>
                  <a:pt x="866317" y="1031417"/>
                </a:lnTo>
                <a:lnTo>
                  <a:pt x="868358" y="1049804"/>
                </a:lnTo>
                <a:lnTo>
                  <a:pt x="870173" y="1067737"/>
                </a:lnTo>
                <a:lnTo>
                  <a:pt x="871761" y="1085897"/>
                </a:lnTo>
                <a:lnTo>
                  <a:pt x="872895" y="1104510"/>
                </a:lnTo>
                <a:lnTo>
                  <a:pt x="873576" y="1122897"/>
                </a:lnTo>
                <a:lnTo>
                  <a:pt x="874029" y="1141511"/>
                </a:lnTo>
                <a:lnTo>
                  <a:pt x="874256" y="1160579"/>
                </a:lnTo>
                <a:lnTo>
                  <a:pt x="874256" y="1179873"/>
                </a:lnTo>
                <a:lnTo>
                  <a:pt x="873803" y="1199395"/>
                </a:lnTo>
                <a:lnTo>
                  <a:pt x="873349" y="1219144"/>
                </a:lnTo>
                <a:lnTo>
                  <a:pt x="872215" y="1239347"/>
                </a:lnTo>
                <a:lnTo>
                  <a:pt x="871080" y="1260230"/>
                </a:lnTo>
                <a:lnTo>
                  <a:pt x="869493" y="1281341"/>
                </a:lnTo>
                <a:lnTo>
                  <a:pt x="867905" y="1302906"/>
                </a:lnTo>
                <a:lnTo>
                  <a:pt x="865863" y="1324697"/>
                </a:lnTo>
                <a:lnTo>
                  <a:pt x="863595" y="1347170"/>
                </a:lnTo>
                <a:lnTo>
                  <a:pt x="860872" y="1370324"/>
                </a:lnTo>
                <a:lnTo>
                  <a:pt x="858604" y="1380766"/>
                </a:lnTo>
                <a:lnTo>
                  <a:pt x="856336" y="1391207"/>
                </a:lnTo>
                <a:lnTo>
                  <a:pt x="853613" y="1400968"/>
                </a:lnTo>
                <a:lnTo>
                  <a:pt x="851118" y="1410275"/>
                </a:lnTo>
                <a:lnTo>
                  <a:pt x="847942" y="1419582"/>
                </a:lnTo>
                <a:lnTo>
                  <a:pt x="844767" y="1428435"/>
                </a:lnTo>
                <a:lnTo>
                  <a:pt x="841591" y="1436607"/>
                </a:lnTo>
                <a:lnTo>
                  <a:pt x="837961" y="1444779"/>
                </a:lnTo>
                <a:lnTo>
                  <a:pt x="834332" y="1452497"/>
                </a:lnTo>
                <a:lnTo>
                  <a:pt x="830475" y="1459987"/>
                </a:lnTo>
                <a:lnTo>
                  <a:pt x="826392" y="1466797"/>
                </a:lnTo>
                <a:lnTo>
                  <a:pt x="822309" y="1473834"/>
                </a:lnTo>
                <a:lnTo>
                  <a:pt x="817999" y="1480190"/>
                </a:lnTo>
                <a:lnTo>
                  <a:pt x="813462" y="1486319"/>
                </a:lnTo>
                <a:lnTo>
                  <a:pt x="808925" y="1492221"/>
                </a:lnTo>
                <a:lnTo>
                  <a:pt x="804388" y="1497896"/>
                </a:lnTo>
                <a:lnTo>
                  <a:pt x="808925" y="1500166"/>
                </a:lnTo>
                <a:lnTo>
                  <a:pt x="813235" y="1502209"/>
                </a:lnTo>
                <a:lnTo>
                  <a:pt x="817772" y="1504933"/>
                </a:lnTo>
                <a:lnTo>
                  <a:pt x="822082" y="1507430"/>
                </a:lnTo>
                <a:lnTo>
                  <a:pt x="826165" y="1510154"/>
                </a:lnTo>
                <a:lnTo>
                  <a:pt x="830249" y="1513105"/>
                </a:lnTo>
                <a:lnTo>
                  <a:pt x="834105" y="1516056"/>
                </a:lnTo>
                <a:lnTo>
                  <a:pt x="837961" y="1519234"/>
                </a:lnTo>
                <a:lnTo>
                  <a:pt x="841818" y="1522639"/>
                </a:lnTo>
                <a:lnTo>
                  <a:pt x="845447" y="1525817"/>
                </a:lnTo>
                <a:lnTo>
                  <a:pt x="848623" y="1529448"/>
                </a:lnTo>
                <a:lnTo>
                  <a:pt x="852252" y="1533080"/>
                </a:lnTo>
                <a:lnTo>
                  <a:pt x="855428" y="1536939"/>
                </a:lnTo>
                <a:lnTo>
                  <a:pt x="858377" y="1540798"/>
                </a:lnTo>
                <a:lnTo>
                  <a:pt x="861553" y="1544884"/>
                </a:lnTo>
                <a:lnTo>
                  <a:pt x="864275" y="1548970"/>
                </a:lnTo>
                <a:lnTo>
                  <a:pt x="866997" y="1553056"/>
                </a:lnTo>
                <a:lnTo>
                  <a:pt x="869493" y="1557369"/>
                </a:lnTo>
                <a:lnTo>
                  <a:pt x="871761" y="1561909"/>
                </a:lnTo>
                <a:lnTo>
                  <a:pt x="874029" y="1566222"/>
                </a:lnTo>
                <a:lnTo>
                  <a:pt x="876071" y="1570762"/>
                </a:lnTo>
                <a:lnTo>
                  <a:pt x="878113" y="1575756"/>
                </a:lnTo>
                <a:lnTo>
                  <a:pt x="879701" y="1580296"/>
                </a:lnTo>
                <a:lnTo>
                  <a:pt x="881515" y="1585063"/>
                </a:lnTo>
                <a:lnTo>
                  <a:pt x="882876" y="1590057"/>
                </a:lnTo>
                <a:lnTo>
                  <a:pt x="884011" y="1594824"/>
                </a:lnTo>
                <a:lnTo>
                  <a:pt x="885145" y="1600045"/>
                </a:lnTo>
                <a:lnTo>
                  <a:pt x="885825" y="1605265"/>
                </a:lnTo>
                <a:lnTo>
                  <a:pt x="886733" y="1610259"/>
                </a:lnTo>
                <a:lnTo>
                  <a:pt x="887186" y="1615707"/>
                </a:lnTo>
                <a:lnTo>
                  <a:pt x="887413" y="1620928"/>
                </a:lnTo>
                <a:lnTo>
                  <a:pt x="887413" y="1626149"/>
                </a:lnTo>
                <a:lnTo>
                  <a:pt x="887413" y="1633413"/>
                </a:lnTo>
                <a:lnTo>
                  <a:pt x="886960" y="1640677"/>
                </a:lnTo>
                <a:lnTo>
                  <a:pt x="885825" y="1647487"/>
                </a:lnTo>
                <a:lnTo>
                  <a:pt x="884691" y="1654524"/>
                </a:lnTo>
                <a:lnTo>
                  <a:pt x="883103" y="1661334"/>
                </a:lnTo>
                <a:lnTo>
                  <a:pt x="881288" y="1668144"/>
                </a:lnTo>
                <a:lnTo>
                  <a:pt x="879020" y="1674499"/>
                </a:lnTo>
                <a:lnTo>
                  <a:pt x="876525" y="1680855"/>
                </a:lnTo>
                <a:lnTo>
                  <a:pt x="873576" y="1686984"/>
                </a:lnTo>
                <a:lnTo>
                  <a:pt x="870627" y="1693113"/>
                </a:lnTo>
                <a:lnTo>
                  <a:pt x="867224" y="1699015"/>
                </a:lnTo>
                <a:lnTo>
                  <a:pt x="863595" y="1704690"/>
                </a:lnTo>
                <a:lnTo>
                  <a:pt x="859738" y="1710365"/>
                </a:lnTo>
                <a:lnTo>
                  <a:pt x="855428" y="1715586"/>
                </a:lnTo>
                <a:lnTo>
                  <a:pt x="851118" y="1720580"/>
                </a:lnTo>
                <a:lnTo>
                  <a:pt x="846354" y="1725574"/>
                </a:lnTo>
                <a:lnTo>
                  <a:pt x="841591" y="1730114"/>
                </a:lnTo>
                <a:lnTo>
                  <a:pt x="836373" y="1734881"/>
                </a:lnTo>
                <a:lnTo>
                  <a:pt x="830929" y="1738967"/>
                </a:lnTo>
                <a:lnTo>
                  <a:pt x="825712" y="1742826"/>
                </a:lnTo>
                <a:lnTo>
                  <a:pt x="820041" y="1746457"/>
                </a:lnTo>
                <a:lnTo>
                  <a:pt x="814143" y="1749862"/>
                </a:lnTo>
                <a:lnTo>
                  <a:pt x="808018" y="1753040"/>
                </a:lnTo>
                <a:lnTo>
                  <a:pt x="801666" y="1755764"/>
                </a:lnTo>
                <a:lnTo>
                  <a:pt x="795315" y="1758261"/>
                </a:lnTo>
                <a:lnTo>
                  <a:pt x="788963" y="1760531"/>
                </a:lnTo>
                <a:lnTo>
                  <a:pt x="782385" y="1762347"/>
                </a:lnTo>
                <a:lnTo>
                  <a:pt x="775352" y="1763709"/>
                </a:lnTo>
                <a:lnTo>
                  <a:pt x="768320" y="1765071"/>
                </a:lnTo>
                <a:lnTo>
                  <a:pt x="761515" y="1766206"/>
                </a:lnTo>
                <a:lnTo>
                  <a:pt x="754256" y="1766660"/>
                </a:lnTo>
                <a:lnTo>
                  <a:pt x="747224" y="1766887"/>
                </a:lnTo>
                <a:lnTo>
                  <a:pt x="140190" y="1766887"/>
                </a:lnTo>
                <a:lnTo>
                  <a:pt x="134065" y="1766660"/>
                </a:lnTo>
                <a:lnTo>
                  <a:pt x="128167" y="1766433"/>
                </a:lnTo>
                <a:lnTo>
                  <a:pt x="122042" y="1765525"/>
                </a:lnTo>
                <a:lnTo>
                  <a:pt x="116144" y="1764844"/>
                </a:lnTo>
                <a:lnTo>
                  <a:pt x="110473" y="1763482"/>
                </a:lnTo>
                <a:lnTo>
                  <a:pt x="104575" y="1762347"/>
                </a:lnTo>
                <a:lnTo>
                  <a:pt x="98904" y="1760531"/>
                </a:lnTo>
                <a:lnTo>
                  <a:pt x="93233" y="1758715"/>
                </a:lnTo>
                <a:lnTo>
                  <a:pt x="87789" y="1756672"/>
                </a:lnTo>
                <a:lnTo>
                  <a:pt x="82571" y="1754402"/>
                </a:lnTo>
                <a:lnTo>
                  <a:pt x="77354" y="1751678"/>
                </a:lnTo>
                <a:lnTo>
                  <a:pt x="71910" y="1749181"/>
                </a:lnTo>
                <a:lnTo>
                  <a:pt x="67146" y="1746003"/>
                </a:lnTo>
                <a:lnTo>
                  <a:pt x="62155" y="1743053"/>
                </a:lnTo>
                <a:lnTo>
                  <a:pt x="57392" y="1739648"/>
                </a:lnTo>
                <a:lnTo>
                  <a:pt x="52628" y="1736016"/>
                </a:lnTo>
                <a:lnTo>
                  <a:pt x="48318" y="1732384"/>
                </a:lnTo>
                <a:lnTo>
                  <a:pt x="44008" y="1728752"/>
                </a:lnTo>
                <a:lnTo>
                  <a:pt x="39925" y="1724439"/>
                </a:lnTo>
                <a:lnTo>
                  <a:pt x="35842" y="1720126"/>
                </a:lnTo>
                <a:lnTo>
                  <a:pt x="31985" y="1715813"/>
                </a:lnTo>
                <a:lnTo>
                  <a:pt x="28355" y="1711273"/>
                </a:lnTo>
                <a:lnTo>
                  <a:pt x="24953" y="1706506"/>
                </a:lnTo>
                <a:lnTo>
                  <a:pt x="21777" y="1701739"/>
                </a:lnTo>
                <a:lnTo>
                  <a:pt x="18601" y="1696518"/>
                </a:lnTo>
                <a:lnTo>
                  <a:pt x="15879" y="1691524"/>
                </a:lnTo>
                <a:lnTo>
                  <a:pt x="13157" y="1686303"/>
                </a:lnTo>
                <a:lnTo>
                  <a:pt x="10661" y="1680628"/>
                </a:lnTo>
                <a:lnTo>
                  <a:pt x="8620" y="1675180"/>
                </a:lnTo>
                <a:lnTo>
                  <a:pt x="6578" y="1669506"/>
                </a:lnTo>
                <a:lnTo>
                  <a:pt x="4763" y="1663604"/>
                </a:lnTo>
                <a:lnTo>
                  <a:pt x="3402" y="1657702"/>
                </a:lnTo>
                <a:lnTo>
                  <a:pt x="2268" y="1651800"/>
                </a:lnTo>
                <a:lnTo>
                  <a:pt x="1134" y="1646352"/>
                </a:lnTo>
                <a:lnTo>
                  <a:pt x="453" y="1640450"/>
                </a:lnTo>
                <a:lnTo>
                  <a:pt x="0" y="1634548"/>
                </a:lnTo>
                <a:lnTo>
                  <a:pt x="0" y="1628873"/>
                </a:lnTo>
                <a:lnTo>
                  <a:pt x="0" y="1622971"/>
                </a:lnTo>
                <a:lnTo>
                  <a:pt x="227" y="1617296"/>
                </a:lnTo>
                <a:lnTo>
                  <a:pt x="680" y="1611621"/>
                </a:lnTo>
                <a:lnTo>
                  <a:pt x="1134" y="1605946"/>
                </a:lnTo>
                <a:lnTo>
                  <a:pt x="2268" y="1600272"/>
                </a:lnTo>
                <a:lnTo>
                  <a:pt x="3402" y="1594597"/>
                </a:lnTo>
                <a:lnTo>
                  <a:pt x="4763" y="1589376"/>
                </a:lnTo>
                <a:lnTo>
                  <a:pt x="6351" y="1583928"/>
                </a:lnTo>
                <a:lnTo>
                  <a:pt x="8166" y="1578480"/>
                </a:lnTo>
                <a:lnTo>
                  <a:pt x="10208" y="1573032"/>
                </a:lnTo>
                <a:lnTo>
                  <a:pt x="12476" y="1568038"/>
                </a:lnTo>
                <a:lnTo>
                  <a:pt x="14971" y="1562817"/>
                </a:lnTo>
                <a:lnTo>
                  <a:pt x="17694" y="1558050"/>
                </a:lnTo>
                <a:lnTo>
                  <a:pt x="20416" y="1553056"/>
                </a:lnTo>
                <a:lnTo>
                  <a:pt x="23592" y="1548289"/>
                </a:lnTo>
                <a:lnTo>
                  <a:pt x="26540" y="1543522"/>
                </a:lnTo>
                <a:lnTo>
                  <a:pt x="30170" y="1539209"/>
                </a:lnTo>
                <a:lnTo>
                  <a:pt x="33800" y="1534896"/>
                </a:lnTo>
                <a:lnTo>
                  <a:pt x="37656" y="1530583"/>
                </a:lnTo>
                <a:lnTo>
                  <a:pt x="41513" y="1526271"/>
                </a:lnTo>
                <a:lnTo>
                  <a:pt x="45596" y="1522639"/>
                </a:lnTo>
                <a:lnTo>
                  <a:pt x="49906" y="1518780"/>
                </a:lnTo>
                <a:lnTo>
                  <a:pt x="54443" y="1515148"/>
                </a:lnTo>
                <a:lnTo>
                  <a:pt x="59206" y="1511743"/>
                </a:lnTo>
                <a:lnTo>
                  <a:pt x="63970" y="1508338"/>
                </a:lnTo>
                <a:lnTo>
                  <a:pt x="68961" y="1505387"/>
                </a:lnTo>
                <a:lnTo>
                  <a:pt x="73951" y="1502436"/>
                </a:lnTo>
                <a:lnTo>
                  <a:pt x="79622" y="1505160"/>
                </a:lnTo>
                <a:lnTo>
                  <a:pt x="85520" y="1507203"/>
                </a:lnTo>
                <a:lnTo>
                  <a:pt x="91418" y="1509246"/>
                </a:lnTo>
                <a:lnTo>
                  <a:pt x="97543" y="1510835"/>
                </a:lnTo>
                <a:lnTo>
                  <a:pt x="103895" y="1511970"/>
                </a:lnTo>
                <a:lnTo>
                  <a:pt x="110246" y="1513105"/>
                </a:lnTo>
                <a:lnTo>
                  <a:pt x="116598" y="1513559"/>
                </a:lnTo>
                <a:lnTo>
                  <a:pt x="123176" y="1513786"/>
                </a:lnTo>
                <a:lnTo>
                  <a:pt x="127486" y="1513786"/>
                </a:lnTo>
                <a:lnTo>
                  <a:pt x="148356" y="1512878"/>
                </a:lnTo>
                <a:lnTo>
                  <a:pt x="169226" y="1511289"/>
                </a:lnTo>
                <a:lnTo>
                  <a:pt x="189642" y="1509473"/>
                </a:lnTo>
                <a:lnTo>
                  <a:pt x="209831" y="1507430"/>
                </a:lnTo>
                <a:lnTo>
                  <a:pt x="229566" y="1504479"/>
                </a:lnTo>
                <a:lnTo>
                  <a:pt x="248621" y="1501528"/>
                </a:lnTo>
                <a:lnTo>
                  <a:pt x="267903" y="1498123"/>
                </a:lnTo>
                <a:lnTo>
                  <a:pt x="286731" y="1494264"/>
                </a:lnTo>
                <a:lnTo>
                  <a:pt x="304878" y="1489951"/>
                </a:lnTo>
                <a:lnTo>
                  <a:pt x="322799" y="1484957"/>
                </a:lnTo>
                <a:lnTo>
                  <a:pt x="340493" y="1479963"/>
                </a:lnTo>
                <a:lnTo>
                  <a:pt x="357733" y="1474515"/>
                </a:lnTo>
                <a:lnTo>
                  <a:pt x="374746" y="1468386"/>
                </a:lnTo>
                <a:lnTo>
                  <a:pt x="391079" y="1462030"/>
                </a:lnTo>
                <a:lnTo>
                  <a:pt x="407185" y="1455221"/>
                </a:lnTo>
                <a:lnTo>
                  <a:pt x="423064" y="1448184"/>
                </a:lnTo>
                <a:lnTo>
                  <a:pt x="432138" y="1443644"/>
                </a:lnTo>
                <a:lnTo>
                  <a:pt x="440758" y="1439104"/>
                </a:lnTo>
                <a:lnTo>
                  <a:pt x="449605" y="1434564"/>
                </a:lnTo>
                <a:lnTo>
                  <a:pt x="457998" y="1429797"/>
                </a:lnTo>
                <a:lnTo>
                  <a:pt x="470701" y="1422533"/>
                </a:lnTo>
                <a:lnTo>
                  <a:pt x="482951" y="1414815"/>
                </a:lnTo>
                <a:lnTo>
                  <a:pt x="494520" y="1407097"/>
                </a:lnTo>
                <a:lnTo>
                  <a:pt x="506089" y="1399152"/>
                </a:lnTo>
                <a:lnTo>
                  <a:pt x="516750" y="1390753"/>
                </a:lnTo>
                <a:lnTo>
                  <a:pt x="527185" y="1382582"/>
                </a:lnTo>
                <a:lnTo>
                  <a:pt x="537620" y="1374183"/>
                </a:lnTo>
                <a:lnTo>
                  <a:pt x="547374" y="1365784"/>
                </a:lnTo>
                <a:lnTo>
                  <a:pt x="556448" y="1356931"/>
                </a:lnTo>
                <a:lnTo>
                  <a:pt x="565522" y="1348305"/>
                </a:lnTo>
                <a:lnTo>
                  <a:pt x="573915" y="1339452"/>
                </a:lnTo>
                <a:lnTo>
                  <a:pt x="582535" y="1330599"/>
                </a:lnTo>
                <a:lnTo>
                  <a:pt x="590248" y="1321746"/>
                </a:lnTo>
                <a:lnTo>
                  <a:pt x="597507" y="1312893"/>
                </a:lnTo>
                <a:lnTo>
                  <a:pt x="604766" y="1303814"/>
                </a:lnTo>
                <a:lnTo>
                  <a:pt x="611798" y="1294961"/>
                </a:lnTo>
                <a:lnTo>
                  <a:pt x="620872" y="1282022"/>
                </a:lnTo>
                <a:lnTo>
                  <a:pt x="629492" y="1269083"/>
                </a:lnTo>
                <a:lnTo>
                  <a:pt x="637431" y="1256598"/>
                </a:lnTo>
                <a:lnTo>
                  <a:pt x="644690" y="1244340"/>
                </a:lnTo>
                <a:lnTo>
                  <a:pt x="651722" y="1232083"/>
                </a:lnTo>
                <a:lnTo>
                  <a:pt x="657847" y="1219825"/>
                </a:lnTo>
                <a:lnTo>
                  <a:pt x="663518" y="1208248"/>
                </a:lnTo>
                <a:lnTo>
                  <a:pt x="668736" y="1197125"/>
                </a:lnTo>
                <a:lnTo>
                  <a:pt x="675087" y="1181689"/>
                </a:lnTo>
                <a:lnTo>
                  <a:pt x="681212" y="1166027"/>
                </a:lnTo>
                <a:lnTo>
                  <a:pt x="686883" y="1150137"/>
                </a:lnTo>
                <a:lnTo>
                  <a:pt x="692328" y="1134020"/>
                </a:lnTo>
                <a:lnTo>
                  <a:pt x="697091" y="1117449"/>
                </a:lnTo>
                <a:lnTo>
                  <a:pt x="701401" y="1100878"/>
                </a:lnTo>
                <a:lnTo>
                  <a:pt x="705484" y="1083627"/>
                </a:lnTo>
                <a:lnTo>
                  <a:pt x="709114" y="1066375"/>
                </a:lnTo>
                <a:lnTo>
                  <a:pt x="712517" y="1048896"/>
                </a:lnTo>
                <a:lnTo>
                  <a:pt x="715239" y="1030963"/>
                </a:lnTo>
                <a:lnTo>
                  <a:pt x="717734" y="1013031"/>
                </a:lnTo>
                <a:lnTo>
                  <a:pt x="719322" y="994644"/>
                </a:lnTo>
                <a:lnTo>
                  <a:pt x="720910" y="976030"/>
                </a:lnTo>
                <a:lnTo>
                  <a:pt x="722044" y="957416"/>
                </a:lnTo>
                <a:lnTo>
                  <a:pt x="722725" y="938122"/>
                </a:lnTo>
                <a:lnTo>
                  <a:pt x="722951" y="918827"/>
                </a:lnTo>
                <a:lnTo>
                  <a:pt x="722725" y="899759"/>
                </a:lnTo>
                <a:lnTo>
                  <a:pt x="722271" y="881372"/>
                </a:lnTo>
                <a:lnTo>
                  <a:pt x="721137" y="863667"/>
                </a:lnTo>
                <a:lnTo>
                  <a:pt x="720002" y="846642"/>
                </a:lnTo>
                <a:lnTo>
                  <a:pt x="718641" y="830298"/>
                </a:lnTo>
                <a:lnTo>
                  <a:pt x="716827" y="814862"/>
                </a:lnTo>
                <a:lnTo>
                  <a:pt x="715012" y="800335"/>
                </a:lnTo>
                <a:lnTo>
                  <a:pt x="713197" y="786488"/>
                </a:lnTo>
                <a:lnTo>
                  <a:pt x="711156" y="773776"/>
                </a:lnTo>
                <a:lnTo>
                  <a:pt x="709341" y="761972"/>
                </a:lnTo>
                <a:lnTo>
                  <a:pt x="705484" y="741542"/>
                </a:lnTo>
                <a:lnTo>
                  <a:pt x="702309" y="725880"/>
                </a:lnTo>
                <a:lnTo>
                  <a:pt x="699587" y="714757"/>
                </a:lnTo>
                <a:lnTo>
                  <a:pt x="699360" y="713622"/>
                </a:lnTo>
                <a:lnTo>
                  <a:pt x="699133" y="713622"/>
                </a:lnTo>
                <a:lnTo>
                  <a:pt x="697772" y="709082"/>
                </a:lnTo>
                <a:lnTo>
                  <a:pt x="696411" y="704769"/>
                </a:lnTo>
                <a:lnTo>
                  <a:pt x="694823" y="700229"/>
                </a:lnTo>
                <a:lnTo>
                  <a:pt x="693008" y="695916"/>
                </a:lnTo>
                <a:lnTo>
                  <a:pt x="690966" y="691603"/>
                </a:lnTo>
                <a:lnTo>
                  <a:pt x="688698" y="687517"/>
                </a:lnTo>
                <a:lnTo>
                  <a:pt x="686430" y="683658"/>
                </a:lnTo>
                <a:lnTo>
                  <a:pt x="683934" y="679799"/>
                </a:lnTo>
                <a:lnTo>
                  <a:pt x="681212" y="675940"/>
                </a:lnTo>
                <a:lnTo>
                  <a:pt x="678717" y="672308"/>
                </a:lnTo>
                <a:lnTo>
                  <a:pt x="675541" y="668903"/>
                </a:lnTo>
                <a:lnTo>
                  <a:pt x="672592" y="665498"/>
                </a:lnTo>
                <a:lnTo>
                  <a:pt x="669416" y="662094"/>
                </a:lnTo>
                <a:lnTo>
                  <a:pt x="666014" y="659143"/>
                </a:lnTo>
                <a:lnTo>
                  <a:pt x="662838" y="656192"/>
                </a:lnTo>
                <a:lnTo>
                  <a:pt x="659208" y="653468"/>
                </a:lnTo>
                <a:lnTo>
                  <a:pt x="655579" y="650516"/>
                </a:lnTo>
                <a:lnTo>
                  <a:pt x="651722" y="648019"/>
                </a:lnTo>
                <a:lnTo>
                  <a:pt x="647866" y="645750"/>
                </a:lnTo>
                <a:lnTo>
                  <a:pt x="644010" y="643480"/>
                </a:lnTo>
                <a:lnTo>
                  <a:pt x="639927" y="641437"/>
                </a:lnTo>
                <a:lnTo>
                  <a:pt x="635843" y="639394"/>
                </a:lnTo>
                <a:lnTo>
                  <a:pt x="631533" y="637805"/>
                </a:lnTo>
                <a:lnTo>
                  <a:pt x="627223" y="635989"/>
                </a:lnTo>
                <a:lnTo>
                  <a:pt x="622913" y="634627"/>
                </a:lnTo>
                <a:lnTo>
                  <a:pt x="618376" y="633492"/>
                </a:lnTo>
                <a:lnTo>
                  <a:pt x="614066" y="632357"/>
                </a:lnTo>
                <a:lnTo>
                  <a:pt x="609303" y="631676"/>
                </a:lnTo>
                <a:lnTo>
                  <a:pt x="604766" y="630768"/>
                </a:lnTo>
                <a:lnTo>
                  <a:pt x="600229" y="630314"/>
                </a:lnTo>
                <a:lnTo>
                  <a:pt x="595238" y="630087"/>
                </a:lnTo>
                <a:lnTo>
                  <a:pt x="590702" y="629860"/>
                </a:lnTo>
                <a:lnTo>
                  <a:pt x="583443" y="630087"/>
                </a:lnTo>
                <a:lnTo>
                  <a:pt x="576184" y="630768"/>
                </a:lnTo>
                <a:lnTo>
                  <a:pt x="569151" y="632130"/>
                </a:lnTo>
                <a:lnTo>
                  <a:pt x="561892" y="633719"/>
                </a:lnTo>
                <a:lnTo>
                  <a:pt x="556221" y="635081"/>
                </a:lnTo>
                <a:lnTo>
                  <a:pt x="551004" y="637351"/>
                </a:lnTo>
                <a:lnTo>
                  <a:pt x="545786" y="639394"/>
                </a:lnTo>
                <a:lnTo>
                  <a:pt x="540569" y="641664"/>
                </a:lnTo>
                <a:lnTo>
                  <a:pt x="535805" y="644161"/>
                </a:lnTo>
                <a:lnTo>
                  <a:pt x="530815" y="646884"/>
                </a:lnTo>
                <a:lnTo>
                  <a:pt x="526278" y="650062"/>
                </a:lnTo>
                <a:lnTo>
                  <a:pt x="521968" y="653468"/>
                </a:lnTo>
                <a:lnTo>
                  <a:pt x="517885" y="656646"/>
                </a:lnTo>
                <a:lnTo>
                  <a:pt x="513801" y="660278"/>
                </a:lnTo>
                <a:lnTo>
                  <a:pt x="509945" y="664137"/>
                </a:lnTo>
                <a:lnTo>
                  <a:pt x="506316" y="668222"/>
                </a:lnTo>
                <a:lnTo>
                  <a:pt x="502686" y="672308"/>
                </a:lnTo>
                <a:lnTo>
                  <a:pt x="499283" y="676848"/>
                </a:lnTo>
                <a:lnTo>
                  <a:pt x="496561" y="681161"/>
                </a:lnTo>
                <a:lnTo>
                  <a:pt x="493612" y="685701"/>
                </a:lnTo>
                <a:lnTo>
                  <a:pt x="490890" y="690695"/>
                </a:lnTo>
                <a:lnTo>
                  <a:pt x="488622" y="695235"/>
                </a:lnTo>
                <a:lnTo>
                  <a:pt x="486580" y="700456"/>
                </a:lnTo>
                <a:lnTo>
                  <a:pt x="484539" y="705450"/>
                </a:lnTo>
                <a:lnTo>
                  <a:pt x="482951" y="710671"/>
                </a:lnTo>
                <a:lnTo>
                  <a:pt x="481363" y="715892"/>
                </a:lnTo>
                <a:lnTo>
                  <a:pt x="480455" y="721113"/>
                </a:lnTo>
                <a:lnTo>
                  <a:pt x="479321" y="726561"/>
                </a:lnTo>
                <a:lnTo>
                  <a:pt x="478868" y="732009"/>
                </a:lnTo>
                <a:lnTo>
                  <a:pt x="478187" y="737683"/>
                </a:lnTo>
                <a:lnTo>
                  <a:pt x="478187" y="742904"/>
                </a:lnTo>
                <a:lnTo>
                  <a:pt x="478187" y="748579"/>
                </a:lnTo>
                <a:lnTo>
                  <a:pt x="478868" y="754254"/>
                </a:lnTo>
                <a:lnTo>
                  <a:pt x="479548" y="759929"/>
                </a:lnTo>
                <a:lnTo>
                  <a:pt x="480682" y="765604"/>
                </a:lnTo>
                <a:lnTo>
                  <a:pt x="481816" y="771279"/>
                </a:lnTo>
                <a:lnTo>
                  <a:pt x="482724" y="774230"/>
                </a:lnTo>
                <a:lnTo>
                  <a:pt x="484765" y="783083"/>
                </a:lnTo>
                <a:lnTo>
                  <a:pt x="487261" y="796703"/>
                </a:lnTo>
                <a:lnTo>
                  <a:pt x="490210" y="814635"/>
                </a:lnTo>
                <a:lnTo>
                  <a:pt x="491571" y="825077"/>
                </a:lnTo>
                <a:lnTo>
                  <a:pt x="493159" y="836427"/>
                </a:lnTo>
                <a:lnTo>
                  <a:pt x="494520" y="848685"/>
                </a:lnTo>
                <a:lnTo>
                  <a:pt x="495654" y="861624"/>
                </a:lnTo>
                <a:lnTo>
                  <a:pt x="496788" y="875244"/>
                </a:lnTo>
                <a:lnTo>
                  <a:pt x="497469" y="889317"/>
                </a:lnTo>
                <a:lnTo>
                  <a:pt x="498149" y="903845"/>
                </a:lnTo>
                <a:lnTo>
                  <a:pt x="498376" y="919054"/>
                </a:lnTo>
                <a:lnTo>
                  <a:pt x="498376" y="928361"/>
                </a:lnTo>
                <a:lnTo>
                  <a:pt x="498149" y="938576"/>
                </a:lnTo>
                <a:lnTo>
                  <a:pt x="497469" y="949699"/>
                </a:lnTo>
                <a:lnTo>
                  <a:pt x="496788" y="961502"/>
                </a:lnTo>
                <a:lnTo>
                  <a:pt x="495654" y="973533"/>
                </a:lnTo>
                <a:lnTo>
                  <a:pt x="494520" y="986018"/>
                </a:lnTo>
                <a:lnTo>
                  <a:pt x="492705" y="999411"/>
                </a:lnTo>
                <a:lnTo>
                  <a:pt x="490663" y="1012804"/>
                </a:lnTo>
                <a:lnTo>
                  <a:pt x="487941" y="1026650"/>
                </a:lnTo>
                <a:lnTo>
                  <a:pt x="484992" y="1040497"/>
                </a:lnTo>
                <a:lnTo>
                  <a:pt x="481363" y="1054571"/>
                </a:lnTo>
                <a:lnTo>
                  <a:pt x="477053" y="1068645"/>
                </a:lnTo>
                <a:lnTo>
                  <a:pt x="472289" y="1082946"/>
                </a:lnTo>
                <a:lnTo>
                  <a:pt x="469794" y="1089756"/>
                </a:lnTo>
                <a:lnTo>
                  <a:pt x="467072" y="1097019"/>
                </a:lnTo>
                <a:lnTo>
                  <a:pt x="463896" y="1103829"/>
                </a:lnTo>
                <a:lnTo>
                  <a:pt x="460947" y="1110866"/>
                </a:lnTo>
                <a:lnTo>
                  <a:pt x="457544" y="1117449"/>
                </a:lnTo>
                <a:lnTo>
                  <a:pt x="454142" y="1124486"/>
                </a:lnTo>
                <a:lnTo>
                  <a:pt x="451419" y="1103829"/>
                </a:lnTo>
                <a:lnTo>
                  <a:pt x="448244" y="1083400"/>
                </a:lnTo>
                <a:lnTo>
                  <a:pt x="445295" y="1062970"/>
                </a:lnTo>
                <a:lnTo>
                  <a:pt x="441892" y="1042994"/>
                </a:lnTo>
                <a:lnTo>
                  <a:pt x="435314" y="1003270"/>
                </a:lnTo>
                <a:lnTo>
                  <a:pt x="427828" y="964453"/>
                </a:lnTo>
                <a:lnTo>
                  <a:pt x="420569" y="926999"/>
                </a:lnTo>
                <a:lnTo>
                  <a:pt x="413083" y="890906"/>
                </a:lnTo>
                <a:lnTo>
                  <a:pt x="406278" y="855949"/>
                </a:lnTo>
                <a:lnTo>
                  <a:pt x="399472" y="823034"/>
                </a:lnTo>
                <a:lnTo>
                  <a:pt x="396750" y="812592"/>
                </a:lnTo>
                <a:lnTo>
                  <a:pt x="394482" y="801697"/>
                </a:lnTo>
                <a:lnTo>
                  <a:pt x="392440" y="791028"/>
                </a:lnTo>
                <a:lnTo>
                  <a:pt x="390852" y="780132"/>
                </a:lnTo>
                <a:lnTo>
                  <a:pt x="389718" y="769463"/>
                </a:lnTo>
                <a:lnTo>
                  <a:pt x="389037" y="758567"/>
                </a:lnTo>
                <a:lnTo>
                  <a:pt x="388811" y="747898"/>
                </a:lnTo>
                <a:lnTo>
                  <a:pt x="389037" y="737002"/>
                </a:lnTo>
                <a:lnTo>
                  <a:pt x="389491" y="726334"/>
                </a:lnTo>
                <a:lnTo>
                  <a:pt x="390625" y="715892"/>
                </a:lnTo>
                <a:lnTo>
                  <a:pt x="391760" y="705223"/>
                </a:lnTo>
                <a:lnTo>
                  <a:pt x="393574" y="694781"/>
                </a:lnTo>
                <a:lnTo>
                  <a:pt x="395616" y="684566"/>
                </a:lnTo>
                <a:lnTo>
                  <a:pt x="398338" y="674351"/>
                </a:lnTo>
                <a:lnTo>
                  <a:pt x="401060" y="664817"/>
                </a:lnTo>
                <a:lnTo>
                  <a:pt x="404463" y="655284"/>
                </a:lnTo>
                <a:lnTo>
                  <a:pt x="408092" y="645750"/>
                </a:lnTo>
                <a:lnTo>
                  <a:pt x="412175" y="636670"/>
                </a:lnTo>
                <a:lnTo>
                  <a:pt x="416485" y="628044"/>
                </a:lnTo>
                <a:lnTo>
                  <a:pt x="421249" y="619645"/>
                </a:lnTo>
                <a:lnTo>
                  <a:pt x="426467" y="611473"/>
                </a:lnTo>
                <a:lnTo>
                  <a:pt x="431911" y="603982"/>
                </a:lnTo>
                <a:lnTo>
                  <a:pt x="437809" y="596718"/>
                </a:lnTo>
                <a:lnTo>
                  <a:pt x="443934" y="589681"/>
                </a:lnTo>
                <a:lnTo>
                  <a:pt x="450285" y="583325"/>
                </a:lnTo>
                <a:lnTo>
                  <a:pt x="457317" y="577423"/>
                </a:lnTo>
                <a:lnTo>
                  <a:pt x="464350" y="571976"/>
                </a:lnTo>
                <a:lnTo>
                  <a:pt x="468206" y="569479"/>
                </a:lnTo>
                <a:lnTo>
                  <a:pt x="471835" y="567209"/>
                </a:lnTo>
                <a:lnTo>
                  <a:pt x="475919" y="564939"/>
                </a:lnTo>
                <a:lnTo>
                  <a:pt x="479775" y="562896"/>
                </a:lnTo>
                <a:lnTo>
                  <a:pt x="483858" y="560853"/>
                </a:lnTo>
                <a:lnTo>
                  <a:pt x="487941" y="559037"/>
                </a:lnTo>
                <a:lnTo>
                  <a:pt x="492478" y="557448"/>
                </a:lnTo>
                <a:lnTo>
                  <a:pt x="496561" y="555859"/>
                </a:lnTo>
                <a:lnTo>
                  <a:pt x="500871" y="554270"/>
                </a:lnTo>
                <a:lnTo>
                  <a:pt x="505408" y="553362"/>
                </a:lnTo>
                <a:lnTo>
                  <a:pt x="514482" y="551319"/>
                </a:lnTo>
                <a:lnTo>
                  <a:pt x="524009" y="549730"/>
                </a:lnTo>
                <a:lnTo>
                  <a:pt x="533537" y="548368"/>
                </a:lnTo>
                <a:lnTo>
                  <a:pt x="543291" y="547914"/>
                </a:lnTo>
                <a:lnTo>
                  <a:pt x="553272" y="547687"/>
                </a:lnTo>
                <a:close/>
                <a:moveTo>
                  <a:pt x="487148" y="0"/>
                </a:moveTo>
                <a:lnTo>
                  <a:pt x="493260" y="0"/>
                </a:lnTo>
                <a:lnTo>
                  <a:pt x="499825" y="0"/>
                </a:lnTo>
                <a:lnTo>
                  <a:pt x="505937" y="226"/>
                </a:lnTo>
                <a:lnTo>
                  <a:pt x="512049" y="453"/>
                </a:lnTo>
                <a:lnTo>
                  <a:pt x="524274" y="1812"/>
                </a:lnTo>
                <a:lnTo>
                  <a:pt x="536725" y="3624"/>
                </a:lnTo>
                <a:lnTo>
                  <a:pt x="548723" y="6115"/>
                </a:lnTo>
                <a:lnTo>
                  <a:pt x="560495" y="9059"/>
                </a:lnTo>
                <a:lnTo>
                  <a:pt x="572266" y="12456"/>
                </a:lnTo>
                <a:lnTo>
                  <a:pt x="583585" y="16759"/>
                </a:lnTo>
                <a:lnTo>
                  <a:pt x="594678" y="21289"/>
                </a:lnTo>
                <a:lnTo>
                  <a:pt x="605770" y="26498"/>
                </a:lnTo>
                <a:lnTo>
                  <a:pt x="616410" y="31934"/>
                </a:lnTo>
                <a:lnTo>
                  <a:pt x="627050" y="38275"/>
                </a:lnTo>
                <a:lnTo>
                  <a:pt x="637011" y="44843"/>
                </a:lnTo>
                <a:lnTo>
                  <a:pt x="646971" y="52090"/>
                </a:lnTo>
                <a:lnTo>
                  <a:pt x="656479" y="59338"/>
                </a:lnTo>
                <a:lnTo>
                  <a:pt x="665308" y="67718"/>
                </a:lnTo>
                <a:lnTo>
                  <a:pt x="674137" y="76097"/>
                </a:lnTo>
                <a:lnTo>
                  <a:pt x="682513" y="84930"/>
                </a:lnTo>
                <a:lnTo>
                  <a:pt x="690210" y="94216"/>
                </a:lnTo>
                <a:lnTo>
                  <a:pt x="697907" y="103954"/>
                </a:lnTo>
                <a:lnTo>
                  <a:pt x="704924" y="114146"/>
                </a:lnTo>
                <a:lnTo>
                  <a:pt x="711263" y="124791"/>
                </a:lnTo>
                <a:lnTo>
                  <a:pt x="714206" y="130000"/>
                </a:lnTo>
                <a:lnTo>
                  <a:pt x="717375" y="135435"/>
                </a:lnTo>
                <a:lnTo>
                  <a:pt x="720092" y="141097"/>
                </a:lnTo>
                <a:lnTo>
                  <a:pt x="722808" y="146759"/>
                </a:lnTo>
                <a:lnTo>
                  <a:pt x="725298" y="152648"/>
                </a:lnTo>
                <a:lnTo>
                  <a:pt x="727789" y="158310"/>
                </a:lnTo>
                <a:lnTo>
                  <a:pt x="730052" y="164425"/>
                </a:lnTo>
                <a:lnTo>
                  <a:pt x="732316" y="170313"/>
                </a:lnTo>
                <a:lnTo>
                  <a:pt x="734354" y="176428"/>
                </a:lnTo>
                <a:lnTo>
                  <a:pt x="735938" y="182543"/>
                </a:lnTo>
                <a:lnTo>
                  <a:pt x="737749" y="188658"/>
                </a:lnTo>
                <a:lnTo>
                  <a:pt x="739334" y="195226"/>
                </a:lnTo>
                <a:lnTo>
                  <a:pt x="740692" y="201567"/>
                </a:lnTo>
                <a:lnTo>
                  <a:pt x="741824" y="207909"/>
                </a:lnTo>
                <a:lnTo>
                  <a:pt x="742956" y="214477"/>
                </a:lnTo>
                <a:lnTo>
                  <a:pt x="744088" y="220592"/>
                </a:lnTo>
                <a:lnTo>
                  <a:pt x="744767" y="226933"/>
                </a:lnTo>
                <a:lnTo>
                  <a:pt x="745220" y="233275"/>
                </a:lnTo>
                <a:lnTo>
                  <a:pt x="745446" y="239390"/>
                </a:lnTo>
                <a:lnTo>
                  <a:pt x="745672" y="245958"/>
                </a:lnTo>
                <a:lnTo>
                  <a:pt x="746125" y="252299"/>
                </a:lnTo>
                <a:lnTo>
                  <a:pt x="746125" y="258414"/>
                </a:lnTo>
                <a:lnTo>
                  <a:pt x="745672" y="264529"/>
                </a:lnTo>
                <a:lnTo>
                  <a:pt x="745220" y="270871"/>
                </a:lnTo>
                <a:lnTo>
                  <a:pt x="744314" y="283327"/>
                </a:lnTo>
                <a:lnTo>
                  <a:pt x="742277" y="295330"/>
                </a:lnTo>
                <a:lnTo>
                  <a:pt x="739787" y="307334"/>
                </a:lnTo>
                <a:lnTo>
                  <a:pt x="737070" y="319337"/>
                </a:lnTo>
                <a:lnTo>
                  <a:pt x="733448" y="330888"/>
                </a:lnTo>
                <a:lnTo>
                  <a:pt x="729373" y="342438"/>
                </a:lnTo>
                <a:lnTo>
                  <a:pt x="724846" y="353762"/>
                </a:lnTo>
                <a:lnTo>
                  <a:pt x="719639" y="364633"/>
                </a:lnTo>
                <a:lnTo>
                  <a:pt x="713979" y="375278"/>
                </a:lnTo>
                <a:lnTo>
                  <a:pt x="707867" y="385696"/>
                </a:lnTo>
                <a:lnTo>
                  <a:pt x="701302" y="395888"/>
                </a:lnTo>
                <a:lnTo>
                  <a:pt x="694058" y="405626"/>
                </a:lnTo>
                <a:lnTo>
                  <a:pt x="686361" y="415139"/>
                </a:lnTo>
                <a:lnTo>
                  <a:pt x="678438" y="424198"/>
                </a:lnTo>
                <a:lnTo>
                  <a:pt x="670062" y="433031"/>
                </a:lnTo>
                <a:lnTo>
                  <a:pt x="661007" y="441184"/>
                </a:lnTo>
                <a:lnTo>
                  <a:pt x="651725" y="449111"/>
                </a:lnTo>
                <a:lnTo>
                  <a:pt x="641991" y="456585"/>
                </a:lnTo>
                <a:lnTo>
                  <a:pt x="631804" y="463605"/>
                </a:lnTo>
                <a:lnTo>
                  <a:pt x="621390" y="470173"/>
                </a:lnTo>
                <a:lnTo>
                  <a:pt x="615957" y="473344"/>
                </a:lnTo>
                <a:lnTo>
                  <a:pt x="610298" y="476062"/>
                </a:lnTo>
                <a:lnTo>
                  <a:pt x="605091" y="479006"/>
                </a:lnTo>
                <a:lnTo>
                  <a:pt x="599432" y="481724"/>
                </a:lnTo>
                <a:lnTo>
                  <a:pt x="593546" y="484215"/>
                </a:lnTo>
                <a:lnTo>
                  <a:pt x="587660" y="486706"/>
                </a:lnTo>
                <a:lnTo>
                  <a:pt x="581774" y="488971"/>
                </a:lnTo>
                <a:lnTo>
                  <a:pt x="575888" y="491236"/>
                </a:lnTo>
                <a:lnTo>
                  <a:pt x="569550" y="493048"/>
                </a:lnTo>
                <a:lnTo>
                  <a:pt x="563437" y="495086"/>
                </a:lnTo>
                <a:lnTo>
                  <a:pt x="557099" y="496672"/>
                </a:lnTo>
                <a:lnTo>
                  <a:pt x="550987" y="498030"/>
                </a:lnTo>
                <a:lnTo>
                  <a:pt x="544648" y="499616"/>
                </a:lnTo>
                <a:lnTo>
                  <a:pt x="538083" y="500975"/>
                </a:lnTo>
                <a:lnTo>
                  <a:pt x="531744" y="501881"/>
                </a:lnTo>
                <a:lnTo>
                  <a:pt x="525406" y="502787"/>
                </a:lnTo>
                <a:lnTo>
                  <a:pt x="519294" y="503466"/>
                </a:lnTo>
                <a:lnTo>
                  <a:pt x="512729" y="503919"/>
                </a:lnTo>
                <a:lnTo>
                  <a:pt x="506390" y="504598"/>
                </a:lnTo>
                <a:lnTo>
                  <a:pt x="500278" y="504825"/>
                </a:lnTo>
                <a:lnTo>
                  <a:pt x="493939" y="504825"/>
                </a:lnTo>
                <a:lnTo>
                  <a:pt x="487827" y="504825"/>
                </a:lnTo>
                <a:lnTo>
                  <a:pt x="481262" y="504598"/>
                </a:lnTo>
                <a:lnTo>
                  <a:pt x="475150" y="504372"/>
                </a:lnTo>
                <a:lnTo>
                  <a:pt x="462925" y="503013"/>
                </a:lnTo>
                <a:lnTo>
                  <a:pt x="450701" y="501201"/>
                </a:lnTo>
                <a:lnTo>
                  <a:pt x="438476" y="498936"/>
                </a:lnTo>
                <a:lnTo>
                  <a:pt x="426705" y="495766"/>
                </a:lnTo>
                <a:lnTo>
                  <a:pt x="415386" y="492142"/>
                </a:lnTo>
                <a:lnTo>
                  <a:pt x="403840" y="488065"/>
                </a:lnTo>
                <a:lnTo>
                  <a:pt x="392521" y="483536"/>
                </a:lnTo>
                <a:lnTo>
                  <a:pt x="381429" y="478327"/>
                </a:lnTo>
                <a:lnTo>
                  <a:pt x="370789" y="472665"/>
                </a:lnTo>
                <a:lnTo>
                  <a:pt x="360149" y="466550"/>
                </a:lnTo>
                <a:lnTo>
                  <a:pt x="350189" y="459982"/>
                </a:lnTo>
                <a:lnTo>
                  <a:pt x="340454" y="452961"/>
                </a:lnTo>
                <a:lnTo>
                  <a:pt x="331173" y="445260"/>
                </a:lnTo>
                <a:lnTo>
                  <a:pt x="321891" y="437334"/>
                </a:lnTo>
                <a:lnTo>
                  <a:pt x="313062" y="428727"/>
                </a:lnTo>
                <a:lnTo>
                  <a:pt x="304913" y="420121"/>
                </a:lnTo>
                <a:lnTo>
                  <a:pt x="296989" y="410609"/>
                </a:lnTo>
                <a:lnTo>
                  <a:pt x="289519" y="400870"/>
                </a:lnTo>
                <a:lnTo>
                  <a:pt x="282501" y="390452"/>
                </a:lnTo>
                <a:lnTo>
                  <a:pt x="275936" y="380034"/>
                </a:lnTo>
                <a:lnTo>
                  <a:pt x="272993" y="374599"/>
                </a:lnTo>
                <a:lnTo>
                  <a:pt x="269824" y="369390"/>
                </a:lnTo>
                <a:lnTo>
                  <a:pt x="267107" y="363728"/>
                </a:lnTo>
                <a:lnTo>
                  <a:pt x="264617" y="358066"/>
                </a:lnTo>
                <a:lnTo>
                  <a:pt x="261901" y="352177"/>
                </a:lnTo>
                <a:lnTo>
                  <a:pt x="259411" y="346515"/>
                </a:lnTo>
                <a:lnTo>
                  <a:pt x="257147" y="340400"/>
                </a:lnTo>
                <a:lnTo>
                  <a:pt x="255109" y="334512"/>
                </a:lnTo>
                <a:lnTo>
                  <a:pt x="253072" y="328397"/>
                </a:lnTo>
                <a:lnTo>
                  <a:pt x="251261" y="322282"/>
                </a:lnTo>
                <a:lnTo>
                  <a:pt x="249450" y="315940"/>
                </a:lnTo>
                <a:lnTo>
                  <a:pt x="247865" y="309599"/>
                </a:lnTo>
                <a:lnTo>
                  <a:pt x="246507" y="303257"/>
                </a:lnTo>
                <a:lnTo>
                  <a:pt x="245375" y="296916"/>
                </a:lnTo>
                <a:lnTo>
                  <a:pt x="244243" y="290574"/>
                </a:lnTo>
                <a:lnTo>
                  <a:pt x="243338" y="284233"/>
                </a:lnTo>
                <a:lnTo>
                  <a:pt x="242659" y="277891"/>
                </a:lnTo>
                <a:lnTo>
                  <a:pt x="241979" y="271550"/>
                </a:lnTo>
                <a:lnTo>
                  <a:pt x="241753" y="265435"/>
                </a:lnTo>
                <a:lnTo>
                  <a:pt x="241527" y="258867"/>
                </a:lnTo>
                <a:lnTo>
                  <a:pt x="241300" y="252752"/>
                </a:lnTo>
                <a:lnTo>
                  <a:pt x="241527" y="246411"/>
                </a:lnTo>
                <a:lnTo>
                  <a:pt x="241527" y="240296"/>
                </a:lnTo>
                <a:lnTo>
                  <a:pt x="241979" y="234181"/>
                </a:lnTo>
                <a:lnTo>
                  <a:pt x="243338" y="221498"/>
                </a:lnTo>
                <a:lnTo>
                  <a:pt x="245149" y="209494"/>
                </a:lnTo>
                <a:lnTo>
                  <a:pt x="247412" y="197491"/>
                </a:lnTo>
                <a:lnTo>
                  <a:pt x="250355" y="185714"/>
                </a:lnTo>
                <a:lnTo>
                  <a:pt x="253751" y="173937"/>
                </a:lnTo>
                <a:lnTo>
                  <a:pt x="257826" y="162386"/>
                </a:lnTo>
                <a:lnTo>
                  <a:pt x="262353" y="151062"/>
                </a:lnTo>
                <a:lnTo>
                  <a:pt x="267560" y="140191"/>
                </a:lnTo>
                <a:lnTo>
                  <a:pt x="273220" y="129547"/>
                </a:lnTo>
                <a:lnTo>
                  <a:pt x="279332" y="119129"/>
                </a:lnTo>
                <a:lnTo>
                  <a:pt x="286123" y="108937"/>
                </a:lnTo>
                <a:lnTo>
                  <a:pt x="293141" y="99198"/>
                </a:lnTo>
                <a:lnTo>
                  <a:pt x="300838" y="89686"/>
                </a:lnTo>
                <a:lnTo>
                  <a:pt x="308761" y="80627"/>
                </a:lnTo>
                <a:lnTo>
                  <a:pt x="317137" y="72021"/>
                </a:lnTo>
                <a:lnTo>
                  <a:pt x="326192" y="63414"/>
                </a:lnTo>
                <a:lnTo>
                  <a:pt x="335700" y="55488"/>
                </a:lnTo>
                <a:lnTo>
                  <a:pt x="345435" y="48240"/>
                </a:lnTo>
                <a:lnTo>
                  <a:pt x="355395" y="41219"/>
                </a:lnTo>
                <a:lnTo>
                  <a:pt x="365809" y="34651"/>
                </a:lnTo>
                <a:lnTo>
                  <a:pt x="371242" y="31481"/>
                </a:lnTo>
                <a:lnTo>
                  <a:pt x="376901" y="28763"/>
                </a:lnTo>
                <a:lnTo>
                  <a:pt x="382561" y="25819"/>
                </a:lnTo>
                <a:lnTo>
                  <a:pt x="388220" y="23101"/>
                </a:lnTo>
                <a:lnTo>
                  <a:pt x="393880" y="20610"/>
                </a:lnTo>
                <a:lnTo>
                  <a:pt x="399765" y="18118"/>
                </a:lnTo>
                <a:lnTo>
                  <a:pt x="405651" y="15854"/>
                </a:lnTo>
                <a:lnTo>
                  <a:pt x="411764" y="13815"/>
                </a:lnTo>
                <a:lnTo>
                  <a:pt x="417649" y="11777"/>
                </a:lnTo>
                <a:lnTo>
                  <a:pt x="423988" y="9965"/>
                </a:lnTo>
                <a:lnTo>
                  <a:pt x="430100" y="8153"/>
                </a:lnTo>
                <a:lnTo>
                  <a:pt x="436439" y="6568"/>
                </a:lnTo>
                <a:lnTo>
                  <a:pt x="442777" y="5209"/>
                </a:lnTo>
                <a:lnTo>
                  <a:pt x="449116" y="4077"/>
                </a:lnTo>
                <a:lnTo>
                  <a:pt x="455455" y="2718"/>
                </a:lnTo>
                <a:lnTo>
                  <a:pt x="461793" y="2038"/>
                </a:lnTo>
                <a:lnTo>
                  <a:pt x="468358" y="1359"/>
                </a:lnTo>
                <a:lnTo>
                  <a:pt x="474471" y="679"/>
                </a:lnTo>
                <a:lnTo>
                  <a:pt x="480809" y="226"/>
                </a:lnTo>
                <a:lnTo>
                  <a:pt x="4871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8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338" y="281661"/>
            <a:ext cx="11889564" cy="9175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要给每个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一个编号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3720" y="3349130"/>
            <a:ext cx="352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01 11 10 00 00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6840" y="1920240"/>
            <a:ext cx="341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 </a:t>
            </a:r>
            <a:r>
              <a:rPr lang="en-US" altLang="zh-CN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A </a:t>
            </a:r>
            <a:r>
              <a:rPr lang="en-US" altLang="zh-CN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4778020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767840" y="2628126"/>
            <a:ext cx="0" cy="1166634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767840" y="3794760"/>
            <a:ext cx="13258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59480" y="4057016"/>
            <a:ext cx="0" cy="1166634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459480" y="5223650"/>
            <a:ext cx="1325880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71560" y="1926799"/>
            <a:ext cx="166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38160" y="4778020"/>
            <a:ext cx="272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>
            <a:off x="9502140" y="2634685"/>
            <a:ext cx="0" cy="2143335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2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然后把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序列转换成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840" y="1627852"/>
            <a:ext cx="733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 </a:t>
            </a:r>
            <a:r>
              <a:rPr lang="en-US" altLang="zh-CN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ACGTT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ACAGATTTCAGGTTT…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840" y="2694652"/>
            <a:ext cx="733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 A</a:t>
            </a:r>
            <a:r>
              <a:rPr lang="en-US" altLang="zh-CN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CGTTA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CAGATTTCAGGTTT…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840" y="3761452"/>
            <a:ext cx="733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 AC</a:t>
            </a:r>
            <a:r>
              <a:rPr lang="en-US" altLang="zh-CN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GTTAC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AGATTTCAGGTTT…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4840" y="4778020"/>
            <a:ext cx="733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 ACG</a:t>
            </a:r>
            <a:r>
              <a:rPr lang="en-US" altLang="zh-CN" sz="3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TTACA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GATTTCAGGTTT…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3120" y="2139748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1720" y="3279427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444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28900" y="4227439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753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57500" y="5362795"/>
            <a:ext cx="10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964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7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于是得到了这样的数据块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306324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956" y="3726408"/>
            <a:ext cx="351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111,444,753,964…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338" y="1876852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1325: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56" y="2541781"/>
            <a:ext cx="351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956" y="1240238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956" y="4407546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1327: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574" y="5072475"/>
            <a:ext cx="351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338" y="571272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…………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4" idx="3"/>
          </p:cNvCxnSpPr>
          <p:nvPr/>
        </p:nvCxnSpPr>
        <p:spPr>
          <a:xfrm flipH="1">
            <a:off x="4014258" y="3988018"/>
            <a:ext cx="1167342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40138" y="3709571"/>
            <a:ext cx="169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96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534400" y="1240238"/>
            <a:ext cx="0" cy="5267242"/>
          </a:xfrm>
          <a:prstGeom prst="straightConnector1">
            <a:avLst/>
          </a:prstGeom>
          <a:ln w="349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95902" y="3734028"/>
            <a:ext cx="252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共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100W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74520" y="1240238"/>
            <a:ext cx="665988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74520" y="6507480"/>
            <a:ext cx="665988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9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然后进行倒排的过程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1584960"/>
            <a:ext cx="7421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之前得到的数据块是按照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编号来索引的，而查询的操作却是针对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来进行，所以需要重新组织数据，改为以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为索引。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一项数据定义为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(DNA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，这就完全确定了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的一个位置。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再引入一个常数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BUF_LEN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，表示每一个数据块所包含的数据项个数，在之后的操作中，都将以一个长度为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BUF_LEN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的数据块为基本单位。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7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具体的操作是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3767139" y="1973580"/>
            <a:ext cx="769887" cy="1272540"/>
          </a:xfrm>
          <a:custGeom>
            <a:avLst/>
            <a:gdLst>
              <a:gd name="T0" fmla="*/ 883240 w 1219200"/>
              <a:gd name="T1" fmla="*/ 1849261 h 2016125"/>
              <a:gd name="T2" fmla="*/ 776120 w 1219200"/>
              <a:gd name="T3" fmla="*/ 704738 h 2016125"/>
              <a:gd name="T4" fmla="*/ 870726 w 1219200"/>
              <a:gd name="T5" fmla="*/ 704738 h 2016125"/>
              <a:gd name="T6" fmla="*/ 601425 w 1219200"/>
              <a:gd name="T7" fmla="*/ 1849261 h 2016125"/>
              <a:gd name="T8" fmla="*/ 601675 w 1219200"/>
              <a:gd name="T9" fmla="*/ 704738 h 2016125"/>
              <a:gd name="T10" fmla="*/ 550868 w 1219200"/>
              <a:gd name="T11" fmla="*/ 1849261 h 2016125"/>
              <a:gd name="T12" fmla="*/ 252283 w 1219200"/>
              <a:gd name="T13" fmla="*/ 704738 h 2016125"/>
              <a:gd name="T14" fmla="*/ 347140 w 1219200"/>
              <a:gd name="T15" fmla="*/ 704738 h 2016125"/>
              <a:gd name="T16" fmla="*/ 269052 w 1219200"/>
              <a:gd name="T17" fmla="*/ 1849261 h 2016125"/>
              <a:gd name="T18" fmla="*/ 77837 w 1219200"/>
              <a:gd name="T19" fmla="*/ 704738 h 2016125"/>
              <a:gd name="T20" fmla="*/ 920032 w 1219200"/>
              <a:gd name="T21" fmla="*/ 1905000 h 2016125"/>
              <a:gd name="T22" fmla="*/ 699422 w 1219200"/>
              <a:gd name="T23" fmla="*/ 46712 h 2016125"/>
              <a:gd name="T24" fmla="*/ 685177 w 1219200"/>
              <a:gd name="T25" fmla="*/ 49709 h 2016125"/>
              <a:gd name="T26" fmla="*/ 671431 w 1219200"/>
              <a:gd name="T27" fmla="*/ 56954 h 2016125"/>
              <a:gd name="T28" fmla="*/ 658935 w 1219200"/>
              <a:gd name="T29" fmla="*/ 68194 h 2016125"/>
              <a:gd name="T30" fmla="*/ 637192 w 1219200"/>
              <a:gd name="T31" fmla="*/ 102166 h 2016125"/>
              <a:gd name="T32" fmla="*/ 682428 w 1219200"/>
              <a:gd name="T33" fmla="*/ 123649 h 2016125"/>
              <a:gd name="T34" fmla="*/ 725163 w 1219200"/>
              <a:gd name="T35" fmla="*/ 147380 h 2016125"/>
              <a:gd name="T36" fmla="*/ 765650 w 1219200"/>
              <a:gd name="T37" fmla="*/ 171609 h 2016125"/>
              <a:gd name="T38" fmla="*/ 803388 w 1219200"/>
              <a:gd name="T39" fmla="*/ 197588 h 2016125"/>
              <a:gd name="T40" fmla="*/ 839377 w 1219200"/>
              <a:gd name="T41" fmla="*/ 224066 h 2016125"/>
              <a:gd name="T42" fmla="*/ 868617 w 1219200"/>
              <a:gd name="T43" fmla="*/ 206581 h 2016125"/>
              <a:gd name="T44" fmla="*/ 875115 w 1219200"/>
              <a:gd name="T45" fmla="*/ 190844 h 2016125"/>
              <a:gd name="T46" fmla="*/ 877114 w 1219200"/>
              <a:gd name="T47" fmla="*/ 175357 h 2016125"/>
              <a:gd name="T48" fmla="*/ 875115 w 1219200"/>
              <a:gd name="T49" fmla="*/ 160868 h 2016125"/>
              <a:gd name="T50" fmla="*/ 868867 w 1219200"/>
              <a:gd name="T51" fmla="*/ 148129 h 2016125"/>
              <a:gd name="T52" fmla="*/ 858870 w 1219200"/>
              <a:gd name="T53" fmla="*/ 138637 h 2016125"/>
              <a:gd name="T54" fmla="*/ 713167 w 1219200"/>
              <a:gd name="T55" fmla="*/ 48711 h 2016125"/>
              <a:gd name="T56" fmla="*/ 699422 w 1219200"/>
              <a:gd name="T57" fmla="*/ 46712 h 2016125"/>
              <a:gd name="T58" fmla="*/ 697422 w 1219200"/>
              <a:gd name="T59" fmla="*/ 0 h 2016125"/>
              <a:gd name="T60" fmla="*/ 706420 w 1219200"/>
              <a:gd name="T61" fmla="*/ 1499 h 2016125"/>
              <a:gd name="T62" fmla="*/ 715167 w 1219200"/>
              <a:gd name="T63" fmla="*/ 4497 h 2016125"/>
              <a:gd name="T64" fmla="*/ 900357 w 1219200"/>
              <a:gd name="T65" fmla="*/ 120901 h 2016125"/>
              <a:gd name="T66" fmla="*/ 907854 w 1219200"/>
              <a:gd name="T67" fmla="*/ 126397 h 2016125"/>
              <a:gd name="T68" fmla="*/ 913853 w 1219200"/>
              <a:gd name="T69" fmla="*/ 133141 h 2016125"/>
              <a:gd name="T70" fmla="*/ 918850 w 1219200"/>
              <a:gd name="T71" fmla="*/ 141134 h 2016125"/>
              <a:gd name="T72" fmla="*/ 922099 w 1219200"/>
              <a:gd name="T73" fmla="*/ 149628 h 2016125"/>
              <a:gd name="T74" fmla="*/ 924599 w 1219200"/>
              <a:gd name="T75" fmla="*/ 168612 h 2016125"/>
              <a:gd name="T76" fmla="*/ 921850 w 1219200"/>
              <a:gd name="T77" fmla="*/ 188846 h 2016125"/>
              <a:gd name="T78" fmla="*/ 913352 w 1219200"/>
              <a:gd name="T79" fmla="*/ 209079 h 2016125"/>
              <a:gd name="T80" fmla="*/ 885362 w 1219200"/>
              <a:gd name="T81" fmla="*/ 249796 h 2016125"/>
              <a:gd name="T82" fmla="*/ 879613 w 1219200"/>
              <a:gd name="T83" fmla="*/ 255541 h 2016125"/>
              <a:gd name="T84" fmla="*/ 931597 w 1219200"/>
              <a:gd name="T85" fmla="*/ 303002 h 2016125"/>
              <a:gd name="T86" fmla="*/ 977832 w 1219200"/>
              <a:gd name="T87" fmla="*/ 349963 h 2016125"/>
              <a:gd name="T88" fmla="*/ 1017569 w 1219200"/>
              <a:gd name="T89" fmla="*/ 396426 h 2016125"/>
              <a:gd name="T90" fmla="*/ 1052308 w 1219200"/>
              <a:gd name="T91" fmla="*/ 441139 h 2016125"/>
              <a:gd name="T92" fmla="*/ 1081299 w 1219200"/>
              <a:gd name="T93" fmla="*/ 482356 h 2016125"/>
              <a:gd name="T94" fmla="*/ 1104791 w 1219200"/>
              <a:gd name="T95" fmla="*/ 519825 h 2016125"/>
              <a:gd name="T96" fmla="*/ 1129033 w 1219200"/>
              <a:gd name="T97" fmla="*/ 561540 h 2016125"/>
              <a:gd name="T98" fmla="*/ 1149026 w 1219200"/>
              <a:gd name="T99" fmla="*/ 602008 h 2016125"/>
              <a:gd name="T100" fmla="*/ 205332 w 1219200"/>
              <a:gd name="T101" fmla="*/ 6245 h 2016125"/>
              <a:gd name="T102" fmla="*/ 249818 w 1219200"/>
              <a:gd name="T103" fmla="*/ 8243 h 2016125"/>
              <a:gd name="T104" fmla="*/ 292804 w 1219200"/>
              <a:gd name="T105" fmla="*/ 11740 h 2016125"/>
              <a:gd name="T106" fmla="*/ 334290 w 1219200"/>
              <a:gd name="T107" fmla="*/ 16737 h 2016125"/>
              <a:gd name="T108" fmla="*/ 414014 w 1219200"/>
              <a:gd name="T109" fmla="*/ 30226 h 2016125"/>
              <a:gd name="T110" fmla="*/ 488990 w 1219200"/>
              <a:gd name="T111" fmla="*/ 48711 h 2016125"/>
              <a:gd name="T112" fmla="*/ 559218 w 1219200"/>
              <a:gd name="T113" fmla="*/ 71442 h 2016125"/>
              <a:gd name="T114" fmla="*/ 606452 w 1219200"/>
              <a:gd name="T115" fmla="*/ 80934 h 2016125"/>
              <a:gd name="T116" fmla="*/ 629694 w 1219200"/>
              <a:gd name="T117" fmla="*/ 40217 h 2016125"/>
              <a:gd name="T118" fmla="*/ 643940 w 1219200"/>
              <a:gd name="T119" fmla="*/ 22482 h 2016125"/>
              <a:gd name="T120" fmla="*/ 660685 w 1219200"/>
              <a:gd name="T121" fmla="*/ 9492 h 2016125"/>
              <a:gd name="T122" fmla="*/ 678928 w 1219200"/>
              <a:gd name="T123" fmla="*/ 1749 h 20161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19200" h="2016125">
                <a:moveTo>
                  <a:pt x="1005822" y="745848"/>
                </a:moveTo>
                <a:lnTo>
                  <a:pt x="870795" y="1957135"/>
                </a:lnTo>
                <a:lnTo>
                  <a:pt x="934337" y="1957135"/>
                </a:lnTo>
                <a:lnTo>
                  <a:pt x="1106166" y="745848"/>
                </a:lnTo>
                <a:lnTo>
                  <a:pt x="1005822" y="745848"/>
                </a:lnTo>
                <a:close/>
                <a:moveTo>
                  <a:pt x="821020" y="745848"/>
                </a:moveTo>
                <a:lnTo>
                  <a:pt x="753506" y="1957135"/>
                </a:lnTo>
                <a:lnTo>
                  <a:pt x="817049" y="1957135"/>
                </a:lnTo>
                <a:lnTo>
                  <a:pt x="921099" y="745848"/>
                </a:lnTo>
                <a:lnTo>
                  <a:pt x="821020" y="745848"/>
                </a:lnTo>
                <a:close/>
                <a:moveTo>
                  <a:pt x="636483" y="745848"/>
                </a:moveTo>
                <a:lnTo>
                  <a:pt x="636218" y="1957135"/>
                </a:lnTo>
                <a:lnTo>
                  <a:pt x="700025" y="1957135"/>
                </a:lnTo>
                <a:lnTo>
                  <a:pt x="736562" y="745848"/>
                </a:lnTo>
                <a:lnTo>
                  <a:pt x="636483" y="745848"/>
                </a:lnTo>
                <a:close/>
                <a:moveTo>
                  <a:pt x="451680" y="745848"/>
                </a:moveTo>
                <a:lnTo>
                  <a:pt x="518929" y="1957135"/>
                </a:lnTo>
                <a:lnTo>
                  <a:pt x="582736" y="1957135"/>
                </a:lnTo>
                <a:lnTo>
                  <a:pt x="552024" y="745848"/>
                </a:lnTo>
                <a:lnTo>
                  <a:pt x="451680" y="745848"/>
                </a:lnTo>
                <a:close/>
                <a:moveTo>
                  <a:pt x="266878" y="745848"/>
                </a:moveTo>
                <a:lnTo>
                  <a:pt x="401905" y="1957135"/>
                </a:lnTo>
                <a:lnTo>
                  <a:pt x="465183" y="1957135"/>
                </a:lnTo>
                <a:lnTo>
                  <a:pt x="367222" y="745848"/>
                </a:lnTo>
                <a:lnTo>
                  <a:pt x="266878" y="745848"/>
                </a:lnTo>
                <a:close/>
                <a:moveTo>
                  <a:pt x="82340" y="745848"/>
                </a:moveTo>
                <a:lnTo>
                  <a:pt x="284617" y="1957135"/>
                </a:lnTo>
                <a:lnTo>
                  <a:pt x="347895" y="1957135"/>
                </a:lnTo>
                <a:lnTo>
                  <a:pt x="182419" y="745848"/>
                </a:lnTo>
                <a:lnTo>
                  <a:pt x="82340" y="745848"/>
                </a:lnTo>
                <a:close/>
                <a:moveTo>
                  <a:pt x="0" y="687387"/>
                </a:moveTo>
                <a:lnTo>
                  <a:pt x="1192213" y="687387"/>
                </a:lnTo>
                <a:lnTo>
                  <a:pt x="973257" y="2016125"/>
                </a:lnTo>
                <a:lnTo>
                  <a:pt x="249933" y="2016125"/>
                </a:lnTo>
                <a:lnTo>
                  <a:pt x="0" y="687387"/>
                </a:lnTo>
                <a:close/>
                <a:moveTo>
                  <a:pt x="739884" y="49437"/>
                </a:moveTo>
                <a:lnTo>
                  <a:pt x="734861" y="49965"/>
                </a:lnTo>
                <a:lnTo>
                  <a:pt x="729838" y="51023"/>
                </a:lnTo>
                <a:lnTo>
                  <a:pt x="724815" y="52609"/>
                </a:lnTo>
                <a:lnTo>
                  <a:pt x="719792" y="54724"/>
                </a:lnTo>
                <a:lnTo>
                  <a:pt x="715033" y="57103"/>
                </a:lnTo>
                <a:lnTo>
                  <a:pt x="710274" y="60276"/>
                </a:lnTo>
                <a:lnTo>
                  <a:pt x="705780" y="63713"/>
                </a:lnTo>
                <a:lnTo>
                  <a:pt x="701285" y="67678"/>
                </a:lnTo>
                <a:lnTo>
                  <a:pt x="697055" y="72172"/>
                </a:lnTo>
                <a:lnTo>
                  <a:pt x="693354" y="76931"/>
                </a:lnTo>
                <a:lnTo>
                  <a:pt x="689917" y="82218"/>
                </a:lnTo>
                <a:lnTo>
                  <a:pt x="674054" y="108126"/>
                </a:lnTo>
                <a:lnTo>
                  <a:pt x="690446" y="115529"/>
                </a:lnTo>
                <a:lnTo>
                  <a:pt x="706308" y="123195"/>
                </a:lnTo>
                <a:lnTo>
                  <a:pt x="721907" y="130862"/>
                </a:lnTo>
                <a:lnTo>
                  <a:pt x="737241" y="139322"/>
                </a:lnTo>
                <a:lnTo>
                  <a:pt x="752574" y="147253"/>
                </a:lnTo>
                <a:lnTo>
                  <a:pt x="767115" y="155977"/>
                </a:lnTo>
                <a:lnTo>
                  <a:pt x="781656" y="164172"/>
                </a:lnTo>
                <a:lnTo>
                  <a:pt x="795932" y="173161"/>
                </a:lnTo>
                <a:lnTo>
                  <a:pt x="809944" y="181620"/>
                </a:lnTo>
                <a:lnTo>
                  <a:pt x="823427" y="190609"/>
                </a:lnTo>
                <a:lnTo>
                  <a:pt x="836911" y="199862"/>
                </a:lnTo>
                <a:lnTo>
                  <a:pt x="849865" y="209114"/>
                </a:lnTo>
                <a:lnTo>
                  <a:pt x="863084" y="218367"/>
                </a:lnTo>
                <a:lnTo>
                  <a:pt x="875510" y="227620"/>
                </a:lnTo>
                <a:lnTo>
                  <a:pt x="887936" y="237137"/>
                </a:lnTo>
                <a:lnTo>
                  <a:pt x="900097" y="246655"/>
                </a:lnTo>
                <a:lnTo>
                  <a:pt x="915431" y="223919"/>
                </a:lnTo>
                <a:lnTo>
                  <a:pt x="918868" y="218632"/>
                </a:lnTo>
                <a:lnTo>
                  <a:pt x="921511" y="213344"/>
                </a:lnTo>
                <a:lnTo>
                  <a:pt x="923891" y="207528"/>
                </a:lnTo>
                <a:lnTo>
                  <a:pt x="925741" y="201977"/>
                </a:lnTo>
                <a:lnTo>
                  <a:pt x="927063" y="196689"/>
                </a:lnTo>
                <a:lnTo>
                  <a:pt x="927856" y="190873"/>
                </a:lnTo>
                <a:lnTo>
                  <a:pt x="927856" y="185586"/>
                </a:lnTo>
                <a:lnTo>
                  <a:pt x="927856" y="180298"/>
                </a:lnTo>
                <a:lnTo>
                  <a:pt x="927063" y="175275"/>
                </a:lnTo>
                <a:lnTo>
                  <a:pt x="925741" y="170252"/>
                </a:lnTo>
                <a:lnTo>
                  <a:pt x="923891" y="165494"/>
                </a:lnTo>
                <a:lnTo>
                  <a:pt x="922040" y="161000"/>
                </a:lnTo>
                <a:lnTo>
                  <a:pt x="919132" y="156770"/>
                </a:lnTo>
                <a:lnTo>
                  <a:pt x="916224" y="153333"/>
                </a:lnTo>
                <a:lnTo>
                  <a:pt x="912523" y="149632"/>
                </a:lnTo>
                <a:lnTo>
                  <a:pt x="908557" y="146724"/>
                </a:lnTo>
                <a:lnTo>
                  <a:pt x="763414" y="55782"/>
                </a:lnTo>
                <a:lnTo>
                  <a:pt x="759184" y="53402"/>
                </a:lnTo>
                <a:lnTo>
                  <a:pt x="754425" y="51552"/>
                </a:lnTo>
                <a:lnTo>
                  <a:pt x="749666" y="50230"/>
                </a:lnTo>
                <a:lnTo>
                  <a:pt x="744643" y="49701"/>
                </a:lnTo>
                <a:lnTo>
                  <a:pt x="739884" y="49437"/>
                </a:lnTo>
                <a:close/>
                <a:moveTo>
                  <a:pt x="731424" y="0"/>
                </a:moveTo>
                <a:lnTo>
                  <a:pt x="734597" y="0"/>
                </a:lnTo>
                <a:lnTo>
                  <a:pt x="737769" y="0"/>
                </a:lnTo>
                <a:lnTo>
                  <a:pt x="741206" y="529"/>
                </a:lnTo>
                <a:lnTo>
                  <a:pt x="744114" y="1058"/>
                </a:lnTo>
                <a:lnTo>
                  <a:pt x="747287" y="1586"/>
                </a:lnTo>
                <a:lnTo>
                  <a:pt x="750459" y="2379"/>
                </a:lnTo>
                <a:lnTo>
                  <a:pt x="753632" y="3701"/>
                </a:lnTo>
                <a:lnTo>
                  <a:pt x="756540" y="4759"/>
                </a:lnTo>
                <a:lnTo>
                  <a:pt x="759184" y="6345"/>
                </a:lnTo>
                <a:lnTo>
                  <a:pt x="762356" y="8196"/>
                </a:lnTo>
                <a:lnTo>
                  <a:pt x="952444" y="127954"/>
                </a:lnTo>
                <a:lnTo>
                  <a:pt x="955352" y="129804"/>
                </a:lnTo>
                <a:lnTo>
                  <a:pt x="957996" y="131919"/>
                </a:lnTo>
                <a:lnTo>
                  <a:pt x="960375" y="133770"/>
                </a:lnTo>
                <a:lnTo>
                  <a:pt x="962754" y="135885"/>
                </a:lnTo>
                <a:lnTo>
                  <a:pt x="964869" y="138264"/>
                </a:lnTo>
                <a:lnTo>
                  <a:pt x="966720" y="140908"/>
                </a:lnTo>
                <a:lnTo>
                  <a:pt x="968571" y="143816"/>
                </a:lnTo>
                <a:lnTo>
                  <a:pt x="970421" y="146459"/>
                </a:lnTo>
                <a:lnTo>
                  <a:pt x="972007" y="149367"/>
                </a:lnTo>
                <a:lnTo>
                  <a:pt x="973065" y="152011"/>
                </a:lnTo>
                <a:lnTo>
                  <a:pt x="974387" y="155184"/>
                </a:lnTo>
                <a:lnTo>
                  <a:pt x="975444" y="158356"/>
                </a:lnTo>
                <a:lnTo>
                  <a:pt x="977031" y="164701"/>
                </a:lnTo>
                <a:lnTo>
                  <a:pt x="977824" y="171310"/>
                </a:lnTo>
                <a:lnTo>
                  <a:pt x="978088" y="178448"/>
                </a:lnTo>
                <a:lnTo>
                  <a:pt x="977824" y="185321"/>
                </a:lnTo>
                <a:lnTo>
                  <a:pt x="977031" y="192724"/>
                </a:lnTo>
                <a:lnTo>
                  <a:pt x="975180" y="199862"/>
                </a:lnTo>
                <a:lnTo>
                  <a:pt x="972801" y="207000"/>
                </a:lnTo>
                <a:lnTo>
                  <a:pt x="969892" y="214137"/>
                </a:lnTo>
                <a:lnTo>
                  <a:pt x="966191" y="221275"/>
                </a:lnTo>
                <a:lnTo>
                  <a:pt x="961697" y="228413"/>
                </a:lnTo>
                <a:lnTo>
                  <a:pt x="938167" y="262252"/>
                </a:lnTo>
                <a:lnTo>
                  <a:pt x="936581" y="264367"/>
                </a:lnTo>
                <a:lnTo>
                  <a:pt x="934730" y="266482"/>
                </a:lnTo>
                <a:lnTo>
                  <a:pt x="932615" y="268597"/>
                </a:lnTo>
                <a:lnTo>
                  <a:pt x="930500" y="270448"/>
                </a:lnTo>
                <a:lnTo>
                  <a:pt x="949535" y="286838"/>
                </a:lnTo>
                <a:lnTo>
                  <a:pt x="968042" y="303493"/>
                </a:lnTo>
                <a:lnTo>
                  <a:pt x="985491" y="320677"/>
                </a:lnTo>
                <a:lnTo>
                  <a:pt x="1002411" y="337332"/>
                </a:lnTo>
                <a:lnTo>
                  <a:pt x="1018538" y="353723"/>
                </a:lnTo>
                <a:lnTo>
                  <a:pt x="1034401" y="370378"/>
                </a:lnTo>
                <a:lnTo>
                  <a:pt x="1048941" y="387033"/>
                </a:lnTo>
                <a:lnTo>
                  <a:pt x="1063218" y="403424"/>
                </a:lnTo>
                <a:lnTo>
                  <a:pt x="1076437" y="419551"/>
                </a:lnTo>
                <a:lnTo>
                  <a:pt x="1089391" y="435677"/>
                </a:lnTo>
                <a:lnTo>
                  <a:pt x="1101552" y="451275"/>
                </a:lnTo>
                <a:lnTo>
                  <a:pt x="1113185" y="466872"/>
                </a:lnTo>
                <a:lnTo>
                  <a:pt x="1123760" y="481677"/>
                </a:lnTo>
                <a:lnTo>
                  <a:pt x="1134335" y="496217"/>
                </a:lnTo>
                <a:lnTo>
                  <a:pt x="1143853" y="510493"/>
                </a:lnTo>
                <a:lnTo>
                  <a:pt x="1152577" y="524240"/>
                </a:lnTo>
                <a:lnTo>
                  <a:pt x="1161037" y="537458"/>
                </a:lnTo>
                <a:lnTo>
                  <a:pt x="1168704" y="550148"/>
                </a:lnTo>
                <a:lnTo>
                  <a:pt x="1176107" y="562309"/>
                </a:lnTo>
                <a:lnTo>
                  <a:pt x="1182716" y="573412"/>
                </a:lnTo>
                <a:lnTo>
                  <a:pt x="1194349" y="594297"/>
                </a:lnTo>
                <a:lnTo>
                  <a:pt x="1203602" y="612274"/>
                </a:lnTo>
                <a:lnTo>
                  <a:pt x="1210740" y="626550"/>
                </a:lnTo>
                <a:lnTo>
                  <a:pt x="1215499" y="637125"/>
                </a:lnTo>
                <a:lnTo>
                  <a:pt x="1219200" y="646113"/>
                </a:lnTo>
                <a:lnTo>
                  <a:pt x="201612" y="6345"/>
                </a:lnTo>
                <a:lnTo>
                  <a:pt x="217211" y="6609"/>
                </a:lnTo>
                <a:lnTo>
                  <a:pt x="233073" y="7138"/>
                </a:lnTo>
                <a:lnTo>
                  <a:pt x="248936" y="7931"/>
                </a:lnTo>
                <a:lnTo>
                  <a:pt x="264270" y="8724"/>
                </a:lnTo>
                <a:lnTo>
                  <a:pt x="279339" y="10046"/>
                </a:lnTo>
                <a:lnTo>
                  <a:pt x="294673" y="11104"/>
                </a:lnTo>
                <a:lnTo>
                  <a:pt x="309743" y="12425"/>
                </a:lnTo>
                <a:lnTo>
                  <a:pt x="324548" y="14012"/>
                </a:lnTo>
                <a:lnTo>
                  <a:pt x="339088" y="15598"/>
                </a:lnTo>
                <a:lnTo>
                  <a:pt x="353629" y="17713"/>
                </a:lnTo>
                <a:lnTo>
                  <a:pt x="382182" y="21943"/>
                </a:lnTo>
                <a:lnTo>
                  <a:pt x="410470" y="26701"/>
                </a:lnTo>
                <a:lnTo>
                  <a:pt x="437965" y="31989"/>
                </a:lnTo>
                <a:lnTo>
                  <a:pt x="464932" y="38069"/>
                </a:lnTo>
                <a:lnTo>
                  <a:pt x="491370" y="44678"/>
                </a:lnTo>
                <a:lnTo>
                  <a:pt x="517279" y="51552"/>
                </a:lnTo>
                <a:lnTo>
                  <a:pt x="542659" y="59218"/>
                </a:lnTo>
                <a:lnTo>
                  <a:pt x="567246" y="67414"/>
                </a:lnTo>
                <a:lnTo>
                  <a:pt x="591569" y="75609"/>
                </a:lnTo>
                <a:lnTo>
                  <a:pt x="615363" y="84598"/>
                </a:lnTo>
                <a:lnTo>
                  <a:pt x="638628" y="93850"/>
                </a:lnTo>
                <a:lnTo>
                  <a:pt x="641536" y="85655"/>
                </a:lnTo>
                <a:lnTo>
                  <a:pt x="643122" y="81954"/>
                </a:lnTo>
                <a:lnTo>
                  <a:pt x="645237" y="77988"/>
                </a:lnTo>
                <a:lnTo>
                  <a:pt x="666123" y="42563"/>
                </a:lnTo>
                <a:lnTo>
                  <a:pt x="670617" y="35690"/>
                </a:lnTo>
                <a:lnTo>
                  <a:pt x="675641" y="29609"/>
                </a:lnTo>
                <a:lnTo>
                  <a:pt x="681193" y="23793"/>
                </a:lnTo>
                <a:lnTo>
                  <a:pt x="686744" y="18506"/>
                </a:lnTo>
                <a:lnTo>
                  <a:pt x="692825" y="14012"/>
                </a:lnTo>
                <a:lnTo>
                  <a:pt x="698906" y="10046"/>
                </a:lnTo>
                <a:lnTo>
                  <a:pt x="705251" y="6609"/>
                </a:lnTo>
                <a:lnTo>
                  <a:pt x="711596" y="3966"/>
                </a:lnTo>
                <a:lnTo>
                  <a:pt x="718205" y="1851"/>
                </a:lnTo>
                <a:lnTo>
                  <a:pt x="724815" y="793"/>
                </a:lnTo>
                <a:lnTo>
                  <a:pt x="7314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6632259" y="1973580"/>
            <a:ext cx="769887" cy="1272540"/>
          </a:xfrm>
          <a:custGeom>
            <a:avLst/>
            <a:gdLst>
              <a:gd name="T0" fmla="*/ 883240 w 1219200"/>
              <a:gd name="T1" fmla="*/ 1849261 h 2016125"/>
              <a:gd name="T2" fmla="*/ 776120 w 1219200"/>
              <a:gd name="T3" fmla="*/ 704738 h 2016125"/>
              <a:gd name="T4" fmla="*/ 870726 w 1219200"/>
              <a:gd name="T5" fmla="*/ 704738 h 2016125"/>
              <a:gd name="T6" fmla="*/ 601425 w 1219200"/>
              <a:gd name="T7" fmla="*/ 1849261 h 2016125"/>
              <a:gd name="T8" fmla="*/ 601675 w 1219200"/>
              <a:gd name="T9" fmla="*/ 704738 h 2016125"/>
              <a:gd name="T10" fmla="*/ 550868 w 1219200"/>
              <a:gd name="T11" fmla="*/ 1849261 h 2016125"/>
              <a:gd name="T12" fmla="*/ 252283 w 1219200"/>
              <a:gd name="T13" fmla="*/ 704738 h 2016125"/>
              <a:gd name="T14" fmla="*/ 347140 w 1219200"/>
              <a:gd name="T15" fmla="*/ 704738 h 2016125"/>
              <a:gd name="T16" fmla="*/ 269052 w 1219200"/>
              <a:gd name="T17" fmla="*/ 1849261 h 2016125"/>
              <a:gd name="T18" fmla="*/ 77837 w 1219200"/>
              <a:gd name="T19" fmla="*/ 704738 h 2016125"/>
              <a:gd name="T20" fmla="*/ 920032 w 1219200"/>
              <a:gd name="T21" fmla="*/ 1905000 h 2016125"/>
              <a:gd name="T22" fmla="*/ 699422 w 1219200"/>
              <a:gd name="T23" fmla="*/ 46712 h 2016125"/>
              <a:gd name="T24" fmla="*/ 685177 w 1219200"/>
              <a:gd name="T25" fmla="*/ 49709 h 2016125"/>
              <a:gd name="T26" fmla="*/ 671431 w 1219200"/>
              <a:gd name="T27" fmla="*/ 56954 h 2016125"/>
              <a:gd name="T28" fmla="*/ 658935 w 1219200"/>
              <a:gd name="T29" fmla="*/ 68194 h 2016125"/>
              <a:gd name="T30" fmla="*/ 637192 w 1219200"/>
              <a:gd name="T31" fmla="*/ 102166 h 2016125"/>
              <a:gd name="T32" fmla="*/ 682428 w 1219200"/>
              <a:gd name="T33" fmla="*/ 123649 h 2016125"/>
              <a:gd name="T34" fmla="*/ 725163 w 1219200"/>
              <a:gd name="T35" fmla="*/ 147380 h 2016125"/>
              <a:gd name="T36" fmla="*/ 765650 w 1219200"/>
              <a:gd name="T37" fmla="*/ 171609 h 2016125"/>
              <a:gd name="T38" fmla="*/ 803388 w 1219200"/>
              <a:gd name="T39" fmla="*/ 197588 h 2016125"/>
              <a:gd name="T40" fmla="*/ 839377 w 1219200"/>
              <a:gd name="T41" fmla="*/ 224066 h 2016125"/>
              <a:gd name="T42" fmla="*/ 868617 w 1219200"/>
              <a:gd name="T43" fmla="*/ 206581 h 2016125"/>
              <a:gd name="T44" fmla="*/ 875115 w 1219200"/>
              <a:gd name="T45" fmla="*/ 190844 h 2016125"/>
              <a:gd name="T46" fmla="*/ 877114 w 1219200"/>
              <a:gd name="T47" fmla="*/ 175357 h 2016125"/>
              <a:gd name="T48" fmla="*/ 875115 w 1219200"/>
              <a:gd name="T49" fmla="*/ 160868 h 2016125"/>
              <a:gd name="T50" fmla="*/ 868867 w 1219200"/>
              <a:gd name="T51" fmla="*/ 148129 h 2016125"/>
              <a:gd name="T52" fmla="*/ 858870 w 1219200"/>
              <a:gd name="T53" fmla="*/ 138637 h 2016125"/>
              <a:gd name="T54" fmla="*/ 713167 w 1219200"/>
              <a:gd name="T55" fmla="*/ 48711 h 2016125"/>
              <a:gd name="T56" fmla="*/ 699422 w 1219200"/>
              <a:gd name="T57" fmla="*/ 46712 h 2016125"/>
              <a:gd name="T58" fmla="*/ 697422 w 1219200"/>
              <a:gd name="T59" fmla="*/ 0 h 2016125"/>
              <a:gd name="T60" fmla="*/ 706420 w 1219200"/>
              <a:gd name="T61" fmla="*/ 1499 h 2016125"/>
              <a:gd name="T62" fmla="*/ 715167 w 1219200"/>
              <a:gd name="T63" fmla="*/ 4497 h 2016125"/>
              <a:gd name="T64" fmla="*/ 900357 w 1219200"/>
              <a:gd name="T65" fmla="*/ 120901 h 2016125"/>
              <a:gd name="T66" fmla="*/ 907854 w 1219200"/>
              <a:gd name="T67" fmla="*/ 126397 h 2016125"/>
              <a:gd name="T68" fmla="*/ 913853 w 1219200"/>
              <a:gd name="T69" fmla="*/ 133141 h 2016125"/>
              <a:gd name="T70" fmla="*/ 918850 w 1219200"/>
              <a:gd name="T71" fmla="*/ 141134 h 2016125"/>
              <a:gd name="T72" fmla="*/ 922099 w 1219200"/>
              <a:gd name="T73" fmla="*/ 149628 h 2016125"/>
              <a:gd name="T74" fmla="*/ 924599 w 1219200"/>
              <a:gd name="T75" fmla="*/ 168612 h 2016125"/>
              <a:gd name="T76" fmla="*/ 921850 w 1219200"/>
              <a:gd name="T77" fmla="*/ 188846 h 2016125"/>
              <a:gd name="T78" fmla="*/ 913352 w 1219200"/>
              <a:gd name="T79" fmla="*/ 209079 h 2016125"/>
              <a:gd name="T80" fmla="*/ 885362 w 1219200"/>
              <a:gd name="T81" fmla="*/ 249796 h 2016125"/>
              <a:gd name="T82" fmla="*/ 879613 w 1219200"/>
              <a:gd name="T83" fmla="*/ 255541 h 2016125"/>
              <a:gd name="T84" fmla="*/ 931597 w 1219200"/>
              <a:gd name="T85" fmla="*/ 303002 h 2016125"/>
              <a:gd name="T86" fmla="*/ 977832 w 1219200"/>
              <a:gd name="T87" fmla="*/ 349963 h 2016125"/>
              <a:gd name="T88" fmla="*/ 1017569 w 1219200"/>
              <a:gd name="T89" fmla="*/ 396426 h 2016125"/>
              <a:gd name="T90" fmla="*/ 1052308 w 1219200"/>
              <a:gd name="T91" fmla="*/ 441139 h 2016125"/>
              <a:gd name="T92" fmla="*/ 1081299 w 1219200"/>
              <a:gd name="T93" fmla="*/ 482356 h 2016125"/>
              <a:gd name="T94" fmla="*/ 1104791 w 1219200"/>
              <a:gd name="T95" fmla="*/ 519825 h 2016125"/>
              <a:gd name="T96" fmla="*/ 1129033 w 1219200"/>
              <a:gd name="T97" fmla="*/ 561540 h 2016125"/>
              <a:gd name="T98" fmla="*/ 1149026 w 1219200"/>
              <a:gd name="T99" fmla="*/ 602008 h 2016125"/>
              <a:gd name="T100" fmla="*/ 205332 w 1219200"/>
              <a:gd name="T101" fmla="*/ 6245 h 2016125"/>
              <a:gd name="T102" fmla="*/ 249818 w 1219200"/>
              <a:gd name="T103" fmla="*/ 8243 h 2016125"/>
              <a:gd name="T104" fmla="*/ 292804 w 1219200"/>
              <a:gd name="T105" fmla="*/ 11740 h 2016125"/>
              <a:gd name="T106" fmla="*/ 334290 w 1219200"/>
              <a:gd name="T107" fmla="*/ 16737 h 2016125"/>
              <a:gd name="T108" fmla="*/ 414014 w 1219200"/>
              <a:gd name="T109" fmla="*/ 30226 h 2016125"/>
              <a:gd name="T110" fmla="*/ 488990 w 1219200"/>
              <a:gd name="T111" fmla="*/ 48711 h 2016125"/>
              <a:gd name="T112" fmla="*/ 559218 w 1219200"/>
              <a:gd name="T113" fmla="*/ 71442 h 2016125"/>
              <a:gd name="T114" fmla="*/ 606452 w 1219200"/>
              <a:gd name="T115" fmla="*/ 80934 h 2016125"/>
              <a:gd name="T116" fmla="*/ 629694 w 1219200"/>
              <a:gd name="T117" fmla="*/ 40217 h 2016125"/>
              <a:gd name="T118" fmla="*/ 643940 w 1219200"/>
              <a:gd name="T119" fmla="*/ 22482 h 2016125"/>
              <a:gd name="T120" fmla="*/ 660685 w 1219200"/>
              <a:gd name="T121" fmla="*/ 9492 h 2016125"/>
              <a:gd name="T122" fmla="*/ 678928 w 1219200"/>
              <a:gd name="T123" fmla="*/ 1749 h 20161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19200" h="2016125">
                <a:moveTo>
                  <a:pt x="1005822" y="745848"/>
                </a:moveTo>
                <a:lnTo>
                  <a:pt x="870795" y="1957135"/>
                </a:lnTo>
                <a:lnTo>
                  <a:pt x="934337" y="1957135"/>
                </a:lnTo>
                <a:lnTo>
                  <a:pt x="1106166" y="745848"/>
                </a:lnTo>
                <a:lnTo>
                  <a:pt x="1005822" y="745848"/>
                </a:lnTo>
                <a:close/>
                <a:moveTo>
                  <a:pt x="821020" y="745848"/>
                </a:moveTo>
                <a:lnTo>
                  <a:pt x="753506" y="1957135"/>
                </a:lnTo>
                <a:lnTo>
                  <a:pt x="817049" y="1957135"/>
                </a:lnTo>
                <a:lnTo>
                  <a:pt x="921099" y="745848"/>
                </a:lnTo>
                <a:lnTo>
                  <a:pt x="821020" y="745848"/>
                </a:lnTo>
                <a:close/>
                <a:moveTo>
                  <a:pt x="636483" y="745848"/>
                </a:moveTo>
                <a:lnTo>
                  <a:pt x="636218" y="1957135"/>
                </a:lnTo>
                <a:lnTo>
                  <a:pt x="700025" y="1957135"/>
                </a:lnTo>
                <a:lnTo>
                  <a:pt x="736562" y="745848"/>
                </a:lnTo>
                <a:lnTo>
                  <a:pt x="636483" y="745848"/>
                </a:lnTo>
                <a:close/>
                <a:moveTo>
                  <a:pt x="451680" y="745848"/>
                </a:moveTo>
                <a:lnTo>
                  <a:pt x="518929" y="1957135"/>
                </a:lnTo>
                <a:lnTo>
                  <a:pt x="582736" y="1957135"/>
                </a:lnTo>
                <a:lnTo>
                  <a:pt x="552024" y="745848"/>
                </a:lnTo>
                <a:lnTo>
                  <a:pt x="451680" y="745848"/>
                </a:lnTo>
                <a:close/>
                <a:moveTo>
                  <a:pt x="266878" y="745848"/>
                </a:moveTo>
                <a:lnTo>
                  <a:pt x="401905" y="1957135"/>
                </a:lnTo>
                <a:lnTo>
                  <a:pt x="465183" y="1957135"/>
                </a:lnTo>
                <a:lnTo>
                  <a:pt x="367222" y="745848"/>
                </a:lnTo>
                <a:lnTo>
                  <a:pt x="266878" y="745848"/>
                </a:lnTo>
                <a:close/>
                <a:moveTo>
                  <a:pt x="82340" y="745848"/>
                </a:moveTo>
                <a:lnTo>
                  <a:pt x="284617" y="1957135"/>
                </a:lnTo>
                <a:lnTo>
                  <a:pt x="347895" y="1957135"/>
                </a:lnTo>
                <a:lnTo>
                  <a:pt x="182419" y="745848"/>
                </a:lnTo>
                <a:lnTo>
                  <a:pt x="82340" y="745848"/>
                </a:lnTo>
                <a:close/>
                <a:moveTo>
                  <a:pt x="0" y="687387"/>
                </a:moveTo>
                <a:lnTo>
                  <a:pt x="1192213" y="687387"/>
                </a:lnTo>
                <a:lnTo>
                  <a:pt x="973257" y="2016125"/>
                </a:lnTo>
                <a:lnTo>
                  <a:pt x="249933" y="2016125"/>
                </a:lnTo>
                <a:lnTo>
                  <a:pt x="0" y="687387"/>
                </a:lnTo>
                <a:close/>
                <a:moveTo>
                  <a:pt x="739884" y="49437"/>
                </a:moveTo>
                <a:lnTo>
                  <a:pt x="734861" y="49965"/>
                </a:lnTo>
                <a:lnTo>
                  <a:pt x="729838" y="51023"/>
                </a:lnTo>
                <a:lnTo>
                  <a:pt x="724815" y="52609"/>
                </a:lnTo>
                <a:lnTo>
                  <a:pt x="719792" y="54724"/>
                </a:lnTo>
                <a:lnTo>
                  <a:pt x="715033" y="57103"/>
                </a:lnTo>
                <a:lnTo>
                  <a:pt x="710274" y="60276"/>
                </a:lnTo>
                <a:lnTo>
                  <a:pt x="705780" y="63713"/>
                </a:lnTo>
                <a:lnTo>
                  <a:pt x="701285" y="67678"/>
                </a:lnTo>
                <a:lnTo>
                  <a:pt x="697055" y="72172"/>
                </a:lnTo>
                <a:lnTo>
                  <a:pt x="693354" y="76931"/>
                </a:lnTo>
                <a:lnTo>
                  <a:pt x="689917" y="82218"/>
                </a:lnTo>
                <a:lnTo>
                  <a:pt x="674054" y="108126"/>
                </a:lnTo>
                <a:lnTo>
                  <a:pt x="690446" y="115529"/>
                </a:lnTo>
                <a:lnTo>
                  <a:pt x="706308" y="123195"/>
                </a:lnTo>
                <a:lnTo>
                  <a:pt x="721907" y="130862"/>
                </a:lnTo>
                <a:lnTo>
                  <a:pt x="737241" y="139322"/>
                </a:lnTo>
                <a:lnTo>
                  <a:pt x="752574" y="147253"/>
                </a:lnTo>
                <a:lnTo>
                  <a:pt x="767115" y="155977"/>
                </a:lnTo>
                <a:lnTo>
                  <a:pt x="781656" y="164172"/>
                </a:lnTo>
                <a:lnTo>
                  <a:pt x="795932" y="173161"/>
                </a:lnTo>
                <a:lnTo>
                  <a:pt x="809944" y="181620"/>
                </a:lnTo>
                <a:lnTo>
                  <a:pt x="823427" y="190609"/>
                </a:lnTo>
                <a:lnTo>
                  <a:pt x="836911" y="199862"/>
                </a:lnTo>
                <a:lnTo>
                  <a:pt x="849865" y="209114"/>
                </a:lnTo>
                <a:lnTo>
                  <a:pt x="863084" y="218367"/>
                </a:lnTo>
                <a:lnTo>
                  <a:pt x="875510" y="227620"/>
                </a:lnTo>
                <a:lnTo>
                  <a:pt x="887936" y="237137"/>
                </a:lnTo>
                <a:lnTo>
                  <a:pt x="900097" y="246655"/>
                </a:lnTo>
                <a:lnTo>
                  <a:pt x="915431" y="223919"/>
                </a:lnTo>
                <a:lnTo>
                  <a:pt x="918868" y="218632"/>
                </a:lnTo>
                <a:lnTo>
                  <a:pt x="921511" y="213344"/>
                </a:lnTo>
                <a:lnTo>
                  <a:pt x="923891" y="207528"/>
                </a:lnTo>
                <a:lnTo>
                  <a:pt x="925741" y="201977"/>
                </a:lnTo>
                <a:lnTo>
                  <a:pt x="927063" y="196689"/>
                </a:lnTo>
                <a:lnTo>
                  <a:pt x="927856" y="190873"/>
                </a:lnTo>
                <a:lnTo>
                  <a:pt x="927856" y="185586"/>
                </a:lnTo>
                <a:lnTo>
                  <a:pt x="927856" y="180298"/>
                </a:lnTo>
                <a:lnTo>
                  <a:pt x="927063" y="175275"/>
                </a:lnTo>
                <a:lnTo>
                  <a:pt x="925741" y="170252"/>
                </a:lnTo>
                <a:lnTo>
                  <a:pt x="923891" y="165494"/>
                </a:lnTo>
                <a:lnTo>
                  <a:pt x="922040" y="161000"/>
                </a:lnTo>
                <a:lnTo>
                  <a:pt x="919132" y="156770"/>
                </a:lnTo>
                <a:lnTo>
                  <a:pt x="916224" y="153333"/>
                </a:lnTo>
                <a:lnTo>
                  <a:pt x="912523" y="149632"/>
                </a:lnTo>
                <a:lnTo>
                  <a:pt x="908557" y="146724"/>
                </a:lnTo>
                <a:lnTo>
                  <a:pt x="763414" y="55782"/>
                </a:lnTo>
                <a:lnTo>
                  <a:pt x="759184" y="53402"/>
                </a:lnTo>
                <a:lnTo>
                  <a:pt x="754425" y="51552"/>
                </a:lnTo>
                <a:lnTo>
                  <a:pt x="749666" y="50230"/>
                </a:lnTo>
                <a:lnTo>
                  <a:pt x="744643" y="49701"/>
                </a:lnTo>
                <a:lnTo>
                  <a:pt x="739884" y="49437"/>
                </a:lnTo>
                <a:close/>
                <a:moveTo>
                  <a:pt x="731424" y="0"/>
                </a:moveTo>
                <a:lnTo>
                  <a:pt x="734597" y="0"/>
                </a:lnTo>
                <a:lnTo>
                  <a:pt x="737769" y="0"/>
                </a:lnTo>
                <a:lnTo>
                  <a:pt x="741206" y="529"/>
                </a:lnTo>
                <a:lnTo>
                  <a:pt x="744114" y="1058"/>
                </a:lnTo>
                <a:lnTo>
                  <a:pt x="747287" y="1586"/>
                </a:lnTo>
                <a:lnTo>
                  <a:pt x="750459" y="2379"/>
                </a:lnTo>
                <a:lnTo>
                  <a:pt x="753632" y="3701"/>
                </a:lnTo>
                <a:lnTo>
                  <a:pt x="756540" y="4759"/>
                </a:lnTo>
                <a:lnTo>
                  <a:pt x="759184" y="6345"/>
                </a:lnTo>
                <a:lnTo>
                  <a:pt x="762356" y="8196"/>
                </a:lnTo>
                <a:lnTo>
                  <a:pt x="952444" y="127954"/>
                </a:lnTo>
                <a:lnTo>
                  <a:pt x="955352" y="129804"/>
                </a:lnTo>
                <a:lnTo>
                  <a:pt x="957996" y="131919"/>
                </a:lnTo>
                <a:lnTo>
                  <a:pt x="960375" y="133770"/>
                </a:lnTo>
                <a:lnTo>
                  <a:pt x="962754" y="135885"/>
                </a:lnTo>
                <a:lnTo>
                  <a:pt x="964869" y="138264"/>
                </a:lnTo>
                <a:lnTo>
                  <a:pt x="966720" y="140908"/>
                </a:lnTo>
                <a:lnTo>
                  <a:pt x="968571" y="143816"/>
                </a:lnTo>
                <a:lnTo>
                  <a:pt x="970421" y="146459"/>
                </a:lnTo>
                <a:lnTo>
                  <a:pt x="972007" y="149367"/>
                </a:lnTo>
                <a:lnTo>
                  <a:pt x="973065" y="152011"/>
                </a:lnTo>
                <a:lnTo>
                  <a:pt x="974387" y="155184"/>
                </a:lnTo>
                <a:lnTo>
                  <a:pt x="975444" y="158356"/>
                </a:lnTo>
                <a:lnTo>
                  <a:pt x="977031" y="164701"/>
                </a:lnTo>
                <a:lnTo>
                  <a:pt x="977824" y="171310"/>
                </a:lnTo>
                <a:lnTo>
                  <a:pt x="978088" y="178448"/>
                </a:lnTo>
                <a:lnTo>
                  <a:pt x="977824" y="185321"/>
                </a:lnTo>
                <a:lnTo>
                  <a:pt x="977031" y="192724"/>
                </a:lnTo>
                <a:lnTo>
                  <a:pt x="975180" y="199862"/>
                </a:lnTo>
                <a:lnTo>
                  <a:pt x="972801" y="207000"/>
                </a:lnTo>
                <a:lnTo>
                  <a:pt x="969892" y="214137"/>
                </a:lnTo>
                <a:lnTo>
                  <a:pt x="966191" y="221275"/>
                </a:lnTo>
                <a:lnTo>
                  <a:pt x="961697" y="228413"/>
                </a:lnTo>
                <a:lnTo>
                  <a:pt x="938167" y="262252"/>
                </a:lnTo>
                <a:lnTo>
                  <a:pt x="936581" y="264367"/>
                </a:lnTo>
                <a:lnTo>
                  <a:pt x="934730" y="266482"/>
                </a:lnTo>
                <a:lnTo>
                  <a:pt x="932615" y="268597"/>
                </a:lnTo>
                <a:lnTo>
                  <a:pt x="930500" y="270448"/>
                </a:lnTo>
                <a:lnTo>
                  <a:pt x="949535" y="286838"/>
                </a:lnTo>
                <a:lnTo>
                  <a:pt x="968042" y="303493"/>
                </a:lnTo>
                <a:lnTo>
                  <a:pt x="985491" y="320677"/>
                </a:lnTo>
                <a:lnTo>
                  <a:pt x="1002411" y="337332"/>
                </a:lnTo>
                <a:lnTo>
                  <a:pt x="1018538" y="353723"/>
                </a:lnTo>
                <a:lnTo>
                  <a:pt x="1034401" y="370378"/>
                </a:lnTo>
                <a:lnTo>
                  <a:pt x="1048941" y="387033"/>
                </a:lnTo>
                <a:lnTo>
                  <a:pt x="1063218" y="403424"/>
                </a:lnTo>
                <a:lnTo>
                  <a:pt x="1076437" y="419551"/>
                </a:lnTo>
                <a:lnTo>
                  <a:pt x="1089391" y="435677"/>
                </a:lnTo>
                <a:lnTo>
                  <a:pt x="1101552" y="451275"/>
                </a:lnTo>
                <a:lnTo>
                  <a:pt x="1113185" y="466872"/>
                </a:lnTo>
                <a:lnTo>
                  <a:pt x="1123760" y="481677"/>
                </a:lnTo>
                <a:lnTo>
                  <a:pt x="1134335" y="496217"/>
                </a:lnTo>
                <a:lnTo>
                  <a:pt x="1143853" y="510493"/>
                </a:lnTo>
                <a:lnTo>
                  <a:pt x="1152577" y="524240"/>
                </a:lnTo>
                <a:lnTo>
                  <a:pt x="1161037" y="537458"/>
                </a:lnTo>
                <a:lnTo>
                  <a:pt x="1168704" y="550148"/>
                </a:lnTo>
                <a:lnTo>
                  <a:pt x="1176107" y="562309"/>
                </a:lnTo>
                <a:lnTo>
                  <a:pt x="1182716" y="573412"/>
                </a:lnTo>
                <a:lnTo>
                  <a:pt x="1194349" y="594297"/>
                </a:lnTo>
                <a:lnTo>
                  <a:pt x="1203602" y="612274"/>
                </a:lnTo>
                <a:lnTo>
                  <a:pt x="1210740" y="626550"/>
                </a:lnTo>
                <a:lnTo>
                  <a:pt x="1215499" y="637125"/>
                </a:lnTo>
                <a:lnTo>
                  <a:pt x="1219200" y="646113"/>
                </a:lnTo>
                <a:lnTo>
                  <a:pt x="201612" y="6345"/>
                </a:lnTo>
                <a:lnTo>
                  <a:pt x="217211" y="6609"/>
                </a:lnTo>
                <a:lnTo>
                  <a:pt x="233073" y="7138"/>
                </a:lnTo>
                <a:lnTo>
                  <a:pt x="248936" y="7931"/>
                </a:lnTo>
                <a:lnTo>
                  <a:pt x="264270" y="8724"/>
                </a:lnTo>
                <a:lnTo>
                  <a:pt x="279339" y="10046"/>
                </a:lnTo>
                <a:lnTo>
                  <a:pt x="294673" y="11104"/>
                </a:lnTo>
                <a:lnTo>
                  <a:pt x="309743" y="12425"/>
                </a:lnTo>
                <a:lnTo>
                  <a:pt x="324548" y="14012"/>
                </a:lnTo>
                <a:lnTo>
                  <a:pt x="339088" y="15598"/>
                </a:lnTo>
                <a:lnTo>
                  <a:pt x="353629" y="17713"/>
                </a:lnTo>
                <a:lnTo>
                  <a:pt x="382182" y="21943"/>
                </a:lnTo>
                <a:lnTo>
                  <a:pt x="410470" y="26701"/>
                </a:lnTo>
                <a:lnTo>
                  <a:pt x="437965" y="31989"/>
                </a:lnTo>
                <a:lnTo>
                  <a:pt x="464932" y="38069"/>
                </a:lnTo>
                <a:lnTo>
                  <a:pt x="491370" y="44678"/>
                </a:lnTo>
                <a:lnTo>
                  <a:pt x="517279" y="51552"/>
                </a:lnTo>
                <a:lnTo>
                  <a:pt x="542659" y="59218"/>
                </a:lnTo>
                <a:lnTo>
                  <a:pt x="567246" y="67414"/>
                </a:lnTo>
                <a:lnTo>
                  <a:pt x="591569" y="75609"/>
                </a:lnTo>
                <a:lnTo>
                  <a:pt x="615363" y="84598"/>
                </a:lnTo>
                <a:lnTo>
                  <a:pt x="638628" y="93850"/>
                </a:lnTo>
                <a:lnTo>
                  <a:pt x="641536" y="85655"/>
                </a:lnTo>
                <a:lnTo>
                  <a:pt x="643122" y="81954"/>
                </a:lnTo>
                <a:lnTo>
                  <a:pt x="645237" y="77988"/>
                </a:lnTo>
                <a:lnTo>
                  <a:pt x="666123" y="42563"/>
                </a:lnTo>
                <a:lnTo>
                  <a:pt x="670617" y="35690"/>
                </a:lnTo>
                <a:lnTo>
                  <a:pt x="675641" y="29609"/>
                </a:lnTo>
                <a:lnTo>
                  <a:pt x="681193" y="23793"/>
                </a:lnTo>
                <a:lnTo>
                  <a:pt x="686744" y="18506"/>
                </a:lnTo>
                <a:lnTo>
                  <a:pt x="692825" y="14012"/>
                </a:lnTo>
                <a:lnTo>
                  <a:pt x="698906" y="10046"/>
                </a:lnTo>
                <a:lnTo>
                  <a:pt x="705251" y="6609"/>
                </a:lnTo>
                <a:lnTo>
                  <a:pt x="711596" y="3966"/>
                </a:lnTo>
                <a:lnTo>
                  <a:pt x="718205" y="1851"/>
                </a:lnTo>
                <a:lnTo>
                  <a:pt x="724815" y="793"/>
                </a:lnTo>
                <a:lnTo>
                  <a:pt x="7314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5199699" y="1973580"/>
            <a:ext cx="769887" cy="1272540"/>
          </a:xfrm>
          <a:custGeom>
            <a:avLst/>
            <a:gdLst>
              <a:gd name="T0" fmla="*/ 883240 w 1219200"/>
              <a:gd name="T1" fmla="*/ 1849261 h 2016125"/>
              <a:gd name="T2" fmla="*/ 776120 w 1219200"/>
              <a:gd name="T3" fmla="*/ 704738 h 2016125"/>
              <a:gd name="T4" fmla="*/ 870726 w 1219200"/>
              <a:gd name="T5" fmla="*/ 704738 h 2016125"/>
              <a:gd name="T6" fmla="*/ 601425 w 1219200"/>
              <a:gd name="T7" fmla="*/ 1849261 h 2016125"/>
              <a:gd name="T8" fmla="*/ 601675 w 1219200"/>
              <a:gd name="T9" fmla="*/ 704738 h 2016125"/>
              <a:gd name="T10" fmla="*/ 550868 w 1219200"/>
              <a:gd name="T11" fmla="*/ 1849261 h 2016125"/>
              <a:gd name="T12" fmla="*/ 252283 w 1219200"/>
              <a:gd name="T13" fmla="*/ 704738 h 2016125"/>
              <a:gd name="T14" fmla="*/ 347140 w 1219200"/>
              <a:gd name="T15" fmla="*/ 704738 h 2016125"/>
              <a:gd name="T16" fmla="*/ 269052 w 1219200"/>
              <a:gd name="T17" fmla="*/ 1849261 h 2016125"/>
              <a:gd name="T18" fmla="*/ 77837 w 1219200"/>
              <a:gd name="T19" fmla="*/ 704738 h 2016125"/>
              <a:gd name="T20" fmla="*/ 920032 w 1219200"/>
              <a:gd name="T21" fmla="*/ 1905000 h 2016125"/>
              <a:gd name="T22" fmla="*/ 699422 w 1219200"/>
              <a:gd name="T23" fmla="*/ 46712 h 2016125"/>
              <a:gd name="T24" fmla="*/ 685177 w 1219200"/>
              <a:gd name="T25" fmla="*/ 49709 h 2016125"/>
              <a:gd name="T26" fmla="*/ 671431 w 1219200"/>
              <a:gd name="T27" fmla="*/ 56954 h 2016125"/>
              <a:gd name="T28" fmla="*/ 658935 w 1219200"/>
              <a:gd name="T29" fmla="*/ 68194 h 2016125"/>
              <a:gd name="T30" fmla="*/ 637192 w 1219200"/>
              <a:gd name="T31" fmla="*/ 102166 h 2016125"/>
              <a:gd name="T32" fmla="*/ 682428 w 1219200"/>
              <a:gd name="T33" fmla="*/ 123649 h 2016125"/>
              <a:gd name="T34" fmla="*/ 725163 w 1219200"/>
              <a:gd name="T35" fmla="*/ 147380 h 2016125"/>
              <a:gd name="T36" fmla="*/ 765650 w 1219200"/>
              <a:gd name="T37" fmla="*/ 171609 h 2016125"/>
              <a:gd name="T38" fmla="*/ 803388 w 1219200"/>
              <a:gd name="T39" fmla="*/ 197588 h 2016125"/>
              <a:gd name="T40" fmla="*/ 839377 w 1219200"/>
              <a:gd name="T41" fmla="*/ 224066 h 2016125"/>
              <a:gd name="T42" fmla="*/ 868617 w 1219200"/>
              <a:gd name="T43" fmla="*/ 206581 h 2016125"/>
              <a:gd name="T44" fmla="*/ 875115 w 1219200"/>
              <a:gd name="T45" fmla="*/ 190844 h 2016125"/>
              <a:gd name="T46" fmla="*/ 877114 w 1219200"/>
              <a:gd name="T47" fmla="*/ 175357 h 2016125"/>
              <a:gd name="T48" fmla="*/ 875115 w 1219200"/>
              <a:gd name="T49" fmla="*/ 160868 h 2016125"/>
              <a:gd name="T50" fmla="*/ 868867 w 1219200"/>
              <a:gd name="T51" fmla="*/ 148129 h 2016125"/>
              <a:gd name="T52" fmla="*/ 858870 w 1219200"/>
              <a:gd name="T53" fmla="*/ 138637 h 2016125"/>
              <a:gd name="T54" fmla="*/ 713167 w 1219200"/>
              <a:gd name="T55" fmla="*/ 48711 h 2016125"/>
              <a:gd name="T56" fmla="*/ 699422 w 1219200"/>
              <a:gd name="T57" fmla="*/ 46712 h 2016125"/>
              <a:gd name="T58" fmla="*/ 697422 w 1219200"/>
              <a:gd name="T59" fmla="*/ 0 h 2016125"/>
              <a:gd name="T60" fmla="*/ 706420 w 1219200"/>
              <a:gd name="T61" fmla="*/ 1499 h 2016125"/>
              <a:gd name="T62" fmla="*/ 715167 w 1219200"/>
              <a:gd name="T63" fmla="*/ 4497 h 2016125"/>
              <a:gd name="T64" fmla="*/ 900357 w 1219200"/>
              <a:gd name="T65" fmla="*/ 120901 h 2016125"/>
              <a:gd name="T66" fmla="*/ 907854 w 1219200"/>
              <a:gd name="T67" fmla="*/ 126397 h 2016125"/>
              <a:gd name="T68" fmla="*/ 913853 w 1219200"/>
              <a:gd name="T69" fmla="*/ 133141 h 2016125"/>
              <a:gd name="T70" fmla="*/ 918850 w 1219200"/>
              <a:gd name="T71" fmla="*/ 141134 h 2016125"/>
              <a:gd name="T72" fmla="*/ 922099 w 1219200"/>
              <a:gd name="T73" fmla="*/ 149628 h 2016125"/>
              <a:gd name="T74" fmla="*/ 924599 w 1219200"/>
              <a:gd name="T75" fmla="*/ 168612 h 2016125"/>
              <a:gd name="T76" fmla="*/ 921850 w 1219200"/>
              <a:gd name="T77" fmla="*/ 188846 h 2016125"/>
              <a:gd name="T78" fmla="*/ 913352 w 1219200"/>
              <a:gd name="T79" fmla="*/ 209079 h 2016125"/>
              <a:gd name="T80" fmla="*/ 885362 w 1219200"/>
              <a:gd name="T81" fmla="*/ 249796 h 2016125"/>
              <a:gd name="T82" fmla="*/ 879613 w 1219200"/>
              <a:gd name="T83" fmla="*/ 255541 h 2016125"/>
              <a:gd name="T84" fmla="*/ 931597 w 1219200"/>
              <a:gd name="T85" fmla="*/ 303002 h 2016125"/>
              <a:gd name="T86" fmla="*/ 977832 w 1219200"/>
              <a:gd name="T87" fmla="*/ 349963 h 2016125"/>
              <a:gd name="T88" fmla="*/ 1017569 w 1219200"/>
              <a:gd name="T89" fmla="*/ 396426 h 2016125"/>
              <a:gd name="T90" fmla="*/ 1052308 w 1219200"/>
              <a:gd name="T91" fmla="*/ 441139 h 2016125"/>
              <a:gd name="T92" fmla="*/ 1081299 w 1219200"/>
              <a:gd name="T93" fmla="*/ 482356 h 2016125"/>
              <a:gd name="T94" fmla="*/ 1104791 w 1219200"/>
              <a:gd name="T95" fmla="*/ 519825 h 2016125"/>
              <a:gd name="T96" fmla="*/ 1129033 w 1219200"/>
              <a:gd name="T97" fmla="*/ 561540 h 2016125"/>
              <a:gd name="T98" fmla="*/ 1149026 w 1219200"/>
              <a:gd name="T99" fmla="*/ 602008 h 2016125"/>
              <a:gd name="T100" fmla="*/ 205332 w 1219200"/>
              <a:gd name="T101" fmla="*/ 6245 h 2016125"/>
              <a:gd name="T102" fmla="*/ 249818 w 1219200"/>
              <a:gd name="T103" fmla="*/ 8243 h 2016125"/>
              <a:gd name="T104" fmla="*/ 292804 w 1219200"/>
              <a:gd name="T105" fmla="*/ 11740 h 2016125"/>
              <a:gd name="T106" fmla="*/ 334290 w 1219200"/>
              <a:gd name="T107" fmla="*/ 16737 h 2016125"/>
              <a:gd name="T108" fmla="*/ 414014 w 1219200"/>
              <a:gd name="T109" fmla="*/ 30226 h 2016125"/>
              <a:gd name="T110" fmla="*/ 488990 w 1219200"/>
              <a:gd name="T111" fmla="*/ 48711 h 2016125"/>
              <a:gd name="T112" fmla="*/ 559218 w 1219200"/>
              <a:gd name="T113" fmla="*/ 71442 h 2016125"/>
              <a:gd name="T114" fmla="*/ 606452 w 1219200"/>
              <a:gd name="T115" fmla="*/ 80934 h 2016125"/>
              <a:gd name="T116" fmla="*/ 629694 w 1219200"/>
              <a:gd name="T117" fmla="*/ 40217 h 2016125"/>
              <a:gd name="T118" fmla="*/ 643940 w 1219200"/>
              <a:gd name="T119" fmla="*/ 22482 h 2016125"/>
              <a:gd name="T120" fmla="*/ 660685 w 1219200"/>
              <a:gd name="T121" fmla="*/ 9492 h 2016125"/>
              <a:gd name="T122" fmla="*/ 678928 w 1219200"/>
              <a:gd name="T123" fmla="*/ 1749 h 20161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19200" h="2016125">
                <a:moveTo>
                  <a:pt x="1005822" y="745848"/>
                </a:moveTo>
                <a:lnTo>
                  <a:pt x="870795" y="1957135"/>
                </a:lnTo>
                <a:lnTo>
                  <a:pt x="934337" y="1957135"/>
                </a:lnTo>
                <a:lnTo>
                  <a:pt x="1106166" y="745848"/>
                </a:lnTo>
                <a:lnTo>
                  <a:pt x="1005822" y="745848"/>
                </a:lnTo>
                <a:close/>
                <a:moveTo>
                  <a:pt x="821020" y="745848"/>
                </a:moveTo>
                <a:lnTo>
                  <a:pt x="753506" y="1957135"/>
                </a:lnTo>
                <a:lnTo>
                  <a:pt x="817049" y="1957135"/>
                </a:lnTo>
                <a:lnTo>
                  <a:pt x="921099" y="745848"/>
                </a:lnTo>
                <a:lnTo>
                  <a:pt x="821020" y="745848"/>
                </a:lnTo>
                <a:close/>
                <a:moveTo>
                  <a:pt x="636483" y="745848"/>
                </a:moveTo>
                <a:lnTo>
                  <a:pt x="636218" y="1957135"/>
                </a:lnTo>
                <a:lnTo>
                  <a:pt x="700025" y="1957135"/>
                </a:lnTo>
                <a:lnTo>
                  <a:pt x="736562" y="745848"/>
                </a:lnTo>
                <a:lnTo>
                  <a:pt x="636483" y="745848"/>
                </a:lnTo>
                <a:close/>
                <a:moveTo>
                  <a:pt x="451680" y="745848"/>
                </a:moveTo>
                <a:lnTo>
                  <a:pt x="518929" y="1957135"/>
                </a:lnTo>
                <a:lnTo>
                  <a:pt x="582736" y="1957135"/>
                </a:lnTo>
                <a:lnTo>
                  <a:pt x="552024" y="745848"/>
                </a:lnTo>
                <a:lnTo>
                  <a:pt x="451680" y="745848"/>
                </a:lnTo>
                <a:close/>
                <a:moveTo>
                  <a:pt x="266878" y="745848"/>
                </a:moveTo>
                <a:lnTo>
                  <a:pt x="401905" y="1957135"/>
                </a:lnTo>
                <a:lnTo>
                  <a:pt x="465183" y="1957135"/>
                </a:lnTo>
                <a:lnTo>
                  <a:pt x="367222" y="745848"/>
                </a:lnTo>
                <a:lnTo>
                  <a:pt x="266878" y="745848"/>
                </a:lnTo>
                <a:close/>
                <a:moveTo>
                  <a:pt x="82340" y="745848"/>
                </a:moveTo>
                <a:lnTo>
                  <a:pt x="284617" y="1957135"/>
                </a:lnTo>
                <a:lnTo>
                  <a:pt x="347895" y="1957135"/>
                </a:lnTo>
                <a:lnTo>
                  <a:pt x="182419" y="745848"/>
                </a:lnTo>
                <a:lnTo>
                  <a:pt x="82340" y="745848"/>
                </a:lnTo>
                <a:close/>
                <a:moveTo>
                  <a:pt x="0" y="687387"/>
                </a:moveTo>
                <a:lnTo>
                  <a:pt x="1192213" y="687387"/>
                </a:lnTo>
                <a:lnTo>
                  <a:pt x="973257" y="2016125"/>
                </a:lnTo>
                <a:lnTo>
                  <a:pt x="249933" y="2016125"/>
                </a:lnTo>
                <a:lnTo>
                  <a:pt x="0" y="687387"/>
                </a:lnTo>
                <a:close/>
                <a:moveTo>
                  <a:pt x="739884" y="49437"/>
                </a:moveTo>
                <a:lnTo>
                  <a:pt x="734861" y="49965"/>
                </a:lnTo>
                <a:lnTo>
                  <a:pt x="729838" y="51023"/>
                </a:lnTo>
                <a:lnTo>
                  <a:pt x="724815" y="52609"/>
                </a:lnTo>
                <a:lnTo>
                  <a:pt x="719792" y="54724"/>
                </a:lnTo>
                <a:lnTo>
                  <a:pt x="715033" y="57103"/>
                </a:lnTo>
                <a:lnTo>
                  <a:pt x="710274" y="60276"/>
                </a:lnTo>
                <a:lnTo>
                  <a:pt x="705780" y="63713"/>
                </a:lnTo>
                <a:lnTo>
                  <a:pt x="701285" y="67678"/>
                </a:lnTo>
                <a:lnTo>
                  <a:pt x="697055" y="72172"/>
                </a:lnTo>
                <a:lnTo>
                  <a:pt x="693354" y="76931"/>
                </a:lnTo>
                <a:lnTo>
                  <a:pt x="689917" y="82218"/>
                </a:lnTo>
                <a:lnTo>
                  <a:pt x="674054" y="108126"/>
                </a:lnTo>
                <a:lnTo>
                  <a:pt x="690446" y="115529"/>
                </a:lnTo>
                <a:lnTo>
                  <a:pt x="706308" y="123195"/>
                </a:lnTo>
                <a:lnTo>
                  <a:pt x="721907" y="130862"/>
                </a:lnTo>
                <a:lnTo>
                  <a:pt x="737241" y="139322"/>
                </a:lnTo>
                <a:lnTo>
                  <a:pt x="752574" y="147253"/>
                </a:lnTo>
                <a:lnTo>
                  <a:pt x="767115" y="155977"/>
                </a:lnTo>
                <a:lnTo>
                  <a:pt x="781656" y="164172"/>
                </a:lnTo>
                <a:lnTo>
                  <a:pt x="795932" y="173161"/>
                </a:lnTo>
                <a:lnTo>
                  <a:pt x="809944" y="181620"/>
                </a:lnTo>
                <a:lnTo>
                  <a:pt x="823427" y="190609"/>
                </a:lnTo>
                <a:lnTo>
                  <a:pt x="836911" y="199862"/>
                </a:lnTo>
                <a:lnTo>
                  <a:pt x="849865" y="209114"/>
                </a:lnTo>
                <a:lnTo>
                  <a:pt x="863084" y="218367"/>
                </a:lnTo>
                <a:lnTo>
                  <a:pt x="875510" y="227620"/>
                </a:lnTo>
                <a:lnTo>
                  <a:pt x="887936" y="237137"/>
                </a:lnTo>
                <a:lnTo>
                  <a:pt x="900097" y="246655"/>
                </a:lnTo>
                <a:lnTo>
                  <a:pt x="915431" y="223919"/>
                </a:lnTo>
                <a:lnTo>
                  <a:pt x="918868" y="218632"/>
                </a:lnTo>
                <a:lnTo>
                  <a:pt x="921511" y="213344"/>
                </a:lnTo>
                <a:lnTo>
                  <a:pt x="923891" y="207528"/>
                </a:lnTo>
                <a:lnTo>
                  <a:pt x="925741" y="201977"/>
                </a:lnTo>
                <a:lnTo>
                  <a:pt x="927063" y="196689"/>
                </a:lnTo>
                <a:lnTo>
                  <a:pt x="927856" y="190873"/>
                </a:lnTo>
                <a:lnTo>
                  <a:pt x="927856" y="185586"/>
                </a:lnTo>
                <a:lnTo>
                  <a:pt x="927856" y="180298"/>
                </a:lnTo>
                <a:lnTo>
                  <a:pt x="927063" y="175275"/>
                </a:lnTo>
                <a:lnTo>
                  <a:pt x="925741" y="170252"/>
                </a:lnTo>
                <a:lnTo>
                  <a:pt x="923891" y="165494"/>
                </a:lnTo>
                <a:lnTo>
                  <a:pt x="922040" y="161000"/>
                </a:lnTo>
                <a:lnTo>
                  <a:pt x="919132" y="156770"/>
                </a:lnTo>
                <a:lnTo>
                  <a:pt x="916224" y="153333"/>
                </a:lnTo>
                <a:lnTo>
                  <a:pt x="912523" y="149632"/>
                </a:lnTo>
                <a:lnTo>
                  <a:pt x="908557" y="146724"/>
                </a:lnTo>
                <a:lnTo>
                  <a:pt x="763414" y="55782"/>
                </a:lnTo>
                <a:lnTo>
                  <a:pt x="759184" y="53402"/>
                </a:lnTo>
                <a:lnTo>
                  <a:pt x="754425" y="51552"/>
                </a:lnTo>
                <a:lnTo>
                  <a:pt x="749666" y="50230"/>
                </a:lnTo>
                <a:lnTo>
                  <a:pt x="744643" y="49701"/>
                </a:lnTo>
                <a:lnTo>
                  <a:pt x="739884" y="49437"/>
                </a:lnTo>
                <a:close/>
                <a:moveTo>
                  <a:pt x="731424" y="0"/>
                </a:moveTo>
                <a:lnTo>
                  <a:pt x="734597" y="0"/>
                </a:lnTo>
                <a:lnTo>
                  <a:pt x="737769" y="0"/>
                </a:lnTo>
                <a:lnTo>
                  <a:pt x="741206" y="529"/>
                </a:lnTo>
                <a:lnTo>
                  <a:pt x="744114" y="1058"/>
                </a:lnTo>
                <a:lnTo>
                  <a:pt x="747287" y="1586"/>
                </a:lnTo>
                <a:lnTo>
                  <a:pt x="750459" y="2379"/>
                </a:lnTo>
                <a:lnTo>
                  <a:pt x="753632" y="3701"/>
                </a:lnTo>
                <a:lnTo>
                  <a:pt x="756540" y="4759"/>
                </a:lnTo>
                <a:lnTo>
                  <a:pt x="759184" y="6345"/>
                </a:lnTo>
                <a:lnTo>
                  <a:pt x="762356" y="8196"/>
                </a:lnTo>
                <a:lnTo>
                  <a:pt x="952444" y="127954"/>
                </a:lnTo>
                <a:lnTo>
                  <a:pt x="955352" y="129804"/>
                </a:lnTo>
                <a:lnTo>
                  <a:pt x="957996" y="131919"/>
                </a:lnTo>
                <a:lnTo>
                  <a:pt x="960375" y="133770"/>
                </a:lnTo>
                <a:lnTo>
                  <a:pt x="962754" y="135885"/>
                </a:lnTo>
                <a:lnTo>
                  <a:pt x="964869" y="138264"/>
                </a:lnTo>
                <a:lnTo>
                  <a:pt x="966720" y="140908"/>
                </a:lnTo>
                <a:lnTo>
                  <a:pt x="968571" y="143816"/>
                </a:lnTo>
                <a:lnTo>
                  <a:pt x="970421" y="146459"/>
                </a:lnTo>
                <a:lnTo>
                  <a:pt x="972007" y="149367"/>
                </a:lnTo>
                <a:lnTo>
                  <a:pt x="973065" y="152011"/>
                </a:lnTo>
                <a:lnTo>
                  <a:pt x="974387" y="155184"/>
                </a:lnTo>
                <a:lnTo>
                  <a:pt x="975444" y="158356"/>
                </a:lnTo>
                <a:lnTo>
                  <a:pt x="977031" y="164701"/>
                </a:lnTo>
                <a:lnTo>
                  <a:pt x="977824" y="171310"/>
                </a:lnTo>
                <a:lnTo>
                  <a:pt x="978088" y="178448"/>
                </a:lnTo>
                <a:lnTo>
                  <a:pt x="977824" y="185321"/>
                </a:lnTo>
                <a:lnTo>
                  <a:pt x="977031" y="192724"/>
                </a:lnTo>
                <a:lnTo>
                  <a:pt x="975180" y="199862"/>
                </a:lnTo>
                <a:lnTo>
                  <a:pt x="972801" y="207000"/>
                </a:lnTo>
                <a:lnTo>
                  <a:pt x="969892" y="214137"/>
                </a:lnTo>
                <a:lnTo>
                  <a:pt x="966191" y="221275"/>
                </a:lnTo>
                <a:lnTo>
                  <a:pt x="961697" y="228413"/>
                </a:lnTo>
                <a:lnTo>
                  <a:pt x="938167" y="262252"/>
                </a:lnTo>
                <a:lnTo>
                  <a:pt x="936581" y="264367"/>
                </a:lnTo>
                <a:lnTo>
                  <a:pt x="934730" y="266482"/>
                </a:lnTo>
                <a:lnTo>
                  <a:pt x="932615" y="268597"/>
                </a:lnTo>
                <a:lnTo>
                  <a:pt x="930500" y="270448"/>
                </a:lnTo>
                <a:lnTo>
                  <a:pt x="949535" y="286838"/>
                </a:lnTo>
                <a:lnTo>
                  <a:pt x="968042" y="303493"/>
                </a:lnTo>
                <a:lnTo>
                  <a:pt x="985491" y="320677"/>
                </a:lnTo>
                <a:lnTo>
                  <a:pt x="1002411" y="337332"/>
                </a:lnTo>
                <a:lnTo>
                  <a:pt x="1018538" y="353723"/>
                </a:lnTo>
                <a:lnTo>
                  <a:pt x="1034401" y="370378"/>
                </a:lnTo>
                <a:lnTo>
                  <a:pt x="1048941" y="387033"/>
                </a:lnTo>
                <a:lnTo>
                  <a:pt x="1063218" y="403424"/>
                </a:lnTo>
                <a:lnTo>
                  <a:pt x="1076437" y="419551"/>
                </a:lnTo>
                <a:lnTo>
                  <a:pt x="1089391" y="435677"/>
                </a:lnTo>
                <a:lnTo>
                  <a:pt x="1101552" y="451275"/>
                </a:lnTo>
                <a:lnTo>
                  <a:pt x="1113185" y="466872"/>
                </a:lnTo>
                <a:lnTo>
                  <a:pt x="1123760" y="481677"/>
                </a:lnTo>
                <a:lnTo>
                  <a:pt x="1134335" y="496217"/>
                </a:lnTo>
                <a:lnTo>
                  <a:pt x="1143853" y="510493"/>
                </a:lnTo>
                <a:lnTo>
                  <a:pt x="1152577" y="524240"/>
                </a:lnTo>
                <a:lnTo>
                  <a:pt x="1161037" y="537458"/>
                </a:lnTo>
                <a:lnTo>
                  <a:pt x="1168704" y="550148"/>
                </a:lnTo>
                <a:lnTo>
                  <a:pt x="1176107" y="562309"/>
                </a:lnTo>
                <a:lnTo>
                  <a:pt x="1182716" y="573412"/>
                </a:lnTo>
                <a:lnTo>
                  <a:pt x="1194349" y="594297"/>
                </a:lnTo>
                <a:lnTo>
                  <a:pt x="1203602" y="612274"/>
                </a:lnTo>
                <a:lnTo>
                  <a:pt x="1210740" y="626550"/>
                </a:lnTo>
                <a:lnTo>
                  <a:pt x="1215499" y="637125"/>
                </a:lnTo>
                <a:lnTo>
                  <a:pt x="1219200" y="646113"/>
                </a:lnTo>
                <a:lnTo>
                  <a:pt x="201612" y="6345"/>
                </a:lnTo>
                <a:lnTo>
                  <a:pt x="217211" y="6609"/>
                </a:lnTo>
                <a:lnTo>
                  <a:pt x="233073" y="7138"/>
                </a:lnTo>
                <a:lnTo>
                  <a:pt x="248936" y="7931"/>
                </a:lnTo>
                <a:lnTo>
                  <a:pt x="264270" y="8724"/>
                </a:lnTo>
                <a:lnTo>
                  <a:pt x="279339" y="10046"/>
                </a:lnTo>
                <a:lnTo>
                  <a:pt x="294673" y="11104"/>
                </a:lnTo>
                <a:lnTo>
                  <a:pt x="309743" y="12425"/>
                </a:lnTo>
                <a:lnTo>
                  <a:pt x="324548" y="14012"/>
                </a:lnTo>
                <a:lnTo>
                  <a:pt x="339088" y="15598"/>
                </a:lnTo>
                <a:lnTo>
                  <a:pt x="353629" y="17713"/>
                </a:lnTo>
                <a:lnTo>
                  <a:pt x="382182" y="21943"/>
                </a:lnTo>
                <a:lnTo>
                  <a:pt x="410470" y="26701"/>
                </a:lnTo>
                <a:lnTo>
                  <a:pt x="437965" y="31989"/>
                </a:lnTo>
                <a:lnTo>
                  <a:pt x="464932" y="38069"/>
                </a:lnTo>
                <a:lnTo>
                  <a:pt x="491370" y="44678"/>
                </a:lnTo>
                <a:lnTo>
                  <a:pt x="517279" y="51552"/>
                </a:lnTo>
                <a:lnTo>
                  <a:pt x="542659" y="59218"/>
                </a:lnTo>
                <a:lnTo>
                  <a:pt x="567246" y="67414"/>
                </a:lnTo>
                <a:lnTo>
                  <a:pt x="591569" y="75609"/>
                </a:lnTo>
                <a:lnTo>
                  <a:pt x="615363" y="84598"/>
                </a:lnTo>
                <a:lnTo>
                  <a:pt x="638628" y="93850"/>
                </a:lnTo>
                <a:lnTo>
                  <a:pt x="641536" y="85655"/>
                </a:lnTo>
                <a:lnTo>
                  <a:pt x="643122" y="81954"/>
                </a:lnTo>
                <a:lnTo>
                  <a:pt x="645237" y="77988"/>
                </a:lnTo>
                <a:lnTo>
                  <a:pt x="666123" y="42563"/>
                </a:lnTo>
                <a:lnTo>
                  <a:pt x="670617" y="35690"/>
                </a:lnTo>
                <a:lnTo>
                  <a:pt x="675641" y="29609"/>
                </a:lnTo>
                <a:lnTo>
                  <a:pt x="681193" y="23793"/>
                </a:lnTo>
                <a:lnTo>
                  <a:pt x="686744" y="18506"/>
                </a:lnTo>
                <a:lnTo>
                  <a:pt x="692825" y="14012"/>
                </a:lnTo>
                <a:lnTo>
                  <a:pt x="698906" y="10046"/>
                </a:lnTo>
                <a:lnTo>
                  <a:pt x="705251" y="6609"/>
                </a:lnTo>
                <a:lnTo>
                  <a:pt x="711596" y="3966"/>
                </a:lnTo>
                <a:lnTo>
                  <a:pt x="718205" y="1851"/>
                </a:lnTo>
                <a:lnTo>
                  <a:pt x="724815" y="793"/>
                </a:lnTo>
                <a:lnTo>
                  <a:pt x="7314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334579" y="1973580"/>
            <a:ext cx="769887" cy="1272540"/>
          </a:xfrm>
          <a:custGeom>
            <a:avLst/>
            <a:gdLst>
              <a:gd name="T0" fmla="*/ 883240 w 1219200"/>
              <a:gd name="T1" fmla="*/ 1849261 h 2016125"/>
              <a:gd name="T2" fmla="*/ 776120 w 1219200"/>
              <a:gd name="T3" fmla="*/ 704738 h 2016125"/>
              <a:gd name="T4" fmla="*/ 870726 w 1219200"/>
              <a:gd name="T5" fmla="*/ 704738 h 2016125"/>
              <a:gd name="T6" fmla="*/ 601425 w 1219200"/>
              <a:gd name="T7" fmla="*/ 1849261 h 2016125"/>
              <a:gd name="T8" fmla="*/ 601675 w 1219200"/>
              <a:gd name="T9" fmla="*/ 704738 h 2016125"/>
              <a:gd name="T10" fmla="*/ 550868 w 1219200"/>
              <a:gd name="T11" fmla="*/ 1849261 h 2016125"/>
              <a:gd name="T12" fmla="*/ 252283 w 1219200"/>
              <a:gd name="T13" fmla="*/ 704738 h 2016125"/>
              <a:gd name="T14" fmla="*/ 347140 w 1219200"/>
              <a:gd name="T15" fmla="*/ 704738 h 2016125"/>
              <a:gd name="T16" fmla="*/ 269052 w 1219200"/>
              <a:gd name="T17" fmla="*/ 1849261 h 2016125"/>
              <a:gd name="T18" fmla="*/ 77837 w 1219200"/>
              <a:gd name="T19" fmla="*/ 704738 h 2016125"/>
              <a:gd name="T20" fmla="*/ 920032 w 1219200"/>
              <a:gd name="T21" fmla="*/ 1905000 h 2016125"/>
              <a:gd name="T22" fmla="*/ 699422 w 1219200"/>
              <a:gd name="T23" fmla="*/ 46712 h 2016125"/>
              <a:gd name="T24" fmla="*/ 685177 w 1219200"/>
              <a:gd name="T25" fmla="*/ 49709 h 2016125"/>
              <a:gd name="T26" fmla="*/ 671431 w 1219200"/>
              <a:gd name="T27" fmla="*/ 56954 h 2016125"/>
              <a:gd name="T28" fmla="*/ 658935 w 1219200"/>
              <a:gd name="T29" fmla="*/ 68194 h 2016125"/>
              <a:gd name="T30" fmla="*/ 637192 w 1219200"/>
              <a:gd name="T31" fmla="*/ 102166 h 2016125"/>
              <a:gd name="T32" fmla="*/ 682428 w 1219200"/>
              <a:gd name="T33" fmla="*/ 123649 h 2016125"/>
              <a:gd name="T34" fmla="*/ 725163 w 1219200"/>
              <a:gd name="T35" fmla="*/ 147380 h 2016125"/>
              <a:gd name="T36" fmla="*/ 765650 w 1219200"/>
              <a:gd name="T37" fmla="*/ 171609 h 2016125"/>
              <a:gd name="T38" fmla="*/ 803388 w 1219200"/>
              <a:gd name="T39" fmla="*/ 197588 h 2016125"/>
              <a:gd name="T40" fmla="*/ 839377 w 1219200"/>
              <a:gd name="T41" fmla="*/ 224066 h 2016125"/>
              <a:gd name="T42" fmla="*/ 868617 w 1219200"/>
              <a:gd name="T43" fmla="*/ 206581 h 2016125"/>
              <a:gd name="T44" fmla="*/ 875115 w 1219200"/>
              <a:gd name="T45" fmla="*/ 190844 h 2016125"/>
              <a:gd name="T46" fmla="*/ 877114 w 1219200"/>
              <a:gd name="T47" fmla="*/ 175357 h 2016125"/>
              <a:gd name="T48" fmla="*/ 875115 w 1219200"/>
              <a:gd name="T49" fmla="*/ 160868 h 2016125"/>
              <a:gd name="T50" fmla="*/ 868867 w 1219200"/>
              <a:gd name="T51" fmla="*/ 148129 h 2016125"/>
              <a:gd name="T52" fmla="*/ 858870 w 1219200"/>
              <a:gd name="T53" fmla="*/ 138637 h 2016125"/>
              <a:gd name="T54" fmla="*/ 713167 w 1219200"/>
              <a:gd name="T55" fmla="*/ 48711 h 2016125"/>
              <a:gd name="T56" fmla="*/ 699422 w 1219200"/>
              <a:gd name="T57" fmla="*/ 46712 h 2016125"/>
              <a:gd name="T58" fmla="*/ 697422 w 1219200"/>
              <a:gd name="T59" fmla="*/ 0 h 2016125"/>
              <a:gd name="T60" fmla="*/ 706420 w 1219200"/>
              <a:gd name="T61" fmla="*/ 1499 h 2016125"/>
              <a:gd name="T62" fmla="*/ 715167 w 1219200"/>
              <a:gd name="T63" fmla="*/ 4497 h 2016125"/>
              <a:gd name="T64" fmla="*/ 900357 w 1219200"/>
              <a:gd name="T65" fmla="*/ 120901 h 2016125"/>
              <a:gd name="T66" fmla="*/ 907854 w 1219200"/>
              <a:gd name="T67" fmla="*/ 126397 h 2016125"/>
              <a:gd name="T68" fmla="*/ 913853 w 1219200"/>
              <a:gd name="T69" fmla="*/ 133141 h 2016125"/>
              <a:gd name="T70" fmla="*/ 918850 w 1219200"/>
              <a:gd name="T71" fmla="*/ 141134 h 2016125"/>
              <a:gd name="T72" fmla="*/ 922099 w 1219200"/>
              <a:gd name="T73" fmla="*/ 149628 h 2016125"/>
              <a:gd name="T74" fmla="*/ 924599 w 1219200"/>
              <a:gd name="T75" fmla="*/ 168612 h 2016125"/>
              <a:gd name="T76" fmla="*/ 921850 w 1219200"/>
              <a:gd name="T77" fmla="*/ 188846 h 2016125"/>
              <a:gd name="T78" fmla="*/ 913352 w 1219200"/>
              <a:gd name="T79" fmla="*/ 209079 h 2016125"/>
              <a:gd name="T80" fmla="*/ 885362 w 1219200"/>
              <a:gd name="T81" fmla="*/ 249796 h 2016125"/>
              <a:gd name="T82" fmla="*/ 879613 w 1219200"/>
              <a:gd name="T83" fmla="*/ 255541 h 2016125"/>
              <a:gd name="T84" fmla="*/ 931597 w 1219200"/>
              <a:gd name="T85" fmla="*/ 303002 h 2016125"/>
              <a:gd name="T86" fmla="*/ 977832 w 1219200"/>
              <a:gd name="T87" fmla="*/ 349963 h 2016125"/>
              <a:gd name="T88" fmla="*/ 1017569 w 1219200"/>
              <a:gd name="T89" fmla="*/ 396426 h 2016125"/>
              <a:gd name="T90" fmla="*/ 1052308 w 1219200"/>
              <a:gd name="T91" fmla="*/ 441139 h 2016125"/>
              <a:gd name="T92" fmla="*/ 1081299 w 1219200"/>
              <a:gd name="T93" fmla="*/ 482356 h 2016125"/>
              <a:gd name="T94" fmla="*/ 1104791 w 1219200"/>
              <a:gd name="T95" fmla="*/ 519825 h 2016125"/>
              <a:gd name="T96" fmla="*/ 1129033 w 1219200"/>
              <a:gd name="T97" fmla="*/ 561540 h 2016125"/>
              <a:gd name="T98" fmla="*/ 1149026 w 1219200"/>
              <a:gd name="T99" fmla="*/ 602008 h 2016125"/>
              <a:gd name="T100" fmla="*/ 205332 w 1219200"/>
              <a:gd name="T101" fmla="*/ 6245 h 2016125"/>
              <a:gd name="T102" fmla="*/ 249818 w 1219200"/>
              <a:gd name="T103" fmla="*/ 8243 h 2016125"/>
              <a:gd name="T104" fmla="*/ 292804 w 1219200"/>
              <a:gd name="T105" fmla="*/ 11740 h 2016125"/>
              <a:gd name="T106" fmla="*/ 334290 w 1219200"/>
              <a:gd name="T107" fmla="*/ 16737 h 2016125"/>
              <a:gd name="T108" fmla="*/ 414014 w 1219200"/>
              <a:gd name="T109" fmla="*/ 30226 h 2016125"/>
              <a:gd name="T110" fmla="*/ 488990 w 1219200"/>
              <a:gd name="T111" fmla="*/ 48711 h 2016125"/>
              <a:gd name="T112" fmla="*/ 559218 w 1219200"/>
              <a:gd name="T113" fmla="*/ 71442 h 2016125"/>
              <a:gd name="T114" fmla="*/ 606452 w 1219200"/>
              <a:gd name="T115" fmla="*/ 80934 h 2016125"/>
              <a:gd name="T116" fmla="*/ 629694 w 1219200"/>
              <a:gd name="T117" fmla="*/ 40217 h 2016125"/>
              <a:gd name="T118" fmla="*/ 643940 w 1219200"/>
              <a:gd name="T119" fmla="*/ 22482 h 2016125"/>
              <a:gd name="T120" fmla="*/ 660685 w 1219200"/>
              <a:gd name="T121" fmla="*/ 9492 h 2016125"/>
              <a:gd name="T122" fmla="*/ 678928 w 1219200"/>
              <a:gd name="T123" fmla="*/ 1749 h 20161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19200" h="2016125">
                <a:moveTo>
                  <a:pt x="1005822" y="745848"/>
                </a:moveTo>
                <a:lnTo>
                  <a:pt x="870795" y="1957135"/>
                </a:lnTo>
                <a:lnTo>
                  <a:pt x="934337" y="1957135"/>
                </a:lnTo>
                <a:lnTo>
                  <a:pt x="1106166" y="745848"/>
                </a:lnTo>
                <a:lnTo>
                  <a:pt x="1005822" y="745848"/>
                </a:lnTo>
                <a:close/>
                <a:moveTo>
                  <a:pt x="821020" y="745848"/>
                </a:moveTo>
                <a:lnTo>
                  <a:pt x="753506" y="1957135"/>
                </a:lnTo>
                <a:lnTo>
                  <a:pt x="817049" y="1957135"/>
                </a:lnTo>
                <a:lnTo>
                  <a:pt x="921099" y="745848"/>
                </a:lnTo>
                <a:lnTo>
                  <a:pt x="821020" y="745848"/>
                </a:lnTo>
                <a:close/>
                <a:moveTo>
                  <a:pt x="636483" y="745848"/>
                </a:moveTo>
                <a:lnTo>
                  <a:pt x="636218" y="1957135"/>
                </a:lnTo>
                <a:lnTo>
                  <a:pt x="700025" y="1957135"/>
                </a:lnTo>
                <a:lnTo>
                  <a:pt x="736562" y="745848"/>
                </a:lnTo>
                <a:lnTo>
                  <a:pt x="636483" y="745848"/>
                </a:lnTo>
                <a:close/>
                <a:moveTo>
                  <a:pt x="451680" y="745848"/>
                </a:moveTo>
                <a:lnTo>
                  <a:pt x="518929" y="1957135"/>
                </a:lnTo>
                <a:lnTo>
                  <a:pt x="582736" y="1957135"/>
                </a:lnTo>
                <a:lnTo>
                  <a:pt x="552024" y="745848"/>
                </a:lnTo>
                <a:lnTo>
                  <a:pt x="451680" y="745848"/>
                </a:lnTo>
                <a:close/>
                <a:moveTo>
                  <a:pt x="266878" y="745848"/>
                </a:moveTo>
                <a:lnTo>
                  <a:pt x="401905" y="1957135"/>
                </a:lnTo>
                <a:lnTo>
                  <a:pt x="465183" y="1957135"/>
                </a:lnTo>
                <a:lnTo>
                  <a:pt x="367222" y="745848"/>
                </a:lnTo>
                <a:lnTo>
                  <a:pt x="266878" y="745848"/>
                </a:lnTo>
                <a:close/>
                <a:moveTo>
                  <a:pt x="82340" y="745848"/>
                </a:moveTo>
                <a:lnTo>
                  <a:pt x="284617" y="1957135"/>
                </a:lnTo>
                <a:lnTo>
                  <a:pt x="347895" y="1957135"/>
                </a:lnTo>
                <a:lnTo>
                  <a:pt x="182419" y="745848"/>
                </a:lnTo>
                <a:lnTo>
                  <a:pt x="82340" y="745848"/>
                </a:lnTo>
                <a:close/>
                <a:moveTo>
                  <a:pt x="0" y="687387"/>
                </a:moveTo>
                <a:lnTo>
                  <a:pt x="1192213" y="687387"/>
                </a:lnTo>
                <a:lnTo>
                  <a:pt x="973257" y="2016125"/>
                </a:lnTo>
                <a:lnTo>
                  <a:pt x="249933" y="2016125"/>
                </a:lnTo>
                <a:lnTo>
                  <a:pt x="0" y="687387"/>
                </a:lnTo>
                <a:close/>
                <a:moveTo>
                  <a:pt x="739884" y="49437"/>
                </a:moveTo>
                <a:lnTo>
                  <a:pt x="734861" y="49965"/>
                </a:lnTo>
                <a:lnTo>
                  <a:pt x="729838" y="51023"/>
                </a:lnTo>
                <a:lnTo>
                  <a:pt x="724815" y="52609"/>
                </a:lnTo>
                <a:lnTo>
                  <a:pt x="719792" y="54724"/>
                </a:lnTo>
                <a:lnTo>
                  <a:pt x="715033" y="57103"/>
                </a:lnTo>
                <a:lnTo>
                  <a:pt x="710274" y="60276"/>
                </a:lnTo>
                <a:lnTo>
                  <a:pt x="705780" y="63713"/>
                </a:lnTo>
                <a:lnTo>
                  <a:pt x="701285" y="67678"/>
                </a:lnTo>
                <a:lnTo>
                  <a:pt x="697055" y="72172"/>
                </a:lnTo>
                <a:lnTo>
                  <a:pt x="693354" y="76931"/>
                </a:lnTo>
                <a:lnTo>
                  <a:pt x="689917" y="82218"/>
                </a:lnTo>
                <a:lnTo>
                  <a:pt x="674054" y="108126"/>
                </a:lnTo>
                <a:lnTo>
                  <a:pt x="690446" y="115529"/>
                </a:lnTo>
                <a:lnTo>
                  <a:pt x="706308" y="123195"/>
                </a:lnTo>
                <a:lnTo>
                  <a:pt x="721907" y="130862"/>
                </a:lnTo>
                <a:lnTo>
                  <a:pt x="737241" y="139322"/>
                </a:lnTo>
                <a:lnTo>
                  <a:pt x="752574" y="147253"/>
                </a:lnTo>
                <a:lnTo>
                  <a:pt x="767115" y="155977"/>
                </a:lnTo>
                <a:lnTo>
                  <a:pt x="781656" y="164172"/>
                </a:lnTo>
                <a:lnTo>
                  <a:pt x="795932" y="173161"/>
                </a:lnTo>
                <a:lnTo>
                  <a:pt x="809944" y="181620"/>
                </a:lnTo>
                <a:lnTo>
                  <a:pt x="823427" y="190609"/>
                </a:lnTo>
                <a:lnTo>
                  <a:pt x="836911" y="199862"/>
                </a:lnTo>
                <a:lnTo>
                  <a:pt x="849865" y="209114"/>
                </a:lnTo>
                <a:lnTo>
                  <a:pt x="863084" y="218367"/>
                </a:lnTo>
                <a:lnTo>
                  <a:pt x="875510" y="227620"/>
                </a:lnTo>
                <a:lnTo>
                  <a:pt x="887936" y="237137"/>
                </a:lnTo>
                <a:lnTo>
                  <a:pt x="900097" y="246655"/>
                </a:lnTo>
                <a:lnTo>
                  <a:pt x="915431" y="223919"/>
                </a:lnTo>
                <a:lnTo>
                  <a:pt x="918868" y="218632"/>
                </a:lnTo>
                <a:lnTo>
                  <a:pt x="921511" y="213344"/>
                </a:lnTo>
                <a:lnTo>
                  <a:pt x="923891" y="207528"/>
                </a:lnTo>
                <a:lnTo>
                  <a:pt x="925741" y="201977"/>
                </a:lnTo>
                <a:lnTo>
                  <a:pt x="927063" y="196689"/>
                </a:lnTo>
                <a:lnTo>
                  <a:pt x="927856" y="190873"/>
                </a:lnTo>
                <a:lnTo>
                  <a:pt x="927856" y="185586"/>
                </a:lnTo>
                <a:lnTo>
                  <a:pt x="927856" y="180298"/>
                </a:lnTo>
                <a:lnTo>
                  <a:pt x="927063" y="175275"/>
                </a:lnTo>
                <a:lnTo>
                  <a:pt x="925741" y="170252"/>
                </a:lnTo>
                <a:lnTo>
                  <a:pt x="923891" y="165494"/>
                </a:lnTo>
                <a:lnTo>
                  <a:pt x="922040" y="161000"/>
                </a:lnTo>
                <a:lnTo>
                  <a:pt x="919132" y="156770"/>
                </a:lnTo>
                <a:lnTo>
                  <a:pt x="916224" y="153333"/>
                </a:lnTo>
                <a:lnTo>
                  <a:pt x="912523" y="149632"/>
                </a:lnTo>
                <a:lnTo>
                  <a:pt x="908557" y="146724"/>
                </a:lnTo>
                <a:lnTo>
                  <a:pt x="763414" y="55782"/>
                </a:lnTo>
                <a:lnTo>
                  <a:pt x="759184" y="53402"/>
                </a:lnTo>
                <a:lnTo>
                  <a:pt x="754425" y="51552"/>
                </a:lnTo>
                <a:lnTo>
                  <a:pt x="749666" y="50230"/>
                </a:lnTo>
                <a:lnTo>
                  <a:pt x="744643" y="49701"/>
                </a:lnTo>
                <a:lnTo>
                  <a:pt x="739884" y="49437"/>
                </a:lnTo>
                <a:close/>
                <a:moveTo>
                  <a:pt x="731424" y="0"/>
                </a:moveTo>
                <a:lnTo>
                  <a:pt x="734597" y="0"/>
                </a:lnTo>
                <a:lnTo>
                  <a:pt x="737769" y="0"/>
                </a:lnTo>
                <a:lnTo>
                  <a:pt x="741206" y="529"/>
                </a:lnTo>
                <a:lnTo>
                  <a:pt x="744114" y="1058"/>
                </a:lnTo>
                <a:lnTo>
                  <a:pt x="747287" y="1586"/>
                </a:lnTo>
                <a:lnTo>
                  <a:pt x="750459" y="2379"/>
                </a:lnTo>
                <a:lnTo>
                  <a:pt x="753632" y="3701"/>
                </a:lnTo>
                <a:lnTo>
                  <a:pt x="756540" y="4759"/>
                </a:lnTo>
                <a:lnTo>
                  <a:pt x="759184" y="6345"/>
                </a:lnTo>
                <a:lnTo>
                  <a:pt x="762356" y="8196"/>
                </a:lnTo>
                <a:lnTo>
                  <a:pt x="952444" y="127954"/>
                </a:lnTo>
                <a:lnTo>
                  <a:pt x="955352" y="129804"/>
                </a:lnTo>
                <a:lnTo>
                  <a:pt x="957996" y="131919"/>
                </a:lnTo>
                <a:lnTo>
                  <a:pt x="960375" y="133770"/>
                </a:lnTo>
                <a:lnTo>
                  <a:pt x="962754" y="135885"/>
                </a:lnTo>
                <a:lnTo>
                  <a:pt x="964869" y="138264"/>
                </a:lnTo>
                <a:lnTo>
                  <a:pt x="966720" y="140908"/>
                </a:lnTo>
                <a:lnTo>
                  <a:pt x="968571" y="143816"/>
                </a:lnTo>
                <a:lnTo>
                  <a:pt x="970421" y="146459"/>
                </a:lnTo>
                <a:lnTo>
                  <a:pt x="972007" y="149367"/>
                </a:lnTo>
                <a:lnTo>
                  <a:pt x="973065" y="152011"/>
                </a:lnTo>
                <a:lnTo>
                  <a:pt x="974387" y="155184"/>
                </a:lnTo>
                <a:lnTo>
                  <a:pt x="975444" y="158356"/>
                </a:lnTo>
                <a:lnTo>
                  <a:pt x="977031" y="164701"/>
                </a:lnTo>
                <a:lnTo>
                  <a:pt x="977824" y="171310"/>
                </a:lnTo>
                <a:lnTo>
                  <a:pt x="978088" y="178448"/>
                </a:lnTo>
                <a:lnTo>
                  <a:pt x="977824" y="185321"/>
                </a:lnTo>
                <a:lnTo>
                  <a:pt x="977031" y="192724"/>
                </a:lnTo>
                <a:lnTo>
                  <a:pt x="975180" y="199862"/>
                </a:lnTo>
                <a:lnTo>
                  <a:pt x="972801" y="207000"/>
                </a:lnTo>
                <a:lnTo>
                  <a:pt x="969892" y="214137"/>
                </a:lnTo>
                <a:lnTo>
                  <a:pt x="966191" y="221275"/>
                </a:lnTo>
                <a:lnTo>
                  <a:pt x="961697" y="228413"/>
                </a:lnTo>
                <a:lnTo>
                  <a:pt x="938167" y="262252"/>
                </a:lnTo>
                <a:lnTo>
                  <a:pt x="936581" y="264367"/>
                </a:lnTo>
                <a:lnTo>
                  <a:pt x="934730" y="266482"/>
                </a:lnTo>
                <a:lnTo>
                  <a:pt x="932615" y="268597"/>
                </a:lnTo>
                <a:lnTo>
                  <a:pt x="930500" y="270448"/>
                </a:lnTo>
                <a:lnTo>
                  <a:pt x="949535" y="286838"/>
                </a:lnTo>
                <a:lnTo>
                  <a:pt x="968042" y="303493"/>
                </a:lnTo>
                <a:lnTo>
                  <a:pt x="985491" y="320677"/>
                </a:lnTo>
                <a:lnTo>
                  <a:pt x="1002411" y="337332"/>
                </a:lnTo>
                <a:lnTo>
                  <a:pt x="1018538" y="353723"/>
                </a:lnTo>
                <a:lnTo>
                  <a:pt x="1034401" y="370378"/>
                </a:lnTo>
                <a:lnTo>
                  <a:pt x="1048941" y="387033"/>
                </a:lnTo>
                <a:lnTo>
                  <a:pt x="1063218" y="403424"/>
                </a:lnTo>
                <a:lnTo>
                  <a:pt x="1076437" y="419551"/>
                </a:lnTo>
                <a:lnTo>
                  <a:pt x="1089391" y="435677"/>
                </a:lnTo>
                <a:lnTo>
                  <a:pt x="1101552" y="451275"/>
                </a:lnTo>
                <a:lnTo>
                  <a:pt x="1113185" y="466872"/>
                </a:lnTo>
                <a:lnTo>
                  <a:pt x="1123760" y="481677"/>
                </a:lnTo>
                <a:lnTo>
                  <a:pt x="1134335" y="496217"/>
                </a:lnTo>
                <a:lnTo>
                  <a:pt x="1143853" y="510493"/>
                </a:lnTo>
                <a:lnTo>
                  <a:pt x="1152577" y="524240"/>
                </a:lnTo>
                <a:lnTo>
                  <a:pt x="1161037" y="537458"/>
                </a:lnTo>
                <a:lnTo>
                  <a:pt x="1168704" y="550148"/>
                </a:lnTo>
                <a:lnTo>
                  <a:pt x="1176107" y="562309"/>
                </a:lnTo>
                <a:lnTo>
                  <a:pt x="1182716" y="573412"/>
                </a:lnTo>
                <a:lnTo>
                  <a:pt x="1194349" y="594297"/>
                </a:lnTo>
                <a:lnTo>
                  <a:pt x="1203602" y="612274"/>
                </a:lnTo>
                <a:lnTo>
                  <a:pt x="1210740" y="626550"/>
                </a:lnTo>
                <a:lnTo>
                  <a:pt x="1215499" y="637125"/>
                </a:lnTo>
                <a:lnTo>
                  <a:pt x="1219200" y="646113"/>
                </a:lnTo>
                <a:lnTo>
                  <a:pt x="201612" y="6345"/>
                </a:lnTo>
                <a:lnTo>
                  <a:pt x="217211" y="6609"/>
                </a:lnTo>
                <a:lnTo>
                  <a:pt x="233073" y="7138"/>
                </a:lnTo>
                <a:lnTo>
                  <a:pt x="248936" y="7931"/>
                </a:lnTo>
                <a:lnTo>
                  <a:pt x="264270" y="8724"/>
                </a:lnTo>
                <a:lnTo>
                  <a:pt x="279339" y="10046"/>
                </a:lnTo>
                <a:lnTo>
                  <a:pt x="294673" y="11104"/>
                </a:lnTo>
                <a:lnTo>
                  <a:pt x="309743" y="12425"/>
                </a:lnTo>
                <a:lnTo>
                  <a:pt x="324548" y="14012"/>
                </a:lnTo>
                <a:lnTo>
                  <a:pt x="339088" y="15598"/>
                </a:lnTo>
                <a:lnTo>
                  <a:pt x="353629" y="17713"/>
                </a:lnTo>
                <a:lnTo>
                  <a:pt x="382182" y="21943"/>
                </a:lnTo>
                <a:lnTo>
                  <a:pt x="410470" y="26701"/>
                </a:lnTo>
                <a:lnTo>
                  <a:pt x="437965" y="31989"/>
                </a:lnTo>
                <a:lnTo>
                  <a:pt x="464932" y="38069"/>
                </a:lnTo>
                <a:lnTo>
                  <a:pt x="491370" y="44678"/>
                </a:lnTo>
                <a:lnTo>
                  <a:pt x="517279" y="51552"/>
                </a:lnTo>
                <a:lnTo>
                  <a:pt x="542659" y="59218"/>
                </a:lnTo>
                <a:lnTo>
                  <a:pt x="567246" y="67414"/>
                </a:lnTo>
                <a:lnTo>
                  <a:pt x="591569" y="75609"/>
                </a:lnTo>
                <a:lnTo>
                  <a:pt x="615363" y="84598"/>
                </a:lnTo>
                <a:lnTo>
                  <a:pt x="638628" y="93850"/>
                </a:lnTo>
                <a:lnTo>
                  <a:pt x="641536" y="85655"/>
                </a:lnTo>
                <a:lnTo>
                  <a:pt x="643122" y="81954"/>
                </a:lnTo>
                <a:lnTo>
                  <a:pt x="645237" y="77988"/>
                </a:lnTo>
                <a:lnTo>
                  <a:pt x="666123" y="42563"/>
                </a:lnTo>
                <a:lnTo>
                  <a:pt x="670617" y="35690"/>
                </a:lnTo>
                <a:lnTo>
                  <a:pt x="675641" y="29609"/>
                </a:lnTo>
                <a:lnTo>
                  <a:pt x="681193" y="23793"/>
                </a:lnTo>
                <a:lnTo>
                  <a:pt x="686744" y="18506"/>
                </a:lnTo>
                <a:lnTo>
                  <a:pt x="692825" y="14012"/>
                </a:lnTo>
                <a:lnTo>
                  <a:pt x="698906" y="10046"/>
                </a:lnTo>
                <a:lnTo>
                  <a:pt x="705251" y="6609"/>
                </a:lnTo>
                <a:lnTo>
                  <a:pt x="711596" y="3966"/>
                </a:lnTo>
                <a:lnTo>
                  <a:pt x="718205" y="1851"/>
                </a:lnTo>
                <a:lnTo>
                  <a:pt x="724815" y="793"/>
                </a:lnTo>
                <a:lnTo>
                  <a:pt x="7314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8064819" y="1973580"/>
            <a:ext cx="769887" cy="1272540"/>
          </a:xfrm>
          <a:custGeom>
            <a:avLst/>
            <a:gdLst>
              <a:gd name="T0" fmla="*/ 883240 w 1219200"/>
              <a:gd name="T1" fmla="*/ 1849261 h 2016125"/>
              <a:gd name="T2" fmla="*/ 776120 w 1219200"/>
              <a:gd name="T3" fmla="*/ 704738 h 2016125"/>
              <a:gd name="T4" fmla="*/ 870726 w 1219200"/>
              <a:gd name="T5" fmla="*/ 704738 h 2016125"/>
              <a:gd name="T6" fmla="*/ 601425 w 1219200"/>
              <a:gd name="T7" fmla="*/ 1849261 h 2016125"/>
              <a:gd name="T8" fmla="*/ 601675 w 1219200"/>
              <a:gd name="T9" fmla="*/ 704738 h 2016125"/>
              <a:gd name="T10" fmla="*/ 550868 w 1219200"/>
              <a:gd name="T11" fmla="*/ 1849261 h 2016125"/>
              <a:gd name="T12" fmla="*/ 252283 w 1219200"/>
              <a:gd name="T13" fmla="*/ 704738 h 2016125"/>
              <a:gd name="T14" fmla="*/ 347140 w 1219200"/>
              <a:gd name="T15" fmla="*/ 704738 h 2016125"/>
              <a:gd name="T16" fmla="*/ 269052 w 1219200"/>
              <a:gd name="T17" fmla="*/ 1849261 h 2016125"/>
              <a:gd name="T18" fmla="*/ 77837 w 1219200"/>
              <a:gd name="T19" fmla="*/ 704738 h 2016125"/>
              <a:gd name="T20" fmla="*/ 920032 w 1219200"/>
              <a:gd name="T21" fmla="*/ 1905000 h 2016125"/>
              <a:gd name="T22" fmla="*/ 699422 w 1219200"/>
              <a:gd name="T23" fmla="*/ 46712 h 2016125"/>
              <a:gd name="T24" fmla="*/ 685177 w 1219200"/>
              <a:gd name="T25" fmla="*/ 49709 h 2016125"/>
              <a:gd name="T26" fmla="*/ 671431 w 1219200"/>
              <a:gd name="T27" fmla="*/ 56954 h 2016125"/>
              <a:gd name="T28" fmla="*/ 658935 w 1219200"/>
              <a:gd name="T29" fmla="*/ 68194 h 2016125"/>
              <a:gd name="T30" fmla="*/ 637192 w 1219200"/>
              <a:gd name="T31" fmla="*/ 102166 h 2016125"/>
              <a:gd name="T32" fmla="*/ 682428 w 1219200"/>
              <a:gd name="T33" fmla="*/ 123649 h 2016125"/>
              <a:gd name="T34" fmla="*/ 725163 w 1219200"/>
              <a:gd name="T35" fmla="*/ 147380 h 2016125"/>
              <a:gd name="T36" fmla="*/ 765650 w 1219200"/>
              <a:gd name="T37" fmla="*/ 171609 h 2016125"/>
              <a:gd name="T38" fmla="*/ 803388 w 1219200"/>
              <a:gd name="T39" fmla="*/ 197588 h 2016125"/>
              <a:gd name="T40" fmla="*/ 839377 w 1219200"/>
              <a:gd name="T41" fmla="*/ 224066 h 2016125"/>
              <a:gd name="T42" fmla="*/ 868617 w 1219200"/>
              <a:gd name="T43" fmla="*/ 206581 h 2016125"/>
              <a:gd name="T44" fmla="*/ 875115 w 1219200"/>
              <a:gd name="T45" fmla="*/ 190844 h 2016125"/>
              <a:gd name="T46" fmla="*/ 877114 w 1219200"/>
              <a:gd name="T47" fmla="*/ 175357 h 2016125"/>
              <a:gd name="T48" fmla="*/ 875115 w 1219200"/>
              <a:gd name="T49" fmla="*/ 160868 h 2016125"/>
              <a:gd name="T50" fmla="*/ 868867 w 1219200"/>
              <a:gd name="T51" fmla="*/ 148129 h 2016125"/>
              <a:gd name="T52" fmla="*/ 858870 w 1219200"/>
              <a:gd name="T53" fmla="*/ 138637 h 2016125"/>
              <a:gd name="T54" fmla="*/ 713167 w 1219200"/>
              <a:gd name="T55" fmla="*/ 48711 h 2016125"/>
              <a:gd name="T56" fmla="*/ 699422 w 1219200"/>
              <a:gd name="T57" fmla="*/ 46712 h 2016125"/>
              <a:gd name="T58" fmla="*/ 697422 w 1219200"/>
              <a:gd name="T59" fmla="*/ 0 h 2016125"/>
              <a:gd name="T60" fmla="*/ 706420 w 1219200"/>
              <a:gd name="T61" fmla="*/ 1499 h 2016125"/>
              <a:gd name="T62" fmla="*/ 715167 w 1219200"/>
              <a:gd name="T63" fmla="*/ 4497 h 2016125"/>
              <a:gd name="T64" fmla="*/ 900357 w 1219200"/>
              <a:gd name="T65" fmla="*/ 120901 h 2016125"/>
              <a:gd name="T66" fmla="*/ 907854 w 1219200"/>
              <a:gd name="T67" fmla="*/ 126397 h 2016125"/>
              <a:gd name="T68" fmla="*/ 913853 w 1219200"/>
              <a:gd name="T69" fmla="*/ 133141 h 2016125"/>
              <a:gd name="T70" fmla="*/ 918850 w 1219200"/>
              <a:gd name="T71" fmla="*/ 141134 h 2016125"/>
              <a:gd name="T72" fmla="*/ 922099 w 1219200"/>
              <a:gd name="T73" fmla="*/ 149628 h 2016125"/>
              <a:gd name="T74" fmla="*/ 924599 w 1219200"/>
              <a:gd name="T75" fmla="*/ 168612 h 2016125"/>
              <a:gd name="T76" fmla="*/ 921850 w 1219200"/>
              <a:gd name="T77" fmla="*/ 188846 h 2016125"/>
              <a:gd name="T78" fmla="*/ 913352 w 1219200"/>
              <a:gd name="T79" fmla="*/ 209079 h 2016125"/>
              <a:gd name="T80" fmla="*/ 885362 w 1219200"/>
              <a:gd name="T81" fmla="*/ 249796 h 2016125"/>
              <a:gd name="T82" fmla="*/ 879613 w 1219200"/>
              <a:gd name="T83" fmla="*/ 255541 h 2016125"/>
              <a:gd name="T84" fmla="*/ 931597 w 1219200"/>
              <a:gd name="T85" fmla="*/ 303002 h 2016125"/>
              <a:gd name="T86" fmla="*/ 977832 w 1219200"/>
              <a:gd name="T87" fmla="*/ 349963 h 2016125"/>
              <a:gd name="T88" fmla="*/ 1017569 w 1219200"/>
              <a:gd name="T89" fmla="*/ 396426 h 2016125"/>
              <a:gd name="T90" fmla="*/ 1052308 w 1219200"/>
              <a:gd name="T91" fmla="*/ 441139 h 2016125"/>
              <a:gd name="T92" fmla="*/ 1081299 w 1219200"/>
              <a:gd name="T93" fmla="*/ 482356 h 2016125"/>
              <a:gd name="T94" fmla="*/ 1104791 w 1219200"/>
              <a:gd name="T95" fmla="*/ 519825 h 2016125"/>
              <a:gd name="T96" fmla="*/ 1129033 w 1219200"/>
              <a:gd name="T97" fmla="*/ 561540 h 2016125"/>
              <a:gd name="T98" fmla="*/ 1149026 w 1219200"/>
              <a:gd name="T99" fmla="*/ 602008 h 2016125"/>
              <a:gd name="T100" fmla="*/ 205332 w 1219200"/>
              <a:gd name="T101" fmla="*/ 6245 h 2016125"/>
              <a:gd name="T102" fmla="*/ 249818 w 1219200"/>
              <a:gd name="T103" fmla="*/ 8243 h 2016125"/>
              <a:gd name="T104" fmla="*/ 292804 w 1219200"/>
              <a:gd name="T105" fmla="*/ 11740 h 2016125"/>
              <a:gd name="T106" fmla="*/ 334290 w 1219200"/>
              <a:gd name="T107" fmla="*/ 16737 h 2016125"/>
              <a:gd name="T108" fmla="*/ 414014 w 1219200"/>
              <a:gd name="T109" fmla="*/ 30226 h 2016125"/>
              <a:gd name="T110" fmla="*/ 488990 w 1219200"/>
              <a:gd name="T111" fmla="*/ 48711 h 2016125"/>
              <a:gd name="T112" fmla="*/ 559218 w 1219200"/>
              <a:gd name="T113" fmla="*/ 71442 h 2016125"/>
              <a:gd name="T114" fmla="*/ 606452 w 1219200"/>
              <a:gd name="T115" fmla="*/ 80934 h 2016125"/>
              <a:gd name="T116" fmla="*/ 629694 w 1219200"/>
              <a:gd name="T117" fmla="*/ 40217 h 2016125"/>
              <a:gd name="T118" fmla="*/ 643940 w 1219200"/>
              <a:gd name="T119" fmla="*/ 22482 h 2016125"/>
              <a:gd name="T120" fmla="*/ 660685 w 1219200"/>
              <a:gd name="T121" fmla="*/ 9492 h 2016125"/>
              <a:gd name="T122" fmla="*/ 678928 w 1219200"/>
              <a:gd name="T123" fmla="*/ 1749 h 20161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219200" h="2016125">
                <a:moveTo>
                  <a:pt x="1005822" y="745848"/>
                </a:moveTo>
                <a:lnTo>
                  <a:pt x="870795" y="1957135"/>
                </a:lnTo>
                <a:lnTo>
                  <a:pt x="934337" y="1957135"/>
                </a:lnTo>
                <a:lnTo>
                  <a:pt x="1106166" y="745848"/>
                </a:lnTo>
                <a:lnTo>
                  <a:pt x="1005822" y="745848"/>
                </a:lnTo>
                <a:close/>
                <a:moveTo>
                  <a:pt x="821020" y="745848"/>
                </a:moveTo>
                <a:lnTo>
                  <a:pt x="753506" y="1957135"/>
                </a:lnTo>
                <a:lnTo>
                  <a:pt x="817049" y="1957135"/>
                </a:lnTo>
                <a:lnTo>
                  <a:pt x="921099" y="745848"/>
                </a:lnTo>
                <a:lnTo>
                  <a:pt x="821020" y="745848"/>
                </a:lnTo>
                <a:close/>
                <a:moveTo>
                  <a:pt x="636483" y="745848"/>
                </a:moveTo>
                <a:lnTo>
                  <a:pt x="636218" y="1957135"/>
                </a:lnTo>
                <a:lnTo>
                  <a:pt x="700025" y="1957135"/>
                </a:lnTo>
                <a:lnTo>
                  <a:pt x="736562" y="745848"/>
                </a:lnTo>
                <a:lnTo>
                  <a:pt x="636483" y="745848"/>
                </a:lnTo>
                <a:close/>
                <a:moveTo>
                  <a:pt x="451680" y="745848"/>
                </a:moveTo>
                <a:lnTo>
                  <a:pt x="518929" y="1957135"/>
                </a:lnTo>
                <a:lnTo>
                  <a:pt x="582736" y="1957135"/>
                </a:lnTo>
                <a:lnTo>
                  <a:pt x="552024" y="745848"/>
                </a:lnTo>
                <a:lnTo>
                  <a:pt x="451680" y="745848"/>
                </a:lnTo>
                <a:close/>
                <a:moveTo>
                  <a:pt x="266878" y="745848"/>
                </a:moveTo>
                <a:lnTo>
                  <a:pt x="401905" y="1957135"/>
                </a:lnTo>
                <a:lnTo>
                  <a:pt x="465183" y="1957135"/>
                </a:lnTo>
                <a:lnTo>
                  <a:pt x="367222" y="745848"/>
                </a:lnTo>
                <a:lnTo>
                  <a:pt x="266878" y="745848"/>
                </a:lnTo>
                <a:close/>
                <a:moveTo>
                  <a:pt x="82340" y="745848"/>
                </a:moveTo>
                <a:lnTo>
                  <a:pt x="284617" y="1957135"/>
                </a:lnTo>
                <a:lnTo>
                  <a:pt x="347895" y="1957135"/>
                </a:lnTo>
                <a:lnTo>
                  <a:pt x="182419" y="745848"/>
                </a:lnTo>
                <a:lnTo>
                  <a:pt x="82340" y="745848"/>
                </a:lnTo>
                <a:close/>
                <a:moveTo>
                  <a:pt x="0" y="687387"/>
                </a:moveTo>
                <a:lnTo>
                  <a:pt x="1192213" y="687387"/>
                </a:lnTo>
                <a:lnTo>
                  <a:pt x="973257" y="2016125"/>
                </a:lnTo>
                <a:lnTo>
                  <a:pt x="249933" y="2016125"/>
                </a:lnTo>
                <a:lnTo>
                  <a:pt x="0" y="687387"/>
                </a:lnTo>
                <a:close/>
                <a:moveTo>
                  <a:pt x="739884" y="49437"/>
                </a:moveTo>
                <a:lnTo>
                  <a:pt x="734861" y="49965"/>
                </a:lnTo>
                <a:lnTo>
                  <a:pt x="729838" y="51023"/>
                </a:lnTo>
                <a:lnTo>
                  <a:pt x="724815" y="52609"/>
                </a:lnTo>
                <a:lnTo>
                  <a:pt x="719792" y="54724"/>
                </a:lnTo>
                <a:lnTo>
                  <a:pt x="715033" y="57103"/>
                </a:lnTo>
                <a:lnTo>
                  <a:pt x="710274" y="60276"/>
                </a:lnTo>
                <a:lnTo>
                  <a:pt x="705780" y="63713"/>
                </a:lnTo>
                <a:lnTo>
                  <a:pt x="701285" y="67678"/>
                </a:lnTo>
                <a:lnTo>
                  <a:pt x="697055" y="72172"/>
                </a:lnTo>
                <a:lnTo>
                  <a:pt x="693354" y="76931"/>
                </a:lnTo>
                <a:lnTo>
                  <a:pt x="689917" y="82218"/>
                </a:lnTo>
                <a:lnTo>
                  <a:pt x="674054" y="108126"/>
                </a:lnTo>
                <a:lnTo>
                  <a:pt x="690446" y="115529"/>
                </a:lnTo>
                <a:lnTo>
                  <a:pt x="706308" y="123195"/>
                </a:lnTo>
                <a:lnTo>
                  <a:pt x="721907" y="130862"/>
                </a:lnTo>
                <a:lnTo>
                  <a:pt x="737241" y="139322"/>
                </a:lnTo>
                <a:lnTo>
                  <a:pt x="752574" y="147253"/>
                </a:lnTo>
                <a:lnTo>
                  <a:pt x="767115" y="155977"/>
                </a:lnTo>
                <a:lnTo>
                  <a:pt x="781656" y="164172"/>
                </a:lnTo>
                <a:lnTo>
                  <a:pt x="795932" y="173161"/>
                </a:lnTo>
                <a:lnTo>
                  <a:pt x="809944" y="181620"/>
                </a:lnTo>
                <a:lnTo>
                  <a:pt x="823427" y="190609"/>
                </a:lnTo>
                <a:lnTo>
                  <a:pt x="836911" y="199862"/>
                </a:lnTo>
                <a:lnTo>
                  <a:pt x="849865" y="209114"/>
                </a:lnTo>
                <a:lnTo>
                  <a:pt x="863084" y="218367"/>
                </a:lnTo>
                <a:lnTo>
                  <a:pt x="875510" y="227620"/>
                </a:lnTo>
                <a:lnTo>
                  <a:pt x="887936" y="237137"/>
                </a:lnTo>
                <a:lnTo>
                  <a:pt x="900097" y="246655"/>
                </a:lnTo>
                <a:lnTo>
                  <a:pt x="915431" y="223919"/>
                </a:lnTo>
                <a:lnTo>
                  <a:pt x="918868" y="218632"/>
                </a:lnTo>
                <a:lnTo>
                  <a:pt x="921511" y="213344"/>
                </a:lnTo>
                <a:lnTo>
                  <a:pt x="923891" y="207528"/>
                </a:lnTo>
                <a:lnTo>
                  <a:pt x="925741" y="201977"/>
                </a:lnTo>
                <a:lnTo>
                  <a:pt x="927063" y="196689"/>
                </a:lnTo>
                <a:lnTo>
                  <a:pt x="927856" y="190873"/>
                </a:lnTo>
                <a:lnTo>
                  <a:pt x="927856" y="185586"/>
                </a:lnTo>
                <a:lnTo>
                  <a:pt x="927856" y="180298"/>
                </a:lnTo>
                <a:lnTo>
                  <a:pt x="927063" y="175275"/>
                </a:lnTo>
                <a:lnTo>
                  <a:pt x="925741" y="170252"/>
                </a:lnTo>
                <a:lnTo>
                  <a:pt x="923891" y="165494"/>
                </a:lnTo>
                <a:lnTo>
                  <a:pt x="922040" y="161000"/>
                </a:lnTo>
                <a:lnTo>
                  <a:pt x="919132" y="156770"/>
                </a:lnTo>
                <a:lnTo>
                  <a:pt x="916224" y="153333"/>
                </a:lnTo>
                <a:lnTo>
                  <a:pt x="912523" y="149632"/>
                </a:lnTo>
                <a:lnTo>
                  <a:pt x="908557" y="146724"/>
                </a:lnTo>
                <a:lnTo>
                  <a:pt x="763414" y="55782"/>
                </a:lnTo>
                <a:lnTo>
                  <a:pt x="759184" y="53402"/>
                </a:lnTo>
                <a:lnTo>
                  <a:pt x="754425" y="51552"/>
                </a:lnTo>
                <a:lnTo>
                  <a:pt x="749666" y="50230"/>
                </a:lnTo>
                <a:lnTo>
                  <a:pt x="744643" y="49701"/>
                </a:lnTo>
                <a:lnTo>
                  <a:pt x="739884" y="49437"/>
                </a:lnTo>
                <a:close/>
                <a:moveTo>
                  <a:pt x="731424" y="0"/>
                </a:moveTo>
                <a:lnTo>
                  <a:pt x="734597" y="0"/>
                </a:lnTo>
                <a:lnTo>
                  <a:pt x="737769" y="0"/>
                </a:lnTo>
                <a:lnTo>
                  <a:pt x="741206" y="529"/>
                </a:lnTo>
                <a:lnTo>
                  <a:pt x="744114" y="1058"/>
                </a:lnTo>
                <a:lnTo>
                  <a:pt x="747287" y="1586"/>
                </a:lnTo>
                <a:lnTo>
                  <a:pt x="750459" y="2379"/>
                </a:lnTo>
                <a:lnTo>
                  <a:pt x="753632" y="3701"/>
                </a:lnTo>
                <a:lnTo>
                  <a:pt x="756540" y="4759"/>
                </a:lnTo>
                <a:lnTo>
                  <a:pt x="759184" y="6345"/>
                </a:lnTo>
                <a:lnTo>
                  <a:pt x="762356" y="8196"/>
                </a:lnTo>
                <a:lnTo>
                  <a:pt x="952444" y="127954"/>
                </a:lnTo>
                <a:lnTo>
                  <a:pt x="955352" y="129804"/>
                </a:lnTo>
                <a:lnTo>
                  <a:pt x="957996" y="131919"/>
                </a:lnTo>
                <a:lnTo>
                  <a:pt x="960375" y="133770"/>
                </a:lnTo>
                <a:lnTo>
                  <a:pt x="962754" y="135885"/>
                </a:lnTo>
                <a:lnTo>
                  <a:pt x="964869" y="138264"/>
                </a:lnTo>
                <a:lnTo>
                  <a:pt x="966720" y="140908"/>
                </a:lnTo>
                <a:lnTo>
                  <a:pt x="968571" y="143816"/>
                </a:lnTo>
                <a:lnTo>
                  <a:pt x="970421" y="146459"/>
                </a:lnTo>
                <a:lnTo>
                  <a:pt x="972007" y="149367"/>
                </a:lnTo>
                <a:lnTo>
                  <a:pt x="973065" y="152011"/>
                </a:lnTo>
                <a:lnTo>
                  <a:pt x="974387" y="155184"/>
                </a:lnTo>
                <a:lnTo>
                  <a:pt x="975444" y="158356"/>
                </a:lnTo>
                <a:lnTo>
                  <a:pt x="977031" y="164701"/>
                </a:lnTo>
                <a:lnTo>
                  <a:pt x="977824" y="171310"/>
                </a:lnTo>
                <a:lnTo>
                  <a:pt x="978088" y="178448"/>
                </a:lnTo>
                <a:lnTo>
                  <a:pt x="977824" y="185321"/>
                </a:lnTo>
                <a:lnTo>
                  <a:pt x="977031" y="192724"/>
                </a:lnTo>
                <a:lnTo>
                  <a:pt x="975180" y="199862"/>
                </a:lnTo>
                <a:lnTo>
                  <a:pt x="972801" y="207000"/>
                </a:lnTo>
                <a:lnTo>
                  <a:pt x="969892" y="214137"/>
                </a:lnTo>
                <a:lnTo>
                  <a:pt x="966191" y="221275"/>
                </a:lnTo>
                <a:lnTo>
                  <a:pt x="961697" y="228413"/>
                </a:lnTo>
                <a:lnTo>
                  <a:pt x="938167" y="262252"/>
                </a:lnTo>
                <a:lnTo>
                  <a:pt x="936581" y="264367"/>
                </a:lnTo>
                <a:lnTo>
                  <a:pt x="934730" y="266482"/>
                </a:lnTo>
                <a:lnTo>
                  <a:pt x="932615" y="268597"/>
                </a:lnTo>
                <a:lnTo>
                  <a:pt x="930500" y="270448"/>
                </a:lnTo>
                <a:lnTo>
                  <a:pt x="949535" y="286838"/>
                </a:lnTo>
                <a:lnTo>
                  <a:pt x="968042" y="303493"/>
                </a:lnTo>
                <a:lnTo>
                  <a:pt x="985491" y="320677"/>
                </a:lnTo>
                <a:lnTo>
                  <a:pt x="1002411" y="337332"/>
                </a:lnTo>
                <a:lnTo>
                  <a:pt x="1018538" y="353723"/>
                </a:lnTo>
                <a:lnTo>
                  <a:pt x="1034401" y="370378"/>
                </a:lnTo>
                <a:lnTo>
                  <a:pt x="1048941" y="387033"/>
                </a:lnTo>
                <a:lnTo>
                  <a:pt x="1063218" y="403424"/>
                </a:lnTo>
                <a:lnTo>
                  <a:pt x="1076437" y="419551"/>
                </a:lnTo>
                <a:lnTo>
                  <a:pt x="1089391" y="435677"/>
                </a:lnTo>
                <a:lnTo>
                  <a:pt x="1101552" y="451275"/>
                </a:lnTo>
                <a:lnTo>
                  <a:pt x="1113185" y="466872"/>
                </a:lnTo>
                <a:lnTo>
                  <a:pt x="1123760" y="481677"/>
                </a:lnTo>
                <a:lnTo>
                  <a:pt x="1134335" y="496217"/>
                </a:lnTo>
                <a:lnTo>
                  <a:pt x="1143853" y="510493"/>
                </a:lnTo>
                <a:lnTo>
                  <a:pt x="1152577" y="524240"/>
                </a:lnTo>
                <a:lnTo>
                  <a:pt x="1161037" y="537458"/>
                </a:lnTo>
                <a:lnTo>
                  <a:pt x="1168704" y="550148"/>
                </a:lnTo>
                <a:lnTo>
                  <a:pt x="1176107" y="562309"/>
                </a:lnTo>
                <a:lnTo>
                  <a:pt x="1182716" y="573412"/>
                </a:lnTo>
                <a:lnTo>
                  <a:pt x="1194349" y="594297"/>
                </a:lnTo>
                <a:lnTo>
                  <a:pt x="1203602" y="612274"/>
                </a:lnTo>
                <a:lnTo>
                  <a:pt x="1210740" y="626550"/>
                </a:lnTo>
                <a:lnTo>
                  <a:pt x="1215499" y="637125"/>
                </a:lnTo>
                <a:lnTo>
                  <a:pt x="1219200" y="646113"/>
                </a:lnTo>
                <a:lnTo>
                  <a:pt x="201612" y="6345"/>
                </a:lnTo>
                <a:lnTo>
                  <a:pt x="217211" y="6609"/>
                </a:lnTo>
                <a:lnTo>
                  <a:pt x="233073" y="7138"/>
                </a:lnTo>
                <a:lnTo>
                  <a:pt x="248936" y="7931"/>
                </a:lnTo>
                <a:lnTo>
                  <a:pt x="264270" y="8724"/>
                </a:lnTo>
                <a:lnTo>
                  <a:pt x="279339" y="10046"/>
                </a:lnTo>
                <a:lnTo>
                  <a:pt x="294673" y="11104"/>
                </a:lnTo>
                <a:lnTo>
                  <a:pt x="309743" y="12425"/>
                </a:lnTo>
                <a:lnTo>
                  <a:pt x="324548" y="14012"/>
                </a:lnTo>
                <a:lnTo>
                  <a:pt x="339088" y="15598"/>
                </a:lnTo>
                <a:lnTo>
                  <a:pt x="353629" y="17713"/>
                </a:lnTo>
                <a:lnTo>
                  <a:pt x="382182" y="21943"/>
                </a:lnTo>
                <a:lnTo>
                  <a:pt x="410470" y="26701"/>
                </a:lnTo>
                <a:lnTo>
                  <a:pt x="437965" y="31989"/>
                </a:lnTo>
                <a:lnTo>
                  <a:pt x="464932" y="38069"/>
                </a:lnTo>
                <a:lnTo>
                  <a:pt x="491370" y="44678"/>
                </a:lnTo>
                <a:lnTo>
                  <a:pt x="517279" y="51552"/>
                </a:lnTo>
                <a:lnTo>
                  <a:pt x="542659" y="59218"/>
                </a:lnTo>
                <a:lnTo>
                  <a:pt x="567246" y="67414"/>
                </a:lnTo>
                <a:lnTo>
                  <a:pt x="591569" y="75609"/>
                </a:lnTo>
                <a:lnTo>
                  <a:pt x="615363" y="84598"/>
                </a:lnTo>
                <a:lnTo>
                  <a:pt x="638628" y="93850"/>
                </a:lnTo>
                <a:lnTo>
                  <a:pt x="641536" y="85655"/>
                </a:lnTo>
                <a:lnTo>
                  <a:pt x="643122" y="81954"/>
                </a:lnTo>
                <a:lnTo>
                  <a:pt x="645237" y="77988"/>
                </a:lnTo>
                <a:lnTo>
                  <a:pt x="666123" y="42563"/>
                </a:lnTo>
                <a:lnTo>
                  <a:pt x="670617" y="35690"/>
                </a:lnTo>
                <a:lnTo>
                  <a:pt x="675641" y="29609"/>
                </a:lnTo>
                <a:lnTo>
                  <a:pt x="681193" y="23793"/>
                </a:lnTo>
                <a:lnTo>
                  <a:pt x="686744" y="18506"/>
                </a:lnTo>
                <a:lnTo>
                  <a:pt x="692825" y="14012"/>
                </a:lnTo>
                <a:lnTo>
                  <a:pt x="698906" y="10046"/>
                </a:lnTo>
                <a:lnTo>
                  <a:pt x="705251" y="6609"/>
                </a:lnTo>
                <a:lnTo>
                  <a:pt x="711596" y="3966"/>
                </a:lnTo>
                <a:lnTo>
                  <a:pt x="718205" y="1851"/>
                </a:lnTo>
                <a:lnTo>
                  <a:pt x="724815" y="793"/>
                </a:lnTo>
                <a:lnTo>
                  <a:pt x="7314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99320" y="2148185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FFC000"/>
                </a:solidFill>
              </a:rPr>
              <a:t>…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2979" y="1973580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FFC000"/>
                </a:solidFill>
              </a:rPr>
              <a:t>…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4579" y="3279130"/>
            <a:ext cx="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102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7139" y="3279130"/>
            <a:ext cx="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103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99699" y="3279130"/>
            <a:ext cx="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104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2259" y="3279130"/>
            <a:ext cx="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105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64819" y="3279130"/>
            <a:ext cx="87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106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19817" y="281661"/>
            <a:ext cx="418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1326:111,444,753,964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480243" y="898673"/>
            <a:ext cx="0" cy="58331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13260" y="1481990"/>
            <a:ext cx="1466983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338" y="3987186"/>
            <a:ext cx="10599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将之前得到的数据，按照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的不同，分别把位置信息装入不同的数组里。在装入的过程中，一旦某个数组装满，就把这个数组的内容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入文件中，作为一个存储起来的数据块；同时，把对应的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计入另一个文件中，作为数据块顺序的记录。两个文件互相参照，就可以根据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出现的位置，到存储数据块的文件中读取对应数据。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29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下一步就需要对数据块进行整理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1584960"/>
            <a:ext cx="8284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其实现在得到的数据已经可以进行搜索了。只需要输入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，根据前述方法转化为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数字，然后在存储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称为索引文件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里找到出现这个序号的位置，然后在存储数据块的文件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称为数据文件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里找对应位置的数据块，就是要查的位置信息。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然而，这样的搜索需要遍历整个索引文件，在数据量大的时候非常不划算。一个解决的方法就是对两个文件进行排序处理，排序后，就可以有较快的算法进行查找定位。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8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排序的具体实现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120" y="1199236"/>
            <a:ext cx="944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666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926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50620" y="5600441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排序前的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1920" y="1199236"/>
            <a:ext cx="1188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1,  207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2,  103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3,  233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4,  666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5,  926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6,  1023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7,  1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8,  7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9,  13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10, 233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11, 27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12, 23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13, 31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4760" y="5600441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个序号标记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6560" y="1199235"/>
            <a:ext cx="1188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7,     1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235, 1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23,   2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46,   2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19,   2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511, 3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702, 4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7980" y="560044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计数排序后的结果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8210" y="1199235"/>
            <a:ext cx="30132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排序后，按照第一个分量从数据文件中读入对应位置的数据块，依次写入到新的数据文件中，就得到了排序后的数据文件。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然后把所有的第二分量存储起来，就得到了新的索引文件。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由于对索引文件和数据文件的改动是同步的，所以对于新获得的两个文件，索引文件中每一条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数据的位置，都对应着数据文件里一个数据块的位置。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37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338" y="281661"/>
            <a:ext cx="11889564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对索引文件的进一步整理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338" y="1199236"/>
            <a:ext cx="8452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按照之前得到的结果，进行查询的过程为：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读入待查的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转换为对应的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→在索引文件中找到这个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的位置→ 按照这个位置在数据文件中找到对应的数据块。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考虑到索引文件中每一个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都会重复很多次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对应多个数据块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，在数据量大的时候很费时间，于是考虑建立两个数组，一个用来存储每个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在索引文件中重复的次数，也就是这个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对应了多少个数据块；另一个数组用来储存每个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出现的位置，也就是对应的数据块在数据文件中的起始位置。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步整理，将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的查询过程转化为了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8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1130</Words>
  <Application>Microsoft Office PowerPoint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PowerPoint 演示文稿</vt:lpstr>
      <vt:lpstr>要给每个 k-Mer 一个编号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2015-04-26T14:50:27Z</dcterms:created>
  <dcterms:modified xsi:type="dcterms:W3CDTF">2015-04-27T14:05:18Z</dcterms:modified>
</cp:coreProperties>
</file>