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939"/>
  </p:normalViewPr>
  <p:slideViewPr>
    <p:cSldViewPr snapToGrid="0" snapToObjects="1">
      <p:cViewPr varScale="1">
        <p:scale>
          <a:sx n="97" d="100"/>
          <a:sy n="97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5220-1474-2B4A-805E-6C30E5C4A09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5D31-688C-C248-859F-F3D8CBA1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cloud offers so much promise, but many cloud offerings can be notoriously difficult to navigate – even for an experienced developer. Progress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Kinvey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makes the cloud easier. In this session, we’ll take a look at building our first application using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Kinvey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We’ll explore features like the cloud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authentication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– all from the developer’s perspective (i.e.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code samples).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45D31-688C-C248-859F-F3D8CBA1D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314-2868-2D41-889C-18A70556C05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6A05-F364-4148-81B4-8D5B6C39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314-2868-2D41-889C-18A70556C05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6A05-F364-4148-81B4-8D5B6C39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314-2868-2D41-889C-18A70556C05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6A05-F364-4148-81B4-8D5B6C39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314-2868-2D41-889C-18A70556C05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6A05-F364-4148-81B4-8D5B6C39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314-2868-2D41-889C-18A70556C05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6A05-F364-4148-81B4-8D5B6C39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314-2868-2D41-889C-18A70556C05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6A05-F364-4148-81B4-8D5B6C39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314-2868-2D41-889C-18A70556C05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6A05-F364-4148-81B4-8D5B6C39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314-2868-2D41-889C-18A70556C05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6A05-F364-4148-81B4-8D5B6C39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314-2868-2D41-889C-18A70556C05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6A05-F364-4148-81B4-8D5B6C39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314-2868-2D41-889C-18A70556C05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6A05-F364-4148-81B4-8D5B6C39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314-2868-2D41-889C-18A70556C05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6A05-F364-4148-81B4-8D5B6C39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4314-2868-2D41-889C-18A70556C05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B6A05-F364-4148-81B4-8D5B6C39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532008"/>
            <a:ext cx="12192000" cy="3649662"/>
          </a:xfrm>
        </p:spPr>
        <p:txBody>
          <a:bodyPr>
            <a:noAutofit/>
          </a:bodyPr>
          <a:lstStyle/>
          <a:p>
            <a:r>
              <a:rPr lang="en-US" sz="7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7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7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charset="0"/>
                <a:ea typeface="Courier" charset="0"/>
                <a:cs typeface="Courier" charset="0"/>
              </a:rPr>
              <a:t>kinvey</a:t>
            </a:r>
            <a:r>
              <a:rPr 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charset="0"/>
                <a:ea typeface="Courier" charset="0"/>
                <a:cs typeface="Courier" charset="0"/>
              </a:rPr>
              <a:t>-node-</a:t>
            </a:r>
            <a:r>
              <a:rPr lang="en-US" sz="7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charset="0"/>
                <a:ea typeface="Courier" charset="0"/>
                <a:cs typeface="Courier" charset="0"/>
              </a:rPr>
              <a:t>sdk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9148" y="979279"/>
            <a:ext cx="12192000" cy="1710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(aka “Get Started with </a:t>
            </a: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Kinvey</a:t>
            </a:r>
            <a:r>
              <a:rPr 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”)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3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</vt:lpstr>
      <vt:lpstr>Arial</vt:lpstr>
      <vt:lpstr>Office Theme</vt:lpstr>
      <vt:lpstr>npm i kinvey-node-sdk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 with Kinvey</dc:title>
  <dc:creator>Tara Manicsic</dc:creator>
  <cp:lastModifiedBy>Tara Manicsic</cp:lastModifiedBy>
  <cp:revision>4</cp:revision>
  <dcterms:created xsi:type="dcterms:W3CDTF">2019-04-19T22:10:41Z</dcterms:created>
  <dcterms:modified xsi:type="dcterms:W3CDTF">2019-04-19T22:49:29Z</dcterms:modified>
</cp:coreProperties>
</file>