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66805" y="600377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Microsoft JhengHei"/>
              <a:buNone/>
            </a:pPr>
            <a:r>
              <a:rPr lang="zh-TW" sz="7000">
                <a:latin typeface="Microsoft JhengHei"/>
                <a:ea typeface="Microsoft JhengHei"/>
                <a:cs typeface="Microsoft JhengHei"/>
                <a:sym typeface="Microsoft JhengHei"/>
              </a:rPr>
              <a:t>Scripting期末作業</a:t>
            </a:r>
            <a:r>
              <a:rPr lang="zh-TW" sz="7000"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br>
              <a:rPr lang="zh-TW" sz="7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7000">
                <a:latin typeface="Microsoft JhengHei"/>
                <a:ea typeface="Microsoft JhengHei"/>
                <a:cs typeface="Microsoft JhengHei"/>
                <a:sym typeface="Microsoft JhengHei"/>
              </a:rPr>
              <a:t>抓取steam遊戲系統要求</a:t>
            </a:r>
            <a:endParaRPr sz="7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組　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長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楊廷恩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	    組員：黃紹愷  張呈定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Microsoft JhengHei"/>
              <a:buNone/>
            </a:pPr>
            <a:r>
              <a:rPr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大方向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97275" y="1845725"/>
            <a:ext cx="10384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1.利用爬蟲擷取Steam遊戲的最低配置和建議配置資料            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2.將擷取資料儲存在SQLite資料庫中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3.開發一個便捷的Tkinter圖形化界面使用者查看資訊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Microsoft JhengHei"/>
              <a:buNone/>
            </a:pPr>
            <a:r>
              <a:rPr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Domain Knowhow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Steam:當今規模最大的電子遊戲數位分發平台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最低配置要求:運行某個程式或軟體所需要的最低需求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系統建議配置:運行</a:t>
            </a: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某個程式或軟體時能達到最佳化的需求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5" y="0"/>
            <a:ext cx="9911250" cy="64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3004185" y="1815738"/>
            <a:ext cx="614623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