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93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6" autoAdjust="0"/>
    <p:restoredTop sz="41450" autoAdjust="0"/>
  </p:normalViewPr>
  <p:slideViewPr>
    <p:cSldViewPr snapToGrid="0">
      <p:cViewPr varScale="1">
        <p:scale>
          <a:sx n="29" d="100"/>
          <a:sy n="29" d="100"/>
        </p:scale>
        <p:origin x="26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1276F-4A8F-4B13-B6D5-06C27A91DE9A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/>
          <p:cNvSpPr/>
          <p:nvPr/>
        </p:nvSpPr>
        <p:spPr>
          <a:xfrm>
            <a:off x="4850064" y="48612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4857658" y="201883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/>
          <p:cNvSpPr/>
          <p:nvPr/>
        </p:nvSpPr>
        <p:spPr>
          <a:xfrm>
            <a:off x="4875815" y="361545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字方塊 182"/>
              <p:cNvSpPr txBox="1"/>
              <p:nvPr/>
            </p:nvSpPr>
            <p:spPr>
              <a:xfrm flipH="1">
                <a:off x="4076926" y="561267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3" name="文字方塊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6926" y="561267"/>
                <a:ext cx="37593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0" t="-152" r="-9733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字方塊 183"/>
              <p:cNvSpPr txBox="1"/>
              <p:nvPr/>
            </p:nvSpPr>
            <p:spPr>
              <a:xfrm flipH="1">
                <a:off x="4059316" y="2184463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4" name="文字方塊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9316" y="2184463"/>
                <a:ext cx="38305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03" t="-17" r="-8644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字方塊 184"/>
              <p:cNvSpPr txBox="1"/>
              <p:nvPr/>
            </p:nvSpPr>
            <p:spPr>
              <a:xfrm flipH="1">
                <a:off x="4070480" y="376591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5" name="文字方塊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0480" y="3765916"/>
                <a:ext cx="3830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4" t="-99" r="-8713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線單箭頭接點 185"/>
          <p:cNvCxnSpPr/>
          <p:nvPr/>
        </p:nvCxnSpPr>
        <p:spPr>
          <a:xfrm flipH="1">
            <a:off x="5585528" y="78888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/>
          <p:nvPr/>
        </p:nvCxnSpPr>
        <p:spPr>
          <a:xfrm flipH="1">
            <a:off x="5585528" y="234240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/>
          <p:nvPr/>
        </p:nvCxnSpPr>
        <p:spPr>
          <a:xfrm flipH="1">
            <a:off x="5569827" y="395058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 flipH="1">
            <a:off x="5907966" y="60259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0" name="矩形 189"/>
          <p:cNvSpPr/>
          <p:nvPr/>
        </p:nvSpPr>
        <p:spPr>
          <a:xfrm flipH="1">
            <a:off x="5907966" y="215134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1" name="直線單箭頭接點 190"/>
          <p:cNvCxnSpPr>
            <a:stCxn id="207" idx="3"/>
            <a:endCxn id="189" idx="1"/>
          </p:cNvCxnSpPr>
          <p:nvPr/>
        </p:nvCxnSpPr>
        <p:spPr>
          <a:xfrm flipH="1" flipV="1">
            <a:off x="6277298" y="78725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/>
          <p:cNvGrpSpPr/>
          <p:nvPr/>
        </p:nvGrpSpPr>
        <p:grpSpPr>
          <a:xfrm flipH="1">
            <a:off x="5925775" y="992088"/>
            <a:ext cx="333714" cy="653404"/>
            <a:chOff x="5009975" y="3353595"/>
            <a:chExt cx="333714" cy="653404"/>
          </a:xfrm>
        </p:grpSpPr>
        <p:cxnSp>
          <p:nvCxnSpPr>
            <p:cNvPr id="193" name="直線單箭頭接點 192"/>
            <p:cNvCxnSpPr>
              <a:stCxn id="19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95" name="群組 194"/>
          <p:cNvGrpSpPr/>
          <p:nvPr/>
        </p:nvGrpSpPr>
        <p:grpSpPr>
          <a:xfrm flipH="1">
            <a:off x="5907966" y="2526115"/>
            <a:ext cx="333714" cy="653404"/>
            <a:chOff x="5009975" y="3353595"/>
            <a:chExt cx="333714" cy="653404"/>
          </a:xfrm>
        </p:grpSpPr>
        <p:cxnSp>
          <p:nvCxnSpPr>
            <p:cNvPr id="196" name="直線單箭頭接點 195"/>
            <p:cNvCxnSpPr>
              <a:stCxn id="1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8" name="矩形 197"/>
          <p:cNvSpPr/>
          <p:nvPr/>
        </p:nvSpPr>
        <p:spPr>
          <a:xfrm flipH="1">
            <a:off x="5892265" y="375952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99" name="群組 198"/>
          <p:cNvGrpSpPr/>
          <p:nvPr/>
        </p:nvGrpSpPr>
        <p:grpSpPr>
          <a:xfrm flipH="1">
            <a:off x="5934795" y="4134295"/>
            <a:ext cx="333714" cy="653404"/>
            <a:chOff x="5009975" y="3353595"/>
            <a:chExt cx="333714" cy="653404"/>
          </a:xfrm>
        </p:grpSpPr>
        <p:cxnSp>
          <p:nvCxnSpPr>
            <p:cNvPr id="200" name="直線單箭頭接點 199"/>
            <p:cNvCxnSpPr>
              <a:stCxn id="2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02" name="直線單箭頭接點 201"/>
          <p:cNvCxnSpPr>
            <a:endCxn id="189" idx="1"/>
          </p:cNvCxnSpPr>
          <p:nvPr/>
        </p:nvCxnSpPr>
        <p:spPr>
          <a:xfrm flipH="1" flipV="1">
            <a:off x="6277298" y="787259"/>
            <a:ext cx="1999923" cy="1294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>
            <a:stCxn id="213" idx="3"/>
            <a:endCxn id="189" idx="1"/>
          </p:cNvCxnSpPr>
          <p:nvPr/>
        </p:nvCxnSpPr>
        <p:spPr>
          <a:xfrm flipH="1" flipV="1">
            <a:off x="6277298" y="78725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/>
          <p:cNvSpPr txBox="1"/>
          <p:nvPr/>
        </p:nvSpPr>
        <p:spPr>
          <a:xfrm rot="16200000" flipH="1">
            <a:off x="7908416" y="3374396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205" name="群組 204"/>
          <p:cNvGrpSpPr/>
          <p:nvPr/>
        </p:nvGrpSpPr>
        <p:grpSpPr>
          <a:xfrm flipH="1">
            <a:off x="8292491" y="949806"/>
            <a:ext cx="369332" cy="394455"/>
            <a:chOff x="674398" y="1660770"/>
            <a:chExt cx="369332" cy="394455"/>
          </a:xfrm>
        </p:grpSpPr>
        <p:sp>
          <p:nvSpPr>
            <p:cNvPr id="206" name="矩形 205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文字方塊 206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07" name="文字方塊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/>
          <p:cNvGrpSpPr/>
          <p:nvPr/>
        </p:nvGrpSpPr>
        <p:grpSpPr>
          <a:xfrm flipH="1">
            <a:off x="8292900" y="1872392"/>
            <a:ext cx="369332" cy="394455"/>
            <a:chOff x="674398" y="1660770"/>
            <a:chExt cx="369332" cy="394455"/>
          </a:xfrm>
        </p:grpSpPr>
        <p:sp>
          <p:nvSpPr>
            <p:cNvPr id="209" name="矩形 208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文字方塊 209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0" name="文字方塊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/>
          <p:cNvGrpSpPr/>
          <p:nvPr/>
        </p:nvGrpSpPr>
        <p:grpSpPr>
          <a:xfrm flipH="1">
            <a:off x="8277221" y="2785064"/>
            <a:ext cx="369332" cy="394455"/>
            <a:chOff x="674398" y="1660770"/>
            <a:chExt cx="369332" cy="394455"/>
          </a:xfrm>
        </p:grpSpPr>
        <p:sp>
          <p:nvSpPr>
            <p:cNvPr id="212" name="矩形 211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文字方塊 212"/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3" name="文字方塊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群組 221"/>
          <p:cNvGrpSpPr/>
          <p:nvPr/>
        </p:nvGrpSpPr>
        <p:grpSpPr>
          <a:xfrm>
            <a:off x="4442874" y="805210"/>
            <a:ext cx="370685" cy="3179955"/>
            <a:chOff x="4988328" y="936328"/>
            <a:chExt cx="370685" cy="3179955"/>
          </a:xfrm>
        </p:grpSpPr>
        <p:cxnSp>
          <p:nvCxnSpPr>
            <p:cNvPr id="223" name="直線單箭頭接點 222"/>
            <p:cNvCxnSpPr/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/>
            <p:cNvCxnSpPr/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/>
            <p:cNvCxnSpPr/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/>
          <p:cNvCxnSpPr>
            <a:endCxn id="190" idx="1"/>
          </p:cNvCxnSpPr>
          <p:nvPr/>
        </p:nvCxnSpPr>
        <p:spPr>
          <a:xfrm flipH="1">
            <a:off x="6277298" y="1134472"/>
            <a:ext cx="1999923" cy="120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/>
          <p:cNvCxnSpPr>
            <a:endCxn id="198" idx="1"/>
          </p:cNvCxnSpPr>
          <p:nvPr/>
        </p:nvCxnSpPr>
        <p:spPr>
          <a:xfrm flipH="1">
            <a:off x="6261597" y="1134472"/>
            <a:ext cx="2015624" cy="280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/>
          <p:cNvCxnSpPr>
            <a:stCxn id="209" idx="3"/>
            <a:endCxn id="190" idx="1"/>
          </p:cNvCxnSpPr>
          <p:nvPr/>
        </p:nvCxnSpPr>
        <p:spPr>
          <a:xfrm flipH="1">
            <a:off x="6277298" y="2082181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/>
          <p:cNvCxnSpPr>
            <a:stCxn id="209" idx="3"/>
            <a:endCxn id="198" idx="1"/>
          </p:cNvCxnSpPr>
          <p:nvPr/>
        </p:nvCxnSpPr>
        <p:spPr>
          <a:xfrm flipH="1">
            <a:off x="6261597" y="2082181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>
            <a:stCxn id="213" idx="3"/>
            <a:endCxn id="198" idx="1"/>
          </p:cNvCxnSpPr>
          <p:nvPr/>
        </p:nvCxnSpPr>
        <p:spPr>
          <a:xfrm flipH="1">
            <a:off x="6261597" y="296973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/>
          <p:cNvCxnSpPr>
            <a:stCxn id="213" idx="3"/>
            <a:endCxn id="190" idx="1"/>
          </p:cNvCxnSpPr>
          <p:nvPr/>
        </p:nvCxnSpPr>
        <p:spPr>
          <a:xfrm flipH="1" flipV="1">
            <a:off x="6277298" y="2336015"/>
            <a:ext cx="2052404" cy="633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/>
          <p:cNvSpPr/>
          <p:nvPr/>
        </p:nvSpPr>
        <p:spPr>
          <a:xfrm flipH="1">
            <a:off x="912502" y="491972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/>
          <p:cNvSpPr/>
          <p:nvPr/>
        </p:nvSpPr>
        <p:spPr>
          <a:xfrm flipH="1">
            <a:off x="888866" y="204072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/>
          <p:cNvCxnSpPr/>
          <p:nvPr/>
        </p:nvCxnSpPr>
        <p:spPr>
          <a:xfrm flipH="1">
            <a:off x="1552471" y="81268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/>
          <p:cNvCxnSpPr/>
          <p:nvPr/>
        </p:nvCxnSpPr>
        <p:spPr>
          <a:xfrm flipH="1">
            <a:off x="1552471" y="236620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/>
          <p:cNvSpPr/>
          <p:nvPr/>
        </p:nvSpPr>
        <p:spPr>
          <a:xfrm flipH="1">
            <a:off x="838625" y="3621301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/>
          <p:cNvCxnSpPr/>
          <p:nvPr/>
        </p:nvCxnSpPr>
        <p:spPr>
          <a:xfrm flipH="1">
            <a:off x="1494240" y="397438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/>
          <p:cNvSpPr/>
          <p:nvPr/>
        </p:nvSpPr>
        <p:spPr>
          <a:xfrm flipH="1">
            <a:off x="1874909" y="62639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48" name="矩形 247"/>
          <p:cNvSpPr/>
          <p:nvPr/>
        </p:nvSpPr>
        <p:spPr>
          <a:xfrm flipH="1">
            <a:off x="1874909" y="217515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49" name="群組 248"/>
          <p:cNvGrpSpPr/>
          <p:nvPr/>
        </p:nvGrpSpPr>
        <p:grpSpPr>
          <a:xfrm flipH="1">
            <a:off x="1892718" y="1015889"/>
            <a:ext cx="333714" cy="653404"/>
            <a:chOff x="5009975" y="3353595"/>
            <a:chExt cx="333714" cy="653404"/>
          </a:xfrm>
        </p:grpSpPr>
        <p:cxnSp>
          <p:nvCxnSpPr>
            <p:cNvPr id="250" name="直線單箭頭接點 249"/>
            <p:cNvCxnSpPr>
              <a:stCxn id="2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2" name="群組 251"/>
          <p:cNvGrpSpPr/>
          <p:nvPr/>
        </p:nvGrpSpPr>
        <p:grpSpPr>
          <a:xfrm flipH="1">
            <a:off x="1874909" y="2549916"/>
            <a:ext cx="333714" cy="653404"/>
            <a:chOff x="5009975" y="3353595"/>
            <a:chExt cx="333714" cy="653404"/>
          </a:xfrm>
        </p:grpSpPr>
        <p:cxnSp>
          <p:nvCxnSpPr>
            <p:cNvPr id="253" name="直線單箭頭接點 252"/>
            <p:cNvCxnSpPr>
              <a:stCxn id="2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5" name="矩形 254"/>
          <p:cNvSpPr/>
          <p:nvPr/>
        </p:nvSpPr>
        <p:spPr>
          <a:xfrm flipH="1">
            <a:off x="1816678" y="378333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56" name="群組 255"/>
          <p:cNvGrpSpPr/>
          <p:nvPr/>
        </p:nvGrpSpPr>
        <p:grpSpPr>
          <a:xfrm flipH="1">
            <a:off x="1816678" y="4158096"/>
            <a:ext cx="333714" cy="653404"/>
            <a:chOff x="5009975" y="3353595"/>
            <a:chExt cx="333714" cy="653404"/>
          </a:xfrm>
        </p:grpSpPr>
        <p:cxnSp>
          <p:nvCxnSpPr>
            <p:cNvPr id="257" name="直線單箭頭接點 256"/>
            <p:cNvCxnSpPr>
              <a:stCxn id="2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60" name="直線單箭頭接點 259"/>
          <p:cNvCxnSpPr>
            <a:endCxn id="247" idx="1"/>
          </p:cNvCxnSpPr>
          <p:nvPr/>
        </p:nvCxnSpPr>
        <p:spPr>
          <a:xfrm flipH="1">
            <a:off x="2244241" y="805210"/>
            <a:ext cx="1717353" cy="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>
            <a:endCxn id="248" idx="1"/>
          </p:cNvCxnSpPr>
          <p:nvPr/>
        </p:nvCxnSpPr>
        <p:spPr>
          <a:xfrm flipH="1">
            <a:off x="2244241" y="787259"/>
            <a:ext cx="1688427" cy="15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>
            <a:endCxn id="255" idx="1"/>
          </p:cNvCxnSpPr>
          <p:nvPr/>
        </p:nvCxnSpPr>
        <p:spPr>
          <a:xfrm flipH="1">
            <a:off x="2186010" y="834581"/>
            <a:ext cx="1741207" cy="313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stCxn id="184" idx="3"/>
            <a:endCxn id="247" idx="1"/>
          </p:cNvCxnSpPr>
          <p:nvPr/>
        </p:nvCxnSpPr>
        <p:spPr>
          <a:xfrm flipH="1" flipV="1">
            <a:off x="2244241" y="811060"/>
            <a:ext cx="1815075" cy="1558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/>
          <p:cNvCxnSpPr>
            <a:stCxn id="184" idx="3"/>
            <a:endCxn id="248" idx="1"/>
          </p:cNvCxnSpPr>
          <p:nvPr/>
        </p:nvCxnSpPr>
        <p:spPr>
          <a:xfrm flipH="1" flipV="1">
            <a:off x="2244241" y="2359816"/>
            <a:ext cx="1815075" cy="9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/>
          <p:cNvCxnSpPr>
            <a:stCxn id="184" idx="3"/>
            <a:endCxn id="255" idx="1"/>
          </p:cNvCxnSpPr>
          <p:nvPr/>
        </p:nvCxnSpPr>
        <p:spPr>
          <a:xfrm flipH="1">
            <a:off x="2186010" y="2369129"/>
            <a:ext cx="1873306" cy="1598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/>
          <p:cNvCxnSpPr>
            <a:stCxn id="185" idx="3"/>
            <a:endCxn id="255" idx="1"/>
          </p:cNvCxnSpPr>
          <p:nvPr/>
        </p:nvCxnSpPr>
        <p:spPr>
          <a:xfrm flipH="1">
            <a:off x="2186010" y="3950582"/>
            <a:ext cx="1884470" cy="1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/>
          <p:cNvCxnSpPr>
            <a:stCxn id="185" idx="3"/>
            <a:endCxn id="248" idx="1"/>
          </p:cNvCxnSpPr>
          <p:nvPr/>
        </p:nvCxnSpPr>
        <p:spPr>
          <a:xfrm flipH="1" flipV="1">
            <a:off x="2244241" y="2359816"/>
            <a:ext cx="1826239" cy="159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/>
          <p:cNvCxnSpPr>
            <a:stCxn id="185" idx="3"/>
            <a:endCxn id="247" idx="1"/>
          </p:cNvCxnSpPr>
          <p:nvPr/>
        </p:nvCxnSpPr>
        <p:spPr>
          <a:xfrm flipH="1" flipV="1">
            <a:off x="2244241" y="811060"/>
            <a:ext cx="1826239" cy="3139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/>
          <p:cNvGrpSpPr/>
          <p:nvPr/>
        </p:nvGrpSpPr>
        <p:grpSpPr>
          <a:xfrm>
            <a:off x="452230" y="753601"/>
            <a:ext cx="370685" cy="3179955"/>
            <a:chOff x="4988328" y="936328"/>
            <a:chExt cx="370685" cy="3179955"/>
          </a:xfrm>
        </p:grpSpPr>
        <p:cxnSp>
          <p:nvCxnSpPr>
            <p:cNvPr id="270" name="直線單箭頭接點 269"/>
            <p:cNvCxnSpPr/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/>
            <p:cNvCxnSpPr/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/>
            <p:cNvCxnSpPr/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/>
          <p:cNvSpPr/>
          <p:nvPr/>
        </p:nvSpPr>
        <p:spPr>
          <a:xfrm>
            <a:off x="4945067" y="60377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08"/>
          <p:cNvSpPr/>
          <p:nvPr/>
        </p:nvSpPr>
        <p:spPr>
          <a:xfrm>
            <a:off x="4956260" y="21573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08"/>
          <p:cNvSpPr/>
          <p:nvPr/>
        </p:nvSpPr>
        <p:spPr>
          <a:xfrm>
            <a:off x="4980404" y="376007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08"/>
          <p:cNvSpPr/>
          <p:nvPr/>
        </p:nvSpPr>
        <p:spPr>
          <a:xfrm>
            <a:off x="967173" y="64697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 108"/>
          <p:cNvSpPr/>
          <p:nvPr/>
        </p:nvSpPr>
        <p:spPr>
          <a:xfrm>
            <a:off x="978366" y="22005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 108"/>
          <p:cNvSpPr/>
          <p:nvPr/>
        </p:nvSpPr>
        <p:spPr>
          <a:xfrm>
            <a:off x="1002510" y="380327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256529" y="4244209"/>
            <a:ext cx="188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Neuron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172274" y="5225237"/>
            <a:ext cx="402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Neural Network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右大括弧 2"/>
          <p:cNvSpPr/>
          <p:nvPr/>
        </p:nvSpPr>
        <p:spPr>
          <a:xfrm rot="5400000">
            <a:off x="3911907" y="993126"/>
            <a:ext cx="505808" cy="7767953"/>
          </a:xfrm>
          <a:prstGeom prst="rightBrace">
            <a:avLst>
              <a:gd name="adj1" fmla="val 139672"/>
              <a:gd name="adj2" fmla="val 765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>
            <a:off x="3088454" y="5218805"/>
            <a:ext cx="627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This mimics human brains … (???)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36574" y="5941971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Many layers means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Deep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4109688" y="11312"/>
            <a:ext cx="237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hidden layer</a:t>
            </a:r>
            <a:endParaRPr lang="zh-TW" altLang="en-US" sz="28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353501" y="22247"/>
            <a:ext cx="237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hidden layer</a:t>
            </a:r>
            <a:endParaRPr lang="zh-TW" altLang="en-US" sz="28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5505012" y="5941971"/>
            <a:ext cx="2972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Deep Learning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箭號: 向右 4"/>
          <p:cNvSpPr/>
          <p:nvPr/>
        </p:nvSpPr>
        <p:spPr>
          <a:xfrm>
            <a:off x="5018322" y="6004167"/>
            <a:ext cx="613567" cy="4941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2" grpId="0"/>
      <p:bldP spid="3" grpId="0" animBg="1"/>
      <p:bldP spid="114" grpId="0"/>
      <p:bldP spid="116" grpId="0"/>
      <p:bldP spid="118" grpId="0"/>
      <p:bldP spid="119" grpId="0"/>
      <p:bldP spid="120" grpId="0"/>
      <p:bldP spid="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</Words>
  <Application>WPS 演示</Application>
  <PresentationFormat>如螢幕大小 (4:3)</PresentationFormat>
  <Paragraphs>52</Paragraphs>
  <Slides>1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宋体</vt:lpstr>
      <vt:lpstr>Wingdings</vt:lpstr>
      <vt:lpstr>Microsoft JhengHei</vt:lpstr>
      <vt:lpstr>Calibri</vt:lpstr>
      <vt:lpstr>PMingLiU</vt:lpstr>
      <vt:lpstr>PMingLiU-ExtB</vt:lpstr>
      <vt:lpstr>Cambria Math</vt:lpstr>
      <vt:lpstr>Calibri Light</vt:lpstr>
      <vt:lpstr>微软雅黑</vt:lpstr>
      <vt:lpstr>等线</vt:lpstr>
      <vt:lpstr>Arial Unicode MS</vt:lpstr>
      <vt:lpstr>Calibri</vt:lpstr>
      <vt:lpstr>等线 Light</vt:lpstr>
      <vt:lpstr>PMingLiU</vt:lpstr>
      <vt:lpstr>Segoe Print</vt:lpstr>
      <vt:lpstr>Office 佈景主題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Hung-yi Lee</dc:creator>
  <cp:lastModifiedBy>为梦想奋斗</cp:lastModifiedBy>
  <cp:revision>292</cp:revision>
  <dcterms:created xsi:type="dcterms:W3CDTF">2021-02-14T15:05:00Z</dcterms:created>
  <dcterms:modified xsi:type="dcterms:W3CDTF">2021-07-07T01:26:57Z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BFDA6CE1D32D4A59A695560575CA2684</vt:lpwstr>
  </property>
  <property fmtid="{D5CDD505-2E9C-101B-9397-08002B2CF9AE}" pid="3" name="KSOProductBuildVer">
    <vt:lpwstr>2052-11.1.0.10495</vt:lpwstr>
  </property>
</Properties>
</file>