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536" r:id="rId3"/>
    <p:sldId id="538" r:id="rId5"/>
    <p:sldId id="540" r:id="rId6"/>
    <p:sldId id="1842" r:id="rId7"/>
    <p:sldId id="1838" r:id="rId8"/>
    <p:sldId id="546" r:id="rId9"/>
    <p:sldId id="1843" r:id="rId10"/>
    <p:sldId id="1844" r:id="rId11"/>
    <p:sldId id="1846" r:id="rId12"/>
    <p:sldId id="1845" r:id="rId13"/>
    <p:sldId id="301" r:id="rId14"/>
    <p:sldId id="1847" r:id="rId15"/>
    <p:sldId id="1848" r:id="rId16"/>
    <p:sldId id="1849" r:id="rId17"/>
    <p:sldId id="304" r:id="rId18"/>
    <p:sldId id="307" r:id="rId19"/>
    <p:sldId id="308" r:id="rId20"/>
    <p:sldId id="309" r:id="rId21"/>
    <p:sldId id="311" r:id="rId22"/>
    <p:sldId id="313" r:id="rId23"/>
    <p:sldId id="317" r:id="rId24"/>
    <p:sldId id="318" r:id="rId25"/>
    <p:sldId id="319" r:id="rId26"/>
    <p:sldId id="1827" r:id="rId27"/>
    <p:sldId id="541" r:id="rId28"/>
    <p:sldId id="287" r:id="rId29"/>
    <p:sldId id="1829" r:id="rId30"/>
    <p:sldId id="1831" r:id="rId31"/>
    <p:sldId id="1830"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24" autoAdjust="0"/>
    <p:restoredTop sz="94238" autoAdjust="0"/>
  </p:normalViewPr>
  <p:slideViewPr>
    <p:cSldViewPr snapToGrid="0">
      <p:cViewPr>
        <p:scale>
          <a:sx n="66" d="100"/>
          <a:sy n="66" d="100"/>
        </p:scale>
        <p:origin x="750" y="102"/>
      </p:cViewPr>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C5A6BE-99A8-4CFF-AC49-F9ABE1BDF983}" type="datetimeFigureOut">
              <a:rPr lang="zh-TW" altLang="en-US" smtClean="0"/>
            </a:fld>
            <a:endParaRPr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21633A-A357-4647-96F8-3609E572E7C5}" type="slidenum">
              <a:rPr lang="zh-TW" altLang="en-US" smtClean="0"/>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5" Type="http://schemas.openxmlformats.org/officeDocument/2006/relationships/hyperlink" Target="https://analyticsindiamag.com/object-detection-with-transformers/" TargetMode="External"/><Relationship Id="rId4" Type="http://schemas.openxmlformats.org/officeDocument/2006/relationships/hyperlink" Target="https://arxiv.org/abs/2005.12872" TargetMode="External"/><Relationship Id="rId3" Type="http://schemas.openxmlformats.org/officeDocument/2006/relationships/hyperlink" Target="https://github.com/facebookresearch/detr" TargetMode="External"/><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Check: multi-head attention </a:t>
            </a:r>
            <a:endParaRPr lang="en-US" altLang="zh-TW" dirty="0"/>
          </a:p>
          <a:p>
            <a:endParaRPr lang="en-US" altLang="zh-TW" dirty="0"/>
          </a:p>
          <a:p>
            <a:endParaRPr lang="en-US" altLang="zh-TW" dirty="0"/>
          </a:p>
          <a:p>
            <a:endParaRPr lang="en-US" altLang="zh-TW" dirty="0"/>
          </a:p>
          <a:p>
            <a:r>
              <a:rPr lang="en-US" altLang="zh-TW" dirty="0"/>
              <a:t>=============</a:t>
            </a:r>
            <a:endParaRPr lang="en-US" altLang="zh-TW" dirty="0"/>
          </a:p>
          <a:p>
            <a:r>
              <a:rPr lang="en-US" altLang="zh-TW" dirty="0"/>
              <a:t>Multiple related input example</a:t>
            </a:r>
            <a:endParaRPr lang="en-US" altLang="zh-TW" dirty="0"/>
          </a:p>
          <a:p>
            <a:r>
              <a:rPr lang="en-US" altLang="zh-TW" dirty="0"/>
              <a:t>Same input, different labels</a:t>
            </a:r>
            <a:endParaRPr lang="en-US" altLang="zh-TW" dirty="0"/>
          </a:p>
          <a:p>
            <a:r>
              <a:rPr lang="en-US" altLang="zh-TW" dirty="0"/>
              <a:t>=====</a:t>
            </a:r>
            <a:endParaRPr lang="en-US" altLang="zh-TW" dirty="0"/>
          </a:p>
          <a:p>
            <a:r>
              <a:rPr lang="en-US" altLang="zh-TW" dirty="0"/>
              <a:t>Using DNN to fit</a:t>
            </a:r>
            <a:endParaRPr lang="en-US" altLang="zh-TW" dirty="0"/>
          </a:p>
          <a:p>
            <a:r>
              <a:rPr lang="en-US" altLang="zh-TW" dirty="0"/>
              <a:t>What is the problem? Noisy?</a:t>
            </a:r>
            <a:endParaRPr lang="en-US" altLang="zh-TW" dirty="0"/>
          </a:p>
          <a:p>
            <a:r>
              <a:rPr lang="en-US" altLang="zh-TW" dirty="0"/>
              <a:t>=====</a:t>
            </a:r>
            <a:endParaRPr lang="en-US" altLang="zh-TW" dirty="0"/>
          </a:p>
          <a:p>
            <a:r>
              <a:rPr lang="en-US" altLang="zh-TW" dirty="0"/>
              <a:t>How about</a:t>
            </a:r>
            <a:endParaRPr lang="en-US" altLang="zh-TW" dirty="0"/>
          </a:p>
          <a:p>
            <a:r>
              <a:rPr lang="en-US" altLang="zh-TW" dirty="0"/>
              <a:t>Self-attention </a:t>
            </a:r>
            <a:endParaRPr lang="en-US" altLang="zh-TW" dirty="0"/>
          </a:p>
          <a:p>
            <a:r>
              <a:rPr lang="en-US" altLang="zh-TW" dirty="0"/>
              <a:t>===</a:t>
            </a:r>
            <a:endParaRPr lang="en-US" altLang="zh-TW" dirty="0"/>
          </a:p>
          <a:p>
            <a:pPr rtl="0">
              <a:spcBef>
                <a:spcPts val="0"/>
              </a:spcBef>
              <a:spcAft>
                <a:spcPts val="0"/>
              </a:spcAft>
            </a:pPr>
            <a:r>
              <a:rPr lang="en-US" altLang="zh-TW" sz="1100" b="0" i="0" u="none" strike="noStrike" dirty="0">
                <a:solidFill>
                  <a:srgbClr val="000000"/>
                </a:solidFill>
                <a:effectLst/>
                <a:latin typeface="Arial" panose="020B0604020202020204" pitchFamily="34" charset="0"/>
              </a:rPr>
              <a:t>All types of ML problems:</a:t>
            </a:r>
            <a:endParaRPr lang="en-US" altLang="zh-TW" b="0" dirty="0">
              <a:effectLst/>
            </a:endParaRPr>
          </a:p>
          <a:p>
            <a:pPr marL="0" indent="0" rtl="0">
              <a:spcBef>
                <a:spcPts val="0"/>
              </a:spcBef>
              <a:spcAft>
                <a:spcPts val="0"/>
              </a:spcAft>
              <a:buNone/>
            </a:pPr>
            <a:br>
              <a:rPr lang="en-US" altLang="zh-TW" b="0" dirty="0">
                <a:effectLst/>
              </a:rPr>
            </a:br>
            <a:r>
              <a:rPr lang="en-US" altLang="zh-TW" sz="1100" b="0" i="0" u="none" strike="noStrike" dirty="0">
                <a:solidFill>
                  <a:srgbClr val="000000"/>
                </a:solidFill>
                <a:effectLst/>
                <a:latin typeface="Arial" panose="020B0604020202020204" pitchFamily="34" charset="0"/>
              </a:rPr>
              <a:t>Input:</a:t>
            </a:r>
            <a:endParaRPr lang="en-US" altLang="zh-TW" b="0" dirty="0">
              <a:effectLst/>
            </a:endParaRPr>
          </a:p>
          <a:p>
            <a:pPr rtl="0" fontAlgn="base">
              <a:spcBef>
                <a:spcPts val="0"/>
              </a:spcBef>
              <a:spcAft>
                <a:spcPts val="0"/>
              </a:spcAft>
              <a:buFont typeface="Arial" panose="020B0604020202020204" pitchFamily="34" charset="0"/>
              <a:buChar char="•"/>
            </a:pPr>
            <a:r>
              <a:rPr lang="en-US" altLang="zh-TW" sz="1100" b="0" i="0" u="none" strike="noStrike" dirty="0">
                <a:solidFill>
                  <a:srgbClr val="000000"/>
                </a:solidFill>
                <a:effectLst/>
                <a:latin typeface="Arial" panose="020B0604020202020204" pitchFamily="34" charset="0"/>
              </a:rPr>
              <a:t>One vector </a:t>
            </a:r>
            <a:endParaRPr lang="en-US" altLang="zh-TW" sz="11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altLang="zh-TW" sz="1100" b="0" i="0" u="none" strike="noStrike" dirty="0">
                <a:solidFill>
                  <a:srgbClr val="000000"/>
                </a:solidFill>
                <a:effectLst/>
                <a:latin typeface="Arial" panose="020B0604020202020204" pitchFamily="34" charset="0"/>
              </a:rPr>
              <a:t>A set of vectors (seq, image, graph), relation is important  </a:t>
            </a:r>
            <a:endParaRPr lang="en-US" altLang="zh-TW" sz="1100" b="0" i="0" u="none" strike="noStrike" dirty="0">
              <a:solidFill>
                <a:srgbClr val="000000"/>
              </a:solidFill>
              <a:effectLst/>
              <a:latin typeface="Arial" panose="020B0604020202020204" pitchFamily="34" charset="0"/>
            </a:endParaRPr>
          </a:p>
          <a:p>
            <a:pPr marL="0" indent="0" rtl="0">
              <a:spcBef>
                <a:spcPts val="0"/>
              </a:spcBef>
              <a:spcAft>
                <a:spcPts val="0"/>
              </a:spcAft>
              <a:buNone/>
            </a:pPr>
            <a:br>
              <a:rPr lang="en-US" altLang="zh-TW" b="0" dirty="0">
                <a:effectLst/>
              </a:rPr>
            </a:br>
            <a:r>
              <a:rPr lang="en-US" altLang="zh-TW" sz="1100" b="0" i="0" u="none" strike="noStrike" dirty="0">
                <a:solidFill>
                  <a:srgbClr val="000000"/>
                </a:solidFill>
                <a:effectLst/>
                <a:latin typeface="Arial" panose="020B0604020202020204" pitchFamily="34" charset="0"/>
              </a:rPr>
              <a:t>Output:</a:t>
            </a:r>
            <a:endParaRPr lang="en-US" altLang="zh-TW" b="0" dirty="0">
              <a:effectLst/>
            </a:endParaRPr>
          </a:p>
          <a:p>
            <a:pPr rtl="0" fontAlgn="base">
              <a:spcBef>
                <a:spcPts val="0"/>
              </a:spcBef>
              <a:spcAft>
                <a:spcPts val="0"/>
              </a:spcAft>
              <a:buFont typeface="Arial" panose="020B0604020202020204" pitchFamily="34" charset="0"/>
              <a:buChar char="•"/>
            </a:pPr>
            <a:r>
              <a:rPr lang="en-US" altLang="zh-TW" sz="1100" b="0" i="0" u="none" strike="noStrike" dirty="0">
                <a:solidFill>
                  <a:srgbClr val="000000"/>
                </a:solidFill>
                <a:effectLst/>
                <a:latin typeface="Arial" panose="020B0604020202020204" pitchFamily="34" charset="0"/>
              </a:rPr>
              <a:t>One vector </a:t>
            </a:r>
            <a:endParaRPr lang="en-US" altLang="zh-TW" sz="1100" b="0" i="0" u="none" strike="noStrike" dirty="0">
              <a:solidFill>
                <a:srgbClr val="000000"/>
              </a:solidFill>
              <a:effectLst/>
              <a:latin typeface="Arial" panose="020B0604020202020204" pitchFamily="34" charset="0"/>
            </a:endParaRPr>
          </a:p>
          <a:p>
            <a:pPr marL="742950" lvl="1" indent="-285750" rtl="0" fontAlgn="base">
              <a:spcBef>
                <a:spcPts val="0"/>
              </a:spcBef>
              <a:spcAft>
                <a:spcPts val="0"/>
              </a:spcAft>
              <a:buFont typeface="Arial" panose="020B0604020202020204" pitchFamily="34" charset="0"/>
              <a:buChar char="•"/>
            </a:pPr>
            <a:r>
              <a:rPr lang="en-US" altLang="zh-TW" sz="1100" b="0" i="0" u="none" strike="noStrike" dirty="0">
                <a:solidFill>
                  <a:srgbClr val="000000"/>
                </a:solidFill>
                <a:effectLst/>
                <a:latin typeface="Arial" panose="020B0604020202020204" pitchFamily="34" charset="0"/>
              </a:rPr>
              <a:t>Regression (target is a vector: closer is better)</a:t>
            </a:r>
            <a:endParaRPr lang="en-US" altLang="zh-TW" sz="1100" b="0" i="0" u="none" strike="noStrike" dirty="0">
              <a:solidFill>
                <a:srgbClr val="000000"/>
              </a:solidFill>
              <a:effectLst/>
              <a:latin typeface="Arial" panose="020B0604020202020204" pitchFamily="34" charset="0"/>
            </a:endParaRPr>
          </a:p>
          <a:p>
            <a:pPr marL="742950" lvl="1" indent="-285750" rtl="0" fontAlgn="base">
              <a:spcBef>
                <a:spcPts val="0"/>
              </a:spcBef>
              <a:spcAft>
                <a:spcPts val="0"/>
              </a:spcAft>
              <a:buFont typeface="Arial" panose="020B0604020202020204" pitchFamily="34" charset="0"/>
              <a:buChar char="•"/>
            </a:pPr>
            <a:r>
              <a:rPr lang="en-US" altLang="zh-TW" sz="1100" b="0" i="0" u="none" strike="noStrike" dirty="0">
                <a:solidFill>
                  <a:srgbClr val="000000"/>
                </a:solidFill>
                <a:effectLst/>
                <a:latin typeface="Arial" panose="020B0604020202020204" pitchFamily="34" charset="0"/>
              </a:rPr>
              <a:t>Classification (</a:t>
            </a:r>
            <a:r>
              <a:rPr lang="en-US" altLang="zh-TW" sz="1100" b="0" i="0" u="none" strike="noStrike" dirty="0">
                <a:solidFill>
                  <a:srgbClr val="FF0000"/>
                </a:solidFill>
                <a:effectLst/>
                <a:latin typeface="Arial" panose="020B0604020202020204" pitchFamily="34" charset="0"/>
              </a:rPr>
              <a:t>?????</a:t>
            </a:r>
            <a:r>
              <a:rPr lang="en-US" altLang="zh-TW" sz="1100" b="0" i="0" u="none" strike="noStrike" dirty="0">
                <a:solidFill>
                  <a:srgbClr val="000000"/>
                </a:solidFill>
                <a:effectLst/>
                <a:latin typeface="Arial" panose="020B0604020202020204" pitchFamily="34" charset="0"/>
              </a:rPr>
              <a:t>) it is good enough to get a vector </a:t>
            </a:r>
            <a:endParaRPr lang="en-US" altLang="zh-TW" sz="11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altLang="zh-TW" sz="1100" b="0" i="0" u="none" strike="noStrike" dirty="0">
                <a:solidFill>
                  <a:srgbClr val="000000"/>
                </a:solidFill>
                <a:effectLst/>
                <a:latin typeface="Arial" panose="020B0604020202020204" pitchFamily="34" charset="0"/>
              </a:rPr>
              <a:t>A set of vectors (seq, image, graph)</a:t>
            </a:r>
            <a:endParaRPr lang="en-US" altLang="zh-TW" sz="1100" b="0" i="0" u="none" strike="noStrike" dirty="0">
              <a:solidFill>
                <a:srgbClr val="000000"/>
              </a:solidFill>
              <a:effectLst/>
              <a:latin typeface="Arial" panose="020B0604020202020204" pitchFamily="34" charset="0"/>
            </a:endParaRPr>
          </a:p>
          <a:p>
            <a:pPr marL="742950" lvl="1" indent="-285750" rtl="0" fontAlgn="base">
              <a:spcBef>
                <a:spcPts val="0"/>
              </a:spcBef>
              <a:spcAft>
                <a:spcPts val="0"/>
              </a:spcAft>
              <a:buFont typeface="Arial" panose="020B0604020202020204" pitchFamily="34" charset="0"/>
              <a:buChar char="•"/>
            </a:pPr>
            <a:r>
              <a:rPr lang="en-US" altLang="zh-TW" sz="1100" b="0" i="0" u="none" strike="noStrike" dirty="0">
                <a:solidFill>
                  <a:srgbClr val="000000"/>
                </a:solidFill>
                <a:effectLst/>
                <a:latin typeface="Arial" panose="020B0604020202020204" pitchFamily="34" charset="0"/>
              </a:rPr>
              <a:t>Output size is known (input-output relation is clear)</a:t>
            </a:r>
            <a:endParaRPr lang="en-US" altLang="zh-TW" sz="1100" b="0" i="0" u="none" strike="noStrike" dirty="0">
              <a:solidFill>
                <a:srgbClr val="000000"/>
              </a:solidFill>
              <a:effectLst/>
              <a:latin typeface="Arial" panose="020B0604020202020204" pitchFamily="34" charset="0"/>
            </a:endParaRPr>
          </a:p>
          <a:p>
            <a:pPr marL="742950" lvl="1" indent="-285750" rtl="0" fontAlgn="base">
              <a:spcBef>
                <a:spcPts val="0"/>
              </a:spcBef>
              <a:spcAft>
                <a:spcPts val="0"/>
              </a:spcAft>
              <a:buFont typeface="Arial" panose="020B0604020202020204" pitchFamily="34" charset="0"/>
              <a:buChar char="•"/>
            </a:pPr>
            <a:r>
              <a:rPr lang="en-US" altLang="zh-TW" sz="1100" b="0" i="0" u="none" strike="noStrike" dirty="0">
                <a:solidFill>
                  <a:srgbClr val="000000"/>
                </a:solidFill>
                <a:effectLst/>
                <a:latin typeface="Arial" panose="020B0604020202020204" pitchFamily="34" charset="0"/>
              </a:rPr>
              <a:t>Output size is unknown </a:t>
            </a:r>
            <a:endParaRPr lang="en-US" altLang="zh-TW" sz="1100" b="0" i="0" u="none" strike="noStrike" dirty="0">
              <a:solidFill>
                <a:srgbClr val="000000"/>
              </a:solidFill>
              <a:effectLst/>
              <a:latin typeface="Arial" panose="020B0604020202020204" pitchFamily="34" charset="0"/>
            </a:endParaRPr>
          </a:p>
          <a:p>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fld>
            <a:endParaRPr lang="zh-TW"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Relation between attention and CNN</a:t>
            </a:r>
            <a:endParaRPr lang="en-US" altLang="zh-TW" dirty="0"/>
          </a:p>
          <a:p>
            <a:r>
              <a:rPr lang="en-US" altLang="zh-TW" dirty="0"/>
              <a:t>Global receptive field (compared to convolutional architectures)</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fld>
            <a:endParaRPr lang="zh-TW"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備忘稿版面配置區 2"/>
              <p:cNvSpPr>
                <a:spLocks noGrp="1"/>
              </p:cNvSpPr>
              <p:nvPr>
                <p:ph type="body" idx="1"/>
              </p:nvPr>
            </p:nvSpPr>
            <p:spPr/>
            <p:txBody>
              <a:bodyPr/>
              <a:lstStyle/>
              <a:p>
                <a:r>
                  <a:rPr lang="en-US" altLang="zh-TW" dirty="0"/>
                  <a:t>Relation between attention and CNN</a:t>
                </a:r>
                <a:endParaRPr lang="en-US" altLang="zh-TW" dirty="0"/>
              </a:p>
              <a:p>
                <a:r>
                  <a:rPr lang="en-US" altLang="zh-TW" dirty="0"/>
                  <a:t>Global receptive field (compared to convolutional architectures)</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TW" sz="1200" dirty="0"/>
                  <a:t>(ignore </a:t>
                </a:r>
                <a14:m>
                  <m:oMath xmlns:m="http://schemas.openxmlformats.org/officeDocument/2006/math">
                    <m:rad>
                      <m:radPr>
                        <m:degHide m:val="on"/>
                        <m:ctrlPr>
                          <a:rPr lang="en-US" altLang="zh-TW" sz="1200" i="1" smtClean="0">
                            <a:latin typeface="Cambria Math" panose="02040503050406030204" pitchFamily="18" charset="0"/>
                          </a:rPr>
                        </m:ctrlPr>
                      </m:radPr>
                      <m:deg/>
                      <m:e>
                        <m:r>
                          <a:rPr lang="en-US" altLang="zh-TW" sz="1200" b="0" i="1" smtClean="0">
                            <a:latin typeface="Cambria Math" panose="02040503050406030204" pitchFamily="18" charset="0"/>
                          </a:rPr>
                          <m:t>𝑑</m:t>
                        </m:r>
                      </m:e>
                    </m:rad>
                  </m:oMath>
                </a14:m>
                <a:r>
                  <a:rPr lang="en-US" altLang="zh-TW" sz="1200" dirty="0"/>
                  <a:t> for simplicity)</a:t>
                </a:r>
                <a:endParaRPr lang="zh-TW" altLang="en-US" sz="1200" dirty="0"/>
              </a:p>
              <a:p>
                <a:endParaRPr lang="zh-TW" altLang="en-US" dirty="0"/>
              </a:p>
              <a:p>
                <a:endParaRPr lang="zh-TW" altLang="en-US" dirty="0"/>
              </a:p>
            </p:txBody>
          </p:sp>
        </mc:Choice>
        <mc:Fallback>
          <p:sp>
            <p:nvSpPr>
              <p:cNvPr id="3" name="備忘稿版面配置區 2"/>
              <p:cNvSpPr>
                <a:spLocks noRot="1" noChangeAspect="1" noMove="1" noResize="1" noEditPoints="1" noAdjustHandles="1" noChangeArrowheads="1" noChangeShapeType="1" noTextEdit="1"/>
              </p:cNvSpPr>
              <p:nvPr>
                <p:ph type="body" idx="1"/>
              </p:nvPr>
            </p:nvSpPr>
            <p:spPr>
              <a:blipFill rotWithShape="1">
                <a:blip r:embed="rId3"/>
                <a:stretch>
                  <a:fillRect/>
                </a:stretch>
              </a:blipFill>
            </p:spPr>
            <p:txBody>
              <a:bodyPr/>
              <a:lstStyle/>
              <a:p>
                <a:r>
                  <a:rPr lang="zh-CN" altLang="en-US">
                    <a:noFill/>
                  </a:rPr>
                  <a:t> </a:t>
                </a:r>
              </a:p>
            </p:txBody>
          </p:sp>
        </mc:Fallback>
      </mc:AlternateContent>
      <p:sp>
        <p:nvSpPr>
          <p:cNvPr id="4" name="投影片編號版面配置區 3"/>
          <p:cNvSpPr>
            <a:spLocks noGrp="1"/>
          </p:cNvSpPr>
          <p:nvPr>
            <p:ph type="sldNum" sz="quarter" idx="5"/>
          </p:nvPr>
        </p:nvSpPr>
        <p:spPr/>
        <p:txBody>
          <a:bodyPr/>
          <a:lstStyle/>
          <a:p>
            <a:fld id="{9A21633A-A357-4647-96F8-3609E572E7C5}" type="slidenum">
              <a:rPr lang="zh-TW" altLang="en-US" smtClean="0"/>
            </a:fld>
            <a:endParaRPr lang="zh-TW"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Relation between attention and CNN</a:t>
            </a:r>
            <a:endParaRPr lang="en-US" altLang="zh-TW" dirty="0"/>
          </a:p>
          <a:p>
            <a:r>
              <a:rPr lang="en-US" altLang="zh-TW" dirty="0"/>
              <a:t>Global receptive field (compared to convolutional architectures)</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fld>
            <a:endParaRPr lang="zh-TW"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Relation between attention and CNN</a:t>
            </a:r>
            <a:endParaRPr lang="en-US" altLang="zh-TW" dirty="0"/>
          </a:p>
          <a:p>
            <a:r>
              <a:rPr lang="en-US" altLang="zh-TW" dirty="0"/>
              <a:t>Global receptive field (compared to convolutional architectures)</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fld>
            <a:endParaRPr lang="zh-TW"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TW" altLang="en-US" sz="1200" dirty="0">
                <a:latin typeface="Microsoft JhengHei" panose="020B0604030504040204" pitchFamily="34" charset="-120"/>
                <a:ea typeface="Microsoft JhengHei" panose="020B0604030504040204" pitchFamily="34" charset="-120"/>
              </a:rPr>
              <a:t>反正就是一堆矩陣乘法，用 </a:t>
            </a:r>
            <a:r>
              <a:rPr lang="en-US" altLang="zh-TW" sz="1200" dirty="0">
                <a:latin typeface="Microsoft JhengHei" panose="020B0604030504040204" pitchFamily="34" charset="-120"/>
                <a:ea typeface="Microsoft JhengHei" panose="020B0604030504040204" pitchFamily="34" charset="-120"/>
              </a:rPr>
              <a:t>GPU </a:t>
            </a:r>
            <a:r>
              <a:rPr lang="zh-TW" altLang="en-US" sz="1200" dirty="0">
                <a:latin typeface="Microsoft JhengHei" panose="020B0604030504040204" pitchFamily="34" charset="-120"/>
                <a:ea typeface="Microsoft JhengHei" panose="020B0604030504040204" pitchFamily="34" charset="-120"/>
              </a:rPr>
              <a:t>可以加速</a:t>
            </a:r>
            <a:endParaRPr lang="zh-TW" altLang="en-US" sz="1200" dirty="0">
              <a:latin typeface="Microsoft JhengHei" panose="020B0604030504040204" pitchFamily="34" charset="-120"/>
              <a:ea typeface="Microsoft JhengHei" panose="020B0604030504040204" pitchFamily="34" charset="-120"/>
            </a:endParaRPr>
          </a:p>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fld>
            <a:endParaRPr lang="zh-TW"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666666"/>
                </a:solidFill>
                <a:effectLst/>
                <a:latin typeface="Helvetica" panose="020B0604020202020204" pitchFamily="34" charset="0"/>
              </a:rPr>
              <a:t>A real example of positional encoding for 20 words (rows) with an embedding size of 512 (columns). You can see that it appears split in half down the center. That's because the values of the left half are generated by one function (which uses sine), and the right half is generated by another function (which uses cosine). They're then concatenated to form each of the positional encoding vectors.</a:t>
            </a:r>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fld>
            <a:endParaRPr lang="zh-TW"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hlinkClick r:id="rId3"/>
              </a:rPr>
              <a:t>https://github.com/facebookresearch/detr</a:t>
            </a:r>
            <a:endParaRPr lang="en-US" altLang="zh-TW" dirty="0"/>
          </a:p>
          <a:p>
            <a:r>
              <a:rPr lang="en-US" altLang="zh-TW" dirty="0">
                <a:hlinkClick r:id="rId4"/>
              </a:rPr>
              <a:t>https://arxiv.org/abs/2005.12872</a:t>
            </a:r>
            <a:endParaRPr lang="en-US" altLang="zh-TW" dirty="0"/>
          </a:p>
          <a:p>
            <a:r>
              <a:rPr lang="en-US" altLang="zh-TW" dirty="0">
                <a:hlinkClick r:id="rId5"/>
              </a:rPr>
              <a:t>https://analyticsindiamag.com/object-detection-with-transformers/</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fld>
            <a:endParaRPr lang="zh-TW"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Shall I explain this more …?</a:t>
            </a:r>
            <a:endParaRPr lang="en-US" altLang="zh-TW" dirty="0"/>
          </a:p>
          <a:p>
            <a:r>
              <a:rPr lang="en-US" altLang="zh-TW" dirty="0"/>
              <a:t>ICLR</a:t>
            </a:r>
            <a:r>
              <a:rPr lang="zh-TW" altLang="en-US" dirty="0"/>
              <a:t> </a:t>
            </a:r>
            <a:r>
              <a:rPr lang="en-US" altLang="zh-TW" dirty="0"/>
              <a:t>2020</a:t>
            </a:r>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fld>
            <a:endParaRPr lang="zh-TW"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TW" dirty="0"/>
              <a:t>Self needs more data to work</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TW" dirty="0"/>
              <a:t>Vision Transformer (</a:t>
            </a:r>
            <a:r>
              <a:rPr lang="en-US" altLang="zh-TW" dirty="0" err="1"/>
              <a:t>ViT</a:t>
            </a:r>
            <a:r>
              <a:rPr lang="en-US" altLang="zh-TW" dirty="0"/>
              <a:t>)</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TW" dirty="0" err="1"/>
              <a:t>ViT</a:t>
            </a:r>
            <a:r>
              <a:rPr lang="en-US" altLang="zh-TW" dirty="0"/>
              <a:t>-L/16 means the “Large” variant with 16×16 input patch size.</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fld>
            <a:endParaRPr lang="zh-TW"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TW" dirty="0"/>
              <a:t>RNN + attention  </a:t>
            </a:r>
            <a:r>
              <a:rPr lang="zh-TW" altLang="en-US" dirty="0"/>
              <a:t>https://arxiv.org/abs/1611.08656</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fld>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給一個需要上下文的例子</a:t>
            </a:r>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fld>
            <a:endParaRPr lang="zh-TW"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Good for HW2, context is good enough </a:t>
            </a:r>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fld>
            <a:endParaRPr lang="zh-TW"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TW" dirty="0"/>
              <a:t>https://arxiv.org/abs/1706.03762</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fld>
            <a:endParaRPr lang="zh-TW"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fld>
            <a:endParaRPr lang="zh-TW"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Does normalization important???</a:t>
            </a:r>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fld>
            <a:endParaRPr lang="zh-TW"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fld>
            <a:endParaRPr lang="zh-TW"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fld>
            <a:endParaRPr lang="zh-TW"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fld>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59FB4EBC-7AA0-491C-A4AC-F26B8BC9B239}" type="datetime1">
              <a:rPr lang="zh-TW" altLang="en-US" smtClean="0"/>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4FE7D4A-7B99-4F9B-9C7F-3AECE8C25A38}" type="slidenum">
              <a:rPr lang="zh-TW" altLang="en-US" smtClean="0"/>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dirty="0"/>
          </a:p>
        </p:txBody>
      </p:sp>
      <p:sp>
        <p:nvSpPr>
          <p:cNvPr id="4" name="Date Placeholder 3"/>
          <p:cNvSpPr>
            <a:spLocks noGrp="1"/>
          </p:cNvSpPr>
          <p:nvPr>
            <p:ph type="dt" sz="half" idx="10"/>
          </p:nvPr>
        </p:nvSpPr>
        <p:spPr/>
        <p:txBody>
          <a:bodyPr/>
          <a:lstStyle/>
          <a:p>
            <a:fld id="{7B1C953E-FF2B-4360-98B4-D43E86D146E6}" type="datetime1">
              <a:rPr lang="zh-TW" altLang="en-US" smtClean="0"/>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4FE7D4A-7B99-4F9B-9C7F-3AECE8C25A38}" type="slidenum">
              <a:rPr lang="zh-TW" altLang="en-US" smtClean="0"/>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dirty="0"/>
          </a:p>
        </p:txBody>
      </p:sp>
      <p:sp>
        <p:nvSpPr>
          <p:cNvPr id="4" name="Date Placeholder 3"/>
          <p:cNvSpPr>
            <a:spLocks noGrp="1"/>
          </p:cNvSpPr>
          <p:nvPr>
            <p:ph type="dt" sz="half" idx="10"/>
          </p:nvPr>
        </p:nvSpPr>
        <p:spPr/>
        <p:txBody>
          <a:bodyPr/>
          <a:lstStyle/>
          <a:p>
            <a:fld id="{1E31C1EA-47B0-44DD-A1EF-B60691477A64}" type="datetime1">
              <a:rPr lang="zh-TW" altLang="en-US" smtClean="0"/>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4FE7D4A-7B99-4F9B-9C7F-3AECE8C25A38}" type="slidenum">
              <a:rPr lang="zh-TW" altLang="en-US" smtClean="0"/>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dirty="0"/>
          </a:p>
        </p:txBody>
      </p:sp>
      <p:sp>
        <p:nvSpPr>
          <p:cNvPr id="4" name="Date Placeholder 3"/>
          <p:cNvSpPr>
            <a:spLocks noGrp="1"/>
          </p:cNvSpPr>
          <p:nvPr>
            <p:ph type="dt" sz="half" idx="10"/>
          </p:nvPr>
        </p:nvSpPr>
        <p:spPr/>
        <p:txBody>
          <a:bodyPr/>
          <a:lstStyle/>
          <a:p>
            <a:fld id="{EA44DB9A-EE6D-4DE5-8A3A-DD51A0FB2F4A}" type="datetime1">
              <a:rPr lang="zh-TW" altLang="en-US" smtClean="0"/>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4FE7D4A-7B99-4F9B-9C7F-3AECE8C25A38}" type="slidenum">
              <a:rPr lang="zh-TW" altLang="en-US" smtClean="0"/>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endParaRPr lang="zh-TW" altLang="en-US"/>
          </a:p>
        </p:txBody>
      </p:sp>
      <p:sp>
        <p:nvSpPr>
          <p:cNvPr id="4" name="Date Placeholder 3"/>
          <p:cNvSpPr>
            <a:spLocks noGrp="1"/>
          </p:cNvSpPr>
          <p:nvPr>
            <p:ph type="dt" sz="half" idx="10"/>
          </p:nvPr>
        </p:nvSpPr>
        <p:spPr/>
        <p:txBody>
          <a:bodyPr/>
          <a:lstStyle/>
          <a:p>
            <a:fld id="{A3DEF46C-C59B-4BF1-813A-A7118CD13AC3}" type="datetime1">
              <a:rPr lang="zh-TW" altLang="en-US" smtClean="0"/>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4FE7D4A-7B99-4F9B-9C7F-3AECE8C25A38}" type="slidenum">
              <a:rPr lang="zh-TW" altLang="en-US" smtClean="0"/>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dirty="0"/>
          </a:p>
        </p:txBody>
      </p:sp>
      <p:sp>
        <p:nvSpPr>
          <p:cNvPr id="5" name="Date Placeholder 4"/>
          <p:cNvSpPr>
            <a:spLocks noGrp="1"/>
          </p:cNvSpPr>
          <p:nvPr>
            <p:ph type="dt" sz="half" idx="10"/>
          </p:nvPr>
        </p:nvSpPr>
        <p:spPr/>
        <p:txBody>
          <a:bodyPr/>
          <a:lstStyle/>
          <a:p>
            <a:fld id="{5AC2CB37-2100-46DE-B5B2-7EE9678ECD56}" type="datetime1">
              <a:rPr lang="zh-TW" altLang="en-US" smtClean="0"/>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4FE7D4A-7B99-4F9B-9C7F-3AECE8C25A38}" type="slidenum">
              <a:rPr lang="zh-TW" altLang="en-US" smtClean="0"/>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endParaRPr lang="zh-TW" altLang="en-US"/>
          </a:p>
        </p:txBody>
      </p:sp>
      <p:sp>
        <p:nvSpPr>
          <p:cNvPr id="4" name="Content Placeholder 3"/>
          <p:cNvSpPr>
            <a:spLocks noGrp="1"/>
          </p:cNvSpPr>
          <p:nvPr>
            <p:ph sz="half" idx="2"/>
          </p:nvPr>
        </p:nvSpPr>
        <p:spPr>
          <a:xfrm>
            <a:off x="629842" y="2505075"/>
            <a:ext cx="3868340" cy="3684588"/>
          </a:xfrm>
        </p:spPr>
        <p:txBody>
          <a:bodyPr/>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endParaRPr lang="zh-TW" altLang="en-US"/>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dirty="0"/>
          </a:p>
        </p:txBody>
      </p:sp>
      <p:sp>
        <p:nvSpPr>
          <p:cNvPr id="7" name="Date Placeholder 6"/>
          <p:cNvSpPr>
            <a:spLocks noGrp="1"/>
          </p:cNvSpPr>
          <p:nvPr>
            <p:ph type="dt" sz="half" idx="10"/>
          </p:nvPr>
        </p:nvSpPr>
        <p:spPr/>
        <p:txBody>
          <a:bodyPr/>
          <a:lstStyle/>
          <a:p>
            <a:fld id="{EBE6DAC0-6B27-454E-8036-F072A0B99374}" type="datetime1">
              <a:rPr lang="zh-TW" altLang="en-US" smtClean="0"/>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14FE7D4A-7B99-4F9B-9C7F-3AECE8C25A38}" type="slidenum">
              <a:rPr lang="zh-TW" altLang="en-US" smtClean="0"/>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3037AB80-9BE9-4CF8-A3E2-6B6317EEE48B}" type="datetime1">
              <a:rPr lang="zh-TW" altLang="en-US" smtClean="0"/>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14FE7D4A-7B99-4F9B-9C7F-3AECE8C25A38}" type="slidenum">
              <a:rPr lang="zh-TW" altLang="en-US" smtClean="0"/>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CCE150-491B-4F50-8A51-09701B8499BB}" type="datetime1">
              <a:rPr lang="zh-TW" altLang="en-US" smtClean="0"/>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14FE7D4A-7B99-4F9B-9C7F-3AECE8C25A38}" type="slidenum">
              <a:rPr lang="zh-TW" altLang="en-US" smtClean="0"/>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endParaRPr lang="zh-TW" altLang="en-US"/>
          </a:p>
        </p:txBody>
      </p:sp>
      <p:sp>
        <p:nvSpPr>
          <p:cNvPr id="5" name="Date Placeholder 4"/>
          <p:cNvSpPr>
            <a:spLocks noGrp="1"/>
          </p:cNvSpPr>
          <p:nvPr>
            <p:ph type="dt" sz="half" idx="10"/>
          </p:nvPr>
        </p:nvSpPr>
        <p:spPr/>
        <p:txBody>
          <a:bodyPr/>
          <a:lstStyle/>
          <a:p>
            <a:fld id="{C8CA83DD-6E81-4D16-B673-07E9B23E4D8C}" type="datetime1">
              <a:rPr lang="zh-TW" altLang="en-US" smtClean="0"/>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4FE7D4A-7B99-4F9B-9C7F-3AECE8C25A38}" type="slidenum">
              <a:rPr lang="zh-TW" altLang="en-US" smtClean="0"/>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endParaRPr lang="zh-TW" altLang="en-US"/>
          </a:p>
        </p:txBody>
      </p:sp>
      <p:sp>
        <p:nvSpPr>
          <p:cNvPr id="5" name="Date Placeholder 4"/>
          <p:cNvSpPr>
            <a:spLocks noGrp="1"/>
          </p:cNvSpPr>
          <p:nvPr>
            <p:ph type="dt" sz="half" idx="10"/>
          </p:nvPr>
        </p:nvSpPr>
        <p:spPr/>
        <p:txBody>
          <a:bodyPr/>
          <a:lstStyle/>
          <a:p>
            <a:fld id="{7746C6F7-7233-4A75-9E41-F4E1028C8714}" type="datetime1">
              <a:rPr lang="zh-TW" altLang="en-US" smtClean="0"/>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4FE7D4A-7B99-4F9B-9C7F-3AECE8C25A38}" type="slidenum">
              <a:rPr lang="zh-TW" altLang="en-US" smtClean="0"/>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9EE709-05B1-46CF-83A1-D7C6B9F98299}" type="datetime1">
              <a:rPr lang="zh-TW" altLang="en-US" smtClean="0"/>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FE7D4A-7B99-4F9B-9C7F-3AECE8C25A38}" type="slidenum">
              <a:rPr lang="zh-TW" altLang="en-US" smtClean="0"/>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9" Type="http://schemas.openxmlformats.org/officeDocument/2006/relationships/image" Target="../media/image22.png"/><Relationship Id="rId8" Type="http://schemas.openxmlformats.org/officeDocument/2006/relationships/image" Target="../media/image21.png"/><Relationship Id="rId7" Type="http://schemas.openxmlformats.org/officeDocument/2006/relationships/image" Target="../media/image20.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0" Type="http://schemas.openxmlformats.org/officeDocument/2006/relationships/notesSlide" Target="../notesSlides/notesSlide7.xml"/><Relationship Id="rId2" Type="http://schemas.openxmlformats.org/officeDocument/2006/relationships/image" Target="../media/image19.png"/><Relationship Id="rId19" Type="http://schemas.openxmlformats.org/officeDocument/2006/relationships/slideLayout" Target="../slideLayouts/slideLayout2.xml"/><Relationship Id="rId18" Type="http://schemas.openxmlformats.org/officeDocument/2006/relationships/image" Target="../media/image31.png"/><Relationship Id="rId17" Type="http://schemas.openxmlformats.org/officeDocument/2006/relationships/image" Target="../media/image30.png"/><Relationship Id="rId16" Type="http://schemas.openxmlformats.org/officeDocument/2006/relationships/image" Target="../media/image29.png"/><Relationship Id="rId15" Type="http://schemas.openxmlformats.org/officeDocument/2006/relationships/image" Target="../media/image28.png"/><Relationship Id="rId14" Type="http://schemas.openxmlformats.org/officeDocument/2006/relationships/image" Target="../media/image27.png"/><Relationship Id="rId13" Type="http://schemas.openxmlformats.org/officeDocument/2006/relationships/image" Target="../media/image26.png"/><Relationship Id="rId12" Type="http://schemas.openxmlformats.org/officeDocument/2006/relationships/image" Target="../media/image25.png"/><Relationship Id="rId11" Type="http://schemas.openxmlformats.org/officeDocument/2006/relationships/image" Target="../media/image24.png"/><Relationship Id="rId10" Type="http://schemas.openxmlformats.org/officeDocument/2006/relationships/image" Target="../media/image23.png"/><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9" Type="http://schemas.openxmlformats.org/officeDocument/2006/relationships/image" Target="../media/image22.png"/><Relationship Id="rId8" Type="http://schemas.openxmlformats.org/officeDocument/2006/relationships/image" Target="../media/image21.png"/><Relationship Id="rId7" Type="http://schemas.openxmlformats.org/officeDocument/2006/relationships/image" Target="../media/image20.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5" Type="http://schemas.openxmlformats.org/officeDocument/2006/relationships/notesSlide" Target="../notesSlides/notesSlide8.xml"/><Relationship Id="rId24" Type="http://schemas.openxmlformats.org/officeDocument/2006/relationships/slideLayout" Target="../slideLayouts/slideLayout2.xml"/><Relationship Id="rId23" Type="http://schemas.openxmlformats.org/officeDocument/2006/relationships/image" Target="../media/image39.png"/><Relationship Id="rId22" Type="http://schemas.openxmlformats.org/officeDocument/2006/relationships/image" Target="../media/image38.png"/><Relationship Id="rId21" Type="http://schemas.openxmlformats.org/officeDocument/2006/relationships/image" Target="../media/image37.png"/><Relationship Id="rId20" Type="http://schemas.openxmlformats.org/officeDocument/2006/relationships/image" Target="../media/image36.png"/><Relationship Id="rId2" Type="http://schemas.openxmlformats.org/officeDocument/2006/relationships/image" Target="../media/image19.png"/><Relationship Id="rId19" Type="http://schemas.openxmlformats.org/officeDocument/2006/relationships/image" Target="../media/image35.png"/><Relationship Id="rId18" Type="http://schemas.openxmlformats.org/officeDocument/2006/relationships/image" Target="../media/image34.png"/><Relationship Id="rId17" Type="http://schemas.openxmlformats.org/officeDocument/2006/relationships/image" Target="../media/image33.png"/><Relationship Id="rId16" Type="http://schemas.openxmlformats.org/officeDocument/2006/relationships/image" Target="../media/image32.png"/><Relationship Id="rId15" Type="http://schemas.openxmlformats.org/officeDocument/2006/relationships/image" Target="../media/image28.png"/><Relationship Id="rId14" Type="http://schemas.openxmlformats.org/officeDocument/2006/relationships/image" Target="../media/image27.png"/><Relationship Id="rId13" Type="http://schemas.openxmlformats.org/officeDocument/2006/relationships/image" Target="../media/image26.png"/><Relationship Id="rId12" Type="http://schemas.openxmlformats.org/officeDocument/2006/relationships/image" Target="../media/image25.png"/><Relationship Id="rId11" Type="http://schemas.openxmlformats.org/officeDocument/2006/relationships/image" Target="../media/image24.png"/><Relationship Id="rId10" Type="http://schemas.openxmlformats.org/officeDocument/2006/relationships/image" Target="../media/image23.png"/><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9" Type="http://schemas.openxmlformats.org/officeDocument/2006/relationships/image" Target="../media/image41.png"/><Relationship Id="rId8" Type="http://schemas.openxmlformats.org/officeDocument/2006/relationships/image" Target="../media/image19.png"/><Relationship Id="rId7" Type="http://schemas.openxmlformats.org/officeDocument/2006/relationships/image" Target="../media/image40.png"/><Relationship Id="rId6" Type="http://schemas.openxmlformats.org/officeDocument/2006/relationships/image" Target="../media/image18.png"/><Relationship Id="rId5" Type="http://schemas.openxmlformats.org/officeDocument/2006/relationships/image" Target="../media/image32.png"/><Relationship Id="rId4" Type="http://schemas.openxmlformats.org/officeDocument/2006/relationships/image" Target="../media/image38.png"/><Relationship Id="rId3" Type="http://schemas.openxmlformats.org/officeDocument/2006/relationships/image" Target="../media/image37.png"/><Relationship Id="rId25" Type="http://schemas.openxmlformats.org/officeDocument/2006/relationships/notesSlide" Target="../notesSlides/notesSlide9.xml"/><Relationship Id="rId24" Type="http://schemas.openxmlformats.org/officeDocument/2006/relationships/slideLayout" Target="../slideLayouts/slideLayout2.xml"/><Relationship Id="rId23" Type="http://schemas.openxmlformats.org/officeDocument/2006/relationships/image" Target="../media/image48.png"/><Relationship Id="rId22" Type="http://schemas.openxmlformats.org/officeDocument/2006/relationships/image" Target="../media/image47.png"/><Relationship Id="rId21" Type="http://schemas.openxmlformats.org/officeDocument/2006/relationships/image" Target="../media/image46.png"/><Relationship Id="rId20" Type="http://schemas.openxmlformats.org/officeDocument/2006/relationships/image" Target="../media/image45.png"/><Relationship Id="rId2" Type="http://schemas.openxmlformats.org/officeDocument/2006/relationships/image" Target="../media/image36.png"/><Relationship Id="rId19" Type="http://schemas.openxmlformats.org/officeDocument/2006/relationships/image" Target="../media/image44.png"/><Relationship Id="rId18" Type="http://schemas.openxmlformats.org/officeDocument/2006/relationships/image" Target="../media/image11.png"/><Relationship Id="rId17" Type="http://schemas.openxmlformats.org/officeDocument/2006/relationships/image" Target="../media/image7.png"/><Relationship Id="rId16" Type="http://schemas.openxmlformats.org/officeDocument/2006/relationships/image" Target="../media/image6.png"/><Relationship Id="rId15" Type="http://schemas.openxmlformats.org/officeDocument/2006/relationships/image" Target="../media/image5.png"/><Relationship Id="rId14" Type="http://schemas.openxmlformats.org/officeDocument/2006/relationships/image" Target="../media/image4.png"/><Relationship Id="rId13" Type="http://schemas.openxmlformats.org/officeDocument/2006/relationships/image" Target="../media/image43.png"/><Relationship Id="rId12" Type="http://schemas.openxmlformats.org/officeDocument/2006/relationships/image" Target="../media/image22.png"/><Relationship Id="rId11" Type="http://schemas.openxmlformats.org/officeDocument/2006/relationships/image" Target="../media/image42.png"/><Relationship Id="rId10" Type="http://schemas.openxmlformats.org/officeDocument/2006/relationships/image" Target="../media/image21.png"/><Relationship Id="rId1" Type="http://schemas.openxmlformats.org/officeDocument/2006/relationships/image" Target="../media/image35.png"/></Relationships>
</file>

<file path=ppt/slides/_rels/slide14.xml.rels><?xml version="1.0" encoding="UTF-8" standalone="yes"?>
<Relationships xmlns="http://schemas.openxmlformats.org/package/2006/relationships"><Relationship Id="rId9" Type="http://schemas.openxmlformats.org/officeDocument/2006/relationships/image" Target="../media/image2.jpeg"/><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0" Type="http://schemas.openxmlformats.org/officeDocument/2006/relationships/slideLayout" Target="../slideLayouts/slideLayout2.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9" Type="http://schemas.openxmlformats.org/officeDocument/2006/relationships/image" Target="../media/image43.png"/><Relationship Id="rId8" Type="http://schemas.openxmlformats.org/officeDocument/2006/relationships/image" Target="../media/image21.png"/><Relationship Id="rId7" Type="http://schemas.openxmlformats.org/officeDocument/2006/relationships/image" Target="../media/image42.png"/><Relationship Id="rId6" Type="http://schemas.openxmlformats.org/officeDocument/2006/relationships/image" Target="../media/image49.png"/><Relationship Id="rId5" Type="http://schemas.openxmlformats.org/officeDocument/2006/relationships/image" Target="../media/image19.png"/><Relationship Id="rId4" Type="http://schemas.openxmlformats.org/officeDocument/2006/relationships/image" Target="../media/image41.png"/><Relationship Id="rId3" Type="http://schemas.openxmlformats.org/officeDocument/2006/relationships/image" Target="../media/image18.png"/><Relationship Id="rId24" Type="http://schemas.openxmlformats.org/officeDocument/2006/relationships/notesSlide" Target="../notesSlides/notesSlide10.xml"/><Relationship Id="rId23" Type="http://schemas.openxmlformats.org/officeDocument/2006/relationships/slideLayout" Target="../slideLayouts/slideLayout2.xml"/><Relationship Id="rId22" Type="http://schemas.openxmlformats.org/officeDocument/2006/relationships/image" Target="../media/image56.png"/><Relationship Id="rId21" Type="http://schemas.openxmlformats.org/officeDocument/2006/relationships/image" Target="../media/image55.png"/><Relationship Id="rId20" Type="http://schemas.openxmlformats.org/officeDocument/2006/relationships/image" Target="../media/image7.png"/><Relationship Id="rId2" Type="http://schemas.openxmlformats.org/officeDocument/2006/relationships/image" Target="../media/image32.png"/><Relationship Id="rId19" Type="http://schemas.openxmlformats.org/officeDocument/2006/relationships/image" Target="../media/image6.png"/><Relationship Id="rId18" Type="http://schemas.openxmlformats.org/officeDocument/2006/relationships/image" Target="../media/image5.png"/><Relationship Id="rId17" Type="http://schemas.openxmlformats.org/officeDocument/2006/relationships/image" Target="../media/image4.png"/><Relationship Id="rId16" Type="http://schemas.openxmlformats.org/officeDocument/2006/relationships/image" Target="../media/image54.png"/><Relationship Id="rId15" Type="http://schemas.openxmlformats.org/officeDocument/2006/relationships/image" Target="../media/image10.png"/><Relationship Id="rId14" Type="http://schemas.openxmlformats.org/officeDocument/2006/relationships/image" Target="../media/image53.png"/><Relationship Id="rId13" Type="http://schemas.openxmlformats.org/officeDocument/2006/relationships/image" Target="../media/image52.png"/><Relationship Id="rId12" Type="http://schemas.openxmlformats.org/officeDocument/2006/relationships/image" Target="../media/image51.png"/><Relationship Id="rId11" Type="http://schemas.openxmlformats.org/officeDocument/2006/relationships/image" Target="../media/image50.png"/><Relationship Id="rId10" Type="http://schemas.openxmlformats.org/officeDocument/2006/relationships/image" Target="../media/image22.png"/><Relationship Id="rId1" Type="http://schemas.openxmlformats.org/officeDocument/2006/relationships/image" Target="../media/image40.png"/></Relationships>
</file>

<file path=ppt/slides/_rels/slide16.xml.rels><?xml version="1.0" encoding="UTF-8" standalone="yes"?>
<Relationships xmlns="http://schemas.openxmlformats.org/package/2006/relationships"><Relationship Id="rId9" Type="http://schemas.openxmlformats.org/officeDocument/2006/relationships/image" Target="../media/image56.png"/><Relationship Id="rId8" Type="http://schemas.openxmlformats.org/officeDocument/2006/relationships/image" Target="../media/image21.png"/><Relationship Id="rId7" Type="http://schemas.openxmlformats.org/officeDocument/2006/relationships/image" Target="../media/image42.png"/><Relationship Id="rId6" Type="http://schemas.openxmlformats.org/officeDocument/2006/relationships/image" Target="../media/image49.png"/><Relationship Id="rId5" Type="http://schemas.openxmlformats.org/officeDocument/2006/relationships/image" Target="../media/image19.png"/><Relationship Id="rId4" Type="http://schemas.openxmlformats.org/officeDocument/2006/relationships/image" Target="../media/image41.png"/><Relationship Id="rId3" Type="http://schemas.openxmlformats.org/officeDocument/2006/relationships/image" Target="../media/image18.png"/><Relationship Id="rId27" Type="http://schemas.openxmlformats.org/officeDocument/2006/relationships/slideLayout" Target="../slideLayouts/slideLayout2.xml"/><Relationship Id="rId26" Type="http://schemas.openxmlformats.org/officeDocument/2006/relationships/image" Target="../media/image66.png"/><Relationship Id="rId25" Type="http://schemas.openxmlformats.org/officeDocument/2006/relationships/image" Target="../media/image65.png"/><Relationship Id="rId24" Type="http://schemas.openxmlformats.org/officeDocument/2006/relationships/image" Target="../media/image64.png"/><Relationship Id="rId23" Type="http://schemas.openxmlformats.org/officeDocument/2006/relationships/image" Target="../media/image63.png"/><Relationship Id="rId22" Type="http://schemas.openxmlformats.org/officeDocument/2006/relationships/image" Target="../media/image62.png"/><Relationship Id="rId21" Type="http://schemas.openxmlformats.org/officeDocument/2006/relationships/image" Target="../media/image61.png"/><Relationship Id="rId20" Type="http://schemas.openxmlformats.org/officeDocument/2006/relationships/image" Target="../media/image60.png"/><Relationship Id="rId2" Type="http://schemas.openxmlformats.org/officeDocument/2006/relationships/image" Target="../media/image32.png"/><Relationship Id="rId19" Type="http://schemas.openxmlformats.org/officeDocument/2006/relationships/image" Target="../media/image59.png"/><Relationship Id="rId18" Type="http://schemas.openxmlformats.org/officeDocument/2006/relationships/image" Target="../media/image58.png"/><Relationship Id="rId17" Type="http://schemas.openxmlformats.org/officeDocument/2006/relationships/image" Target="../media/image57.png"/><Relationship Id="rId16" Type="http://schemas.openxmlformats.org/officeDocument/2006/relationships/image" Target="../media/image7.png"/><Relationship Id="rId15" Type="http://schemas.openxmlformats.org/officeDocument/2006/relationships/image" Target="../media/image6.png"/><Relationship Id="rId14" Type="http://schemas.openxmlformats.org/officeDocument/2006/relationships/image" Target="../media/image5.png"/><Relationship Id="rId13" Type="http://schemas.openxmlformats.org/officeDocument/2006/relationships/image" Target="../media/image4.png"/><Relationship Id="rId12" Type="http://schemas.openxmlformats.org/officeDocument/2006/relationships/image" Target="../media/image55.png"/><Relationship Id="rId11" Type="http://schemas.openxmlformats.org/officeDocument/2006/relationships/image" Target="../media/image22.png"/><Relationship Id="rId10" Type="http://schemas.openxmlformats.org/officeDocument/2006/relationships/image" Target="../media/image43.png"/><Relationship Id="rId1" Type="http://schemas.openxmlformats.org/officeDocument/2006/relationships/image" Target="../media/image40.png"/></Relationships>
</file>

<file path=ppt/slides/_rels/slide17.xml.rels><?xml version="1.0" encoding="UTF-8" standalone="yes"?>
<Relationships xmlns="http://schemas.openxmlformats.org/package/2006/relationships"><Relationship Id="rId9" Type="http://schemas.openxmlformats.org/officeDocument/2006/relationships/image" Target="../media/image56.png"/><Relationship Id="rId8" Type="http://schemas.openxmlformats.org/officeDocument/2006/relationships/image" Target="../media/image21.png"/><Relationship Id="rId7" Type="http://schemas.openxmlformats.org/officeDocument/2006/relationships/image" Target="../media/image42.png"/><Relationship Id="rId6" Type="http://schemas.openxmlformats.org/officeDocument/2006/relationships/image" Target="../media/image49.png"/><Relationship Id="rId5" Type="http://schemas.openxmlformats.org/officeDocument/2006/relationships/image" Target="../media/image19.png"/><Relationship Id="rId4" Type="http://schemas.openxmlformats.org/officeDocument/2006/relationships/image" Target="../media/image41.png"/><Relationship Id="rId3" Type="http://schemas.openxmlformats.org/officeDocument/2006/relationships/image" Target="../media/image18.png"/><Relationship Id="rId23" Type="http://schemas.openxmlformats.org/officeDocument/2006/relationships/notesSlide" Target="../notesSlides/notesSlide11.xml"/><Relationship Id="rId22" Type="http://schemas.openxmlformats.org/officeDocument/2006/relationships/slideLayout" Target="../slideLayouts/slideLayout2.xml"/><Relationship Id="rId21" Type="http://schemas.openxmlformats.org/officeDocument/2006/relationships/image" Target="../media/image28.png"/><Relationship Id="rId20" Type="http://schemas.openxmlformats.org/officeDocument/2006/relationships/image" Target="../media/image27.png"/><Relationship Id="rId2" Type="http://schemas.openxmlformats.org/officeDocument/2006/relationships/image" Target="../media/image32.png"/><Relationship Id="rId19" Type="http://schemas.openxmlformats.org/officeDocument/2006/relationships/image" Target="../media/image26.png"/><Relationship Id="rId18" Type="http://schemas.openxmlformats.org/officeDocument/2006/relationships/image" Target="../media/image34.png"/><Relationship Id="rId17" Type="http://schemas.openxmlformats.org/officeDocument/2006/relationships/image" Target="../media/image71.png"/><Relationship Id="rId16" Type="http://schemas.openxmlformats.org/officeDocument/2006/relationships/image" Target="../media/image70.png"/><Relationship Id="rId15" Type="http://schemas.openxmlformats.org/officeDocument/2006/relationships/image" Target="../media/image69.png"/><Relationship Id="rId14" Type="http://schemas.openxmlformats.org/officeDocument/2006/relationships/image" Target="../media/image68.png"/><Relationship Id="rId13" Type="http://schemas.openxmlformats.org/officeDocument/2006/relationships/image" Target="../media/image67.png"/><Relationship Id="rId12" Type="http://schemas.openxmlformats.org/officeDocument/2006/relationships/image" Target="../media/image55.png"/><Relationship Id="rId11" Type="http://schemas.openxmlformats.org/officeDocument/2006/relationships/image" Target="../media/image22.png"/><Relationship Id="rId10" Type="http://schemas.openxmlformats.org/officeDocument/2006/relationships/image" Target="../media/image43.png"/><Relationship Id="rId1" Type="http://schemas.openxmlformats.org/officeDocument/2006/relationships/image" Target="../media/image40.png"/></Relationships>
</file>

<file path=ppt/slides/_rels/slide18.xml.rels><?xml version="1.0" encoding="UTF-8" standalone="yes"?>
<Relationships xmlns="http://schemas.openxmlformats.org/package/2006/relationships"><Relationship Id="rId9" Type="http://schemas.openxmlformats.org/officeDocument/2006/relationships/image" Target="../media/image56.png"/><Relationship Id="rId8" Type="http://schemas.openxmlformats.org/officeDocument/2006/relationships/image" Target="../media/image21.png"/><Relationship Id="rId7" Type="http://schemas.openxmlformats.org/officeDocument/2006/relationships/image" Target="../media/image42.png"/><Relationship Id="rId6" Type="http://schemas.openxmlformats.org/officeDocument/2006/relationships/image" Target="../media/image49.png"/><Relationship Id="rId55" Type="http://schemas.openxmlformats.org/officeDocument/2006/relationships/notesSlide" Target="../notesSlides/notesSlide12.xml"/><Relationship Id="rId54" Type="http://schemas.openxmlformats.org/officeDocument/2006/relationships/slideLayout" Target="../slideLayouts/slideLayout2.xml"/><Relationship Id="rId53" Type="http://schemas.openxmlformats.org/officeDocument/2006/relationships/image" Target="../media/image70.png"/><Relationship Id="rId52" Type="http://schemas.openxmlformats.org/officeDocument/2006/relationships/image" Target="../media/image69.png"/><Relationship Id="rId51" Type="http://schemas.openxmlformats.org/officeDocument/2006/relationships/image" Target="../media/image68.png"/><Relationship Id="rId50" Type="http://schemas.openxmlformats.org/officeDocument/2006/relationships/image" Target="../media/image67.png"/><Relationship Id="rId5" Type="http://schemas.openxmlformats.org/officeDocument/2006/relationships/image" Target="../media/image19.png"/><Relationship Id="rId49" Type="http://schemas.openxmlformats.org/officeDocument/2006/relationships/image" Target="../media/image100.png"/><Relationship Id="rId48" Type="http://schemas.openxmlformats.org/officeDocument/2006/relationships/image" Target="../media/image99.png"/><Relationship Id="rId47" Type="http://schemas.openxmlformats.org/officeDocument/2006/relationships/image" Target="../media/image98.png"/><Relationship Id="rId46" Type="http://schemas.openxmlformats.org/officeDocument/2006/relationships/image" Target="../media/image97.png"/><Relationship Id="rId45" Type="http://schemas.openxmlformats.org/officeDocument/2006/relationships/image" Target="../media/image96.png"/><Relationship Id="rId44" Type="http://schemas.openxmlformats.org/officeDocument/2006/relationships/image" Target="../media/image95.png"/><Relationship Id="rId43" Type="http://schemas.openxmlformats.org/officeDocument/2006/relationships/image" Target="../media/image94.png"/><Relationship Id="rId42" Type="http://schemas.openxmlformats.org/officeDocument/2006/relationships/image" Target="../media/image93.png"/><Relationship Id="rId41" Type="http://schemas.openxmlformats.org/officeDocument/2006/relationships/image" Target="../media/image92.png"/><Relationship Id="rId40" Type="http://schemas.openxmlformats.org/officeDocument/2006/relationships/image" Target="../media/image53.png"/><Relationship Id="rId4" Type="http://schemas.openxmlformats.org/officeDocument/2006/relationships/image" Target="../media/image41.png"/><Relationship Id="rId39" Type="http://schemas.openxmlformats.org/officeDocument/2006/relationships/image" Target="../media/image91.png"/><Relationship Id="rId38" Type="http://schemas.openxmlformats.org/officeDocument/2006/relationships/image" Target="../media/image90.png"/><Relationship Id="rId37" Type="http://schemas.openxmlformats.org/officeDocument/2006/relationships/image" Target="../media/image89.png"/><Relationship Id="rId36" Type="http://schemas.openxmlformats.org/officeDocument/2006/relationships/image" Target="../media/image38.png"/><Relationship Id="rId35" Type="http://schemas.openxmlformats.org/officeDocument/2006/relationships/image" Target="../media/image88.png"/><Relationship Id="rId34" Type="http://schemas.openxmlformats.org/officeDocument/2006/relationships/image" Target="../media/image36.png"/><Relationship Id="rId33" Type="http://schemas.openxmlformats.org/officeDocument/2006/relationships/image" Target="../media/image35.png"/><Relationship Id="rId32" Type="http://schemas.openxmlformats.org/officeDocument/2006/relationships/image" Target="../media/image87.png"/><Relationship Id="rId31" Type="http://schemas.openxmlformats.org/officeDocument/2006/relationships/image" Target="../media/image86.png"/><Relationship Id="rId30" Type="http://schemas.openxmlformats.org/officeDocument/2006/relationships/image" Target="../media/image85.png"/><Relationship Id="rId3" Type="http://schemas.openxmlformats.org/officeDocument/2006/relationships/image" Target="../media/image18.png"/><Relationship Id="rId29" Type="http://schemas.openxmlformats.org/officeDocument/2006/relationships/image" Target="../media/image84.png"/><Relationship Id="rId28" Type="http://schemas.openxmlformats.org/officeDocument/2006/relationships/image" Target="../media/image83.png"/><Relationship Id="rId27" Type="http://schemas.openxmlformats.org/officeDocument/2006/relationships/image" Target="../media/image82.png"/><Relationship Id="rId26" Type="http://schemas.openxmlformats.org/officeDocument/2006/relationships/image" Target="../media/image81.png"/><Relationship Id="rId25" Type="http://schemas.openxmlformats.org/officeDocument/2006/relationships/image" Target="../media/image80.png"/><Relationship Id="rId24" Type="http://schemas.openxmlformats.org/officeDocument/2006/relationships/image" Target="../media/image79.png"/><Relationship Id="rId23" Type="http://schemas.openxmlformats.org/officeDocument/2006/relationships/image" Target="../media/image78.png"/><Relationship Id="rId22" Type="http://schemas.openxmlformats.org/officeDocument/2006/relationships/image" Target="../media/image77.png"/><Relationship Id="rId21" Type="http://schemas.openxmlformats.org/officeDocument/2006/relationships/image" Target="../media/image76.png"/><Relationship Id="rId20" Type="http://schemas.openxmlformats.org/officeDocument/2006/relationships/image" Target="../media/image75.png"/><Relationship Id="rId2" Type="http://schemas.openxmlformats.org/officeDocument/2006/relationships/image" Target="../media/image32.png"/><Relationship Id="rId19" Type="http://schemas.openxmlformats.org/officeDocument/2006/relationships/image" Target="../media/image74.png"/><Relationship Id="rId18" Type="http://schemas.openxmlformats.org/officeDocument/2006/relationships/image" Target="../media/image73.png"/><Relationship Id="rId17" Type="http://schemas.openxmlformats.org/officeDocument/2006/relationships/image" Target="../media/image28.png"/><Relationship Id="rId16" Type="http://schemas.openxmlformats.org/officeDocument/2006/relationships/image" Target="../media/image27.png"/><Relationship Id="rId15" Type="http://schemas.openxmlformats.org/officeDocument/2006/relationships/image" Target="../media/image26.png"/><Relationship Id="rId14" Type="http://schemas.openxmlformats.org/officeDocument/2006/relationships/image" Target="../media/image34.png"/><Relationship Id="rId13" Type="http://schemas.openxmlformats.org/officeDocument/2006/relationships/image" Target="../media/image71.png"/><Relationship Id="rId12" Type="http://schemas.openxmlformats.org/officeDocument/2006/relationships/image" Target="../media/image55.png"/><Relationship Id="rId11" Type="http://schemas.openxmlformats.org/officeDocument/2006/relationships/image" Target="../media/image22.png"/><Relationship Id="rId10" Type="http://schemas.openxmlformats.org/officeDocument/2006/relationships/image" Target="../media/image43.png"/><Relationship Id="rId1" Type="http://schemas.openxmlformats.org/officeDocument/2006/relationships/image" Target="../media/image40.png"/></Relationships>
</file>

<file path=ppt/slides/_rels/slide19.xml.rels><?xml version="1.0" encoding="UTF-8" standalone="yes"?>
<Relationships xmlns="http://schemas.openxmlformats.org/package/2006/relationships"><Relationship Id="rId9" Type="http://schemas.openxmlformats.org/officeDocument/2006/relationships/image" Target="../media/image92.png"/><Relationship Id="rId8" Type="http://schemas.openxmlformats.org/officeDocument/2006/relationships/image" Target="../media/image53.png"/><Relationship Id="rId7" Type="http://schemas.openxmlformats.org/officeDocument/2006/relationships/image" Target="../media/image91.png"/><Relationship Id="rId6" Type="http://schemas.openxmlformats.org/officeDocument/2006/relationships/image" Target="../media/image90.png"/><Relationship Id="rId5" Type="http://schemas.openxmlformats.org/officeDocument/2006/relationships/image" Target="../media/image89.png"/><Relationship Id="rId45" Type="http://schemas.openxmlformats.org/officeDocument/2006/relationships/notesSlide" Target="../notesSlides/notesSlide13.xml"/><Relationship Id="rId44" Type="http://schemas.openxmlformats.org/officeDocument/2006/relationships/slideLayout" Target="../slideLayouts/slideLayout2.xml"/><Relationship Id="rId43" Type="http://schemas.openxmlformats.org/officeDocument/2006/relationships/image" Target="../media/image117.png"/><Relationship Id="rId42" Type="http://schemas.openxmlformats.org/officeDocument/2006/relationships/image" Target="../media/image116.png"/><Relationship Id="rId41" Type="http://schemas.openxmlformats.org/officeDocument/2006/relationships/image" Target="../media/image115.png"/><Relationship Id="rId40" Type="http://schemas.openxmlformats.org/officeDocument/2006/relationships/image" Target="../media/image114.png"/><Relationship Id="rId4" Type="http://schemas.openxmlformats.org/officeDocument/2006/relationships/image" Target="../media/image38.png"/><Relationship Id="rId39" Type="http://schemas.openxmlformats.org/officeDocument/2006/relationships/image" Target="../media/image113.png"/><Relationship Id="rId38" Type="http://schemas.openxmlformats.org/officeDocument/2006/relationships/image" Target="../media/image8.png"/><Relationship Id="rId37" Type="http://schemas.openxmlformats.org/officeDocument/2006/relationships/image" Target="../media/image9.png"/><Relationship Id="rId36" Type="http://schemas.openxmlformats.org/officeDocument/2006/relationships/image" Target="../media/image10.png"/><Relationship Id="rId35" Type="http://schemas.openxmlformats.org/officeDocument/2006/relationships/image" Target="../media/image11.png"/><Relationship Id="rId34" Type="http://schemas.openxmlformats.org/officeDocument/2006/relationships/image" Target="../media/image66.png"/><Relationship Id="rId33" Type="http://schemas.openxmlformats.org/officeDocument/2006/relationships/image" Target="../media/image41.png"/><Relationship Id="rId32" Type="http://schemas.openxmlformats.org/officeDocument/2006/relationships/image" Target="../media/image43.png"/><Relationship Id="rId31" Type="http://schemas.openxmlformats.org/officeDocument/2006/relationships/image" Target="../media/image42.png"/><Relationship Id="rId30" Type="http://schemas.openxmlformats.org/officeDocument/2006/relationships/image" Target="../media/image40.png"/><Relationship Id="rId3" Type="http://schemas.openxmlformats.org/officeDocument/2006/relationships/image" Target="../media/image88.png"/><Relationship Id="rId29" Type="http://schemas.openxmlformats.org/officeDocument/2006/relationships/image" Target="../media/image100.png"/><Relationship Id="rId28" Type="http://schemas.openxmlformats.org/officeDocument/2006/relationships/image" Target="../media/image112.png"/><Relationship Id="rId27" Type="http://schemas.openxmlformats.org/officeDocument/2006/relationships/image" Target="../media/image111.png"/><Relationship Id="rId26" Type="http://schemas.openxmlformats.org/officeDocument/2006/relationships/image" Target="../media/image110.png"/><Relationship Id="rId25" Type="http://schemas.openxmlformats.org/officeDocument/2006/relationships/image" Target="../media/image109.png"/><Relationship Id="rId24" Type="http://schemas.openxmlformats.org/officeDocument/2006/relationships/image" Target="../media/image108.png"/><Relationship Id="rId23" Type="http://schemas.openxmlformats.org/officeDocument/2006/relationships/image" Target="../media/image107.png"/><Relationship Id="rId22" Type="http://schemas.openxmlformats.org/officeDocument/2006/relationships/image" Target="../media/image106.png"/><Relationship Id="rId21" Type="http://schemas.openxmlformats.org/officeDocument/2006/relationships/image" Target="../media/image105.png"/><Relationship Id="rId20" Type="http://schemas.openxmlformats.org/officeDocument/2006/relationships/image" Target="../media/image104.png"/><Relationship Id="rId2" Type="http://schemas.openxmlformats.org/officeDocument/2006/relationships/image" Target="../media/image36.png"/><Relationship Id="rId19" Type="http://schemas.openxmlformats.org/officeDocument/2006/relationships/image" Target="../media/image103.png"/><Relationship Id="rId18" Type="http://schemas.openxmlformats.org/officeDocument/2006/relationships/image" Target="../media/image102.png"/><Relationship Id="rId17" Type="http://schemas.openxmlformats.org/officeDocument/2006/relationships/image" Target="../media/image101.png"/><Relationship Id="rId16" Type="http://schemas.openxmlformats.org/officeDocument/2006/relationships/image" Target="../media/image99.png"/><Relationship Id="rId15" Type="http://schemas.openxmlformats.org/officeDocument/2006/relationships/image" Target="../media/image98.png"/><Relationship Id="rId14" Type="http://schemas.openxmlformats.org/officeDocument/2006/relationships/image" Target="../media/image97.png"/><Relationship Id="rId13" Type="http://schemas.openxmlformats.org/officeDocument/2006/relationships/image" Target="../media/image96.png"/><Relationship Id="rId12" Type="http://schemas.openxmlformats.org/officeDocument/2006/relationships/image" Target="../media/image95.png"/><Relationship Id="rId11" Type="http://schemas.openxmlformats.org/officeDocument/2006/relationships/image" Target="../media/image94.png"/><Relationship Id="rId10" Type="http://schemas.openxmlformats.org/officeDocument/2006/relationships/image" Target="../media/image93.png"/><Relationship Id="rId1"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9" Type="http://schemas.openxmlformats.org/officeDocument/2006/relationships/image" Target="../media/image122.png"/><Relationship Id="rId8" Type="http://schemas.openxmlformats.org/officeDocument/2006/relationships/image" Target="../media/image121.png"/><Relationship Id="rId7" Type="http://schemas.openxmlformats.org/officeDocument/2006/relationships/image" Target="../media/image85.png"/><Relationship Id="rId6" Type="http://schemas.openxmlformats.org/officeDocument/2006/relationships/image" Target="../media/image120.png"/><Relationship Id="rId5" Type="http://schemas.openxmlformats.org/officeDocument/2006/relationships/image" Target="../media/image119.png"/><Relationship Id="rId4" Type="http://schemas.openxmlformats.org/officeDocument/2006/relationships/image" Target="../media/image118.png"/><Relationship Id="rId3" Type="http://schemas.openxmlformats.org/officeDocument/2006/relationships/image" Target="../media/image62.png"/><Relationship Id="rId2" Type="http://schemas.openxmlformats.org/officeDocument/2006/relationships/image" Target="../media/image61.png"/><Relationship Id="rId15" Type="http://schemas.openxmlformats.org/officeDocument/2006/relationships/notesSlide" Target="../notesSlides/notesSlide14.xml"/><Relationship Id="rId14" Type="http://schemas.openxmlformats.org/officeDocument/2006/relationships/slideLayout" Target="../slideLayouts/slideLayout2.xml"/><Relationship Id="rId13" Type="http://schemas.openxmlformats.org/officeDocument/2006/relationships/image" Target="../media/image126.png"/><Relationship Id="rId12" Type="http://schemas.openxmlformats.org/officeDocument/2006/relationships/image" Target="../media/image125.png"/><Relationship Id="rId11" Type="http://schemas.openxmlformats.org/officeDocument/2006/relationships/image" Target="../media/image124.png"/><Relationship Id="rId10" Type="http://schemas.openxmlformats.org/officeDocument/2006/relationships/image" Target="../media/image123.png"/><Relationship Id="rId1" Type="http://schemas.openxmlformats.org/officeDocument/2006/relationships/image" Target="../media/image60.png"/></Relationships>
</file>

<file path=ppt/slides/_rels/slide21.xml.rels><?xml version="1.0" encoding="UTF-8" standalone="yes"?>
<Relationships xmlns="http://schemas.openxmlformats.org/package/2006/relationships"><Relationship Id="rId9" Type="http://schemas.openxmlformats.org/officeDocument/2006/relationships/image" Target="../media/image135.png"/><Relationship Id="rId8" Type="http://schemas.openxmlformats.org/officeDocument/2006/relationships/image" Target="../media/image134.png"/><Relationship Id="rId7" Type="http://schemas.openxmlformats.org/officeDocument/2006/relationships/image" Target="../media/image133.png"/><Relationship Id="rId6" Type="http://schemas.openxmlformats.org/officeDocument/2006/relationships/image" Target="../media/image132.png"/><Relationship Id="rId5" Type="http://schemas.openxmlformats.org/officeDocument/2006/relationships/image" Target="../media/image131.png"/><Relationship Id="rId4" Type="http://schemas.openxmlformats.org/officeDocument/2006/relationships/image" Target="../media/image130.png"/><Relationship Id="rId3" Type="http://schemas.openxmlformats.org/officeDocument/2006/relationships/image" Target="../media/image129.png"/><Relationship Id="rId25" Type="http://schemas.openxmlformats.org/officeDocument/2006/relationships/slideLayout" Target="../slideLayouts/slideLayout2.xml"/><Relationship Id="rId24" Type="http://schemas.openxmlformats.org/officeDocument/2006/relationships/image" Target="../media/image149.png"/><Relationship Id="rId23" Type="http://schemas.openxmlformats.org/officeDocument/2006/relationships/image" Target="../media/image148.png"/><Relationship Id="rId22" Type="http://schemas.openxmlformats.org/officeDocument/2006/relationships/image" Target="../media/image57.png"/><Relationship Id="rId21" Type="http://schemas.openxmlformats.org/officeDocument/2006/relationships/image" Target="../media/image147.png"/><Relationship Id="rId20" Type="http://schemas.openxmlformats.org/officeDocument/2006/relationships/image" Target="../media/image146.png"/><Relationship Id="rId2" Type="http://schemas.openxmlformats.org/officeDocument/2006/relationships/image" Target="../media/image128.png"/><Relationship Id="rId19" Type="http://schemas.openxmlformats.org/officeDocument/2006/relationships/image" Target="../media/image145.png"/><Relationship Id="rId18" Type="http://schemas.openxmlformats.org/officeDocument/2006/relationships/image" Target="../media/image144.png"/><Relationship Id="rId17" Type="http://schemas.openxmlformats.org/officeDocument/2006/relationships/image" Target="../media/image143.png"/><Relationship Id="rId16" Type="http://schemas.openxmlformats.org/officeDocument/2006/relationships/image" Target="../media/image142.png"/><Relationship Id="rId15" Type="http://schemas.openxmlformats.org/officeDocument/2006/relationships/image" Target="../media/image141.png"/><Relationship Id="rId14" Type="http://schemas.openxmlformats.org/officeDocument/2006/relationships/image" Target="../media/image140.png"/><Relationship Id="rId13" Type="http://schemas.openxmlformats.org/officeDocument/2006/relationships/image" Target="../media/image139.png"/><Relationship Id="rId12" Type="http://schemas.openxmlformats.org/officeDocument/2006/relationships/image" Target="../media/image138.png"/><Relationship Id="rId11" Type="http://schemas.openxmlformats.org/officeDocument/2006/relationships/image" Target="../media/image137.png"/><Relationship Id="rId10" Type="http://schemas.openxmlformats.org/officeDocument/2006/relationships/image" Target="../media/image136.png"/><Relationship Id="rId1" Type="http://schemas.openxmlformats.org/officeDocument/2006/relationships/image" Target="../media/image127.png"/></Relationships>
</file>

<file path=ppt/slides/_rels/slide22.xml.rels><?xml version="1.0" encoding="UTF-8" standalone="yes"?>
<Relationships xmlns="http://schemas.openxmlformats.org/package/2006/relationships"><Relationship Id="rId9" Type="http://schemas.openxmlformats.org/officeDocument/2006/relationships/image" Target="../media/image133.png"/><Relationship Id="rId8" Type="http://schemas.openxmlformats.org/officeDocument/2006/relationships/image" Target="../media/image132.png"/><Relationship Id="rId7" Type="http://schemas.openxmlformats.org/officeDocument/2006/relationships/image" Target="../media/image131.png"/><Relationship Id="rId6" Type="http://schemas.openxmlformats.org/officeDocument/2006/relationships/image" Target="../media/image130.png"/><Relationship Id="rId5" Type="http://schemas.openxmlformats.org/officeDocument/2006/relationships/image" Target="../media/image129.png"/><Relationship Id="rId4" Type="http://schemas.openxmlformats.org/officeDocument/2006/relationships/image" Target="../media/image128.png"/><Relationship Id="rId3" Type="http://schemas.openxmlformats.org/officeDocument/2006/relationships/image" Target="../media/image127.png"/><Relationship Id="rId26" Type="http://schemas.openxmlformats.org/officeDocument/2006/relationships/slideLayout" Target="../slideLayouts/slideLayout2.xml"/><Relationship Id="rId25" Type="http://schemas.openxmlformats.org/officeDocument/2006/relationships/image" Target="../media/image149.png"/><Relationship Id="rId24" Type="http://schemas.openxmlformats.org/officeDocument/2006/relationships/image" Target="../media/image148.png"/><Relationship Id="rId23" Type="http://schemas.openxmlformats.org/officeDocument/2006/relationships/image" Target="../media/image57.png"/><Relationship Id="rId22" Type="http://schemas.openxmlformats.org/officeDocument/2006/relationships/image" Target="../media/image146.png"/><Relationship Id="rId21" Type="http://schemas.openxmlformats.org/officeDocument/2006/relationships/image" Target="../media/image145.png"/><Relationship Id="rId20" Type="http://schemas.openxmlformats.org/officeDocument/2006/relationships/image" Target="../media/image144.png"/><Relationship Id="rId2" Type="http://schemas.openxmlformats.org/officeDocument/2006/relationships/image" Target="../media/image150.png"/><Relationship Id="rId19" Type="http://schemas.openxmlformats.org/officeDocument/2006/relationships/image" Target="../media/image143.png"/><Relationship Id="rId18" Type="http://schemas.openxmlformats.org/officeDocument/2006/relationships/image" Target="../media/image142.png"/><Relationship Id="rId17" Type="http://schemas.openxmlformats.org/officeDocument/2006/relationships/image" Target="../media/image141.png"/><Relationship Id="rId16" Type="http://schemas.openxmlformats.org/officeDocument/2006/relationships/image" Target="../media/image140.png"/><Relationship Id="rId15" Type="http://schemas.openxmlformats.org/officeDocument/2006/relationships/image" Target="../media/image139.png"/><Relationship Id="rId14" Type="http://schemas.openxmlformats.org/officeDocument/2006/relationships/image" Target="../media/image138.png"/><Relationship Id="rId13" Type="http://schemas.openxmlformats.org/officeDocument/2006/relationships/image" Target="../media/image137.png"/><Relationship Id="rId12" Type="http://schemas.openxmlformats.org/officeDocument/2006/relationships/image" Target="../media/image136.png"/><Relationship Id="rId11" Type="http://schemas.openxmlformats.org/officeDocument/2006/relationships/image" Target="../media/image135.png"/><Relationship Id="rId10" Type="http://schemas.openxmlformats.org/officeDocument/2006/relationships/image" Target="../media/image134.png"/><Relationship Id="rId1" Type="http://schemas.openxmlformats.org/officeDocument/2006/relationships/image" Target="../media/image147.png"/></Relationships>
</file>

<file path=ppt/slides/_rels/slide23.xml.rels><?xml version="1.0" encoding="UTF-8" standalone="yes"?>
<Relationships xmlns="http://schemas.openxmlformats.org/package/2006/relationships"><Relationship Id="rId9" Type="http://schemas.openxmlformats.org/officeDocument/2006/relationships/image" Target="../media/image131.png"/><Relationship Id="rId8" Type="http://schemas.openxmlformats.org/officeDocument/2006/relationships/image" Target="../media/image130.png"/><Relationship Id="rId7" Type="http://schemas.openxmlformats.org/officeDocument/2006/relationships/image" Target="../media/image129.png"/><Relationship Id="rId6" Type="http://schemas.openxmlformats.org/officeDocument/2006/relationships/image" Target="../media/image128.png"/><Relationship Id="rId5" Type="http://schemas.openxmlformats.org/officeDocument/2006/relationships/image" Target="../media/image127.png"/><Relationship Id="rId4" Type="http://schemas.openxmlformats.org/officeDocument/2006/relationships/image" Target="../media/image152.png"/><Relationship Id="rId3" Type="http://schemas.openxmlformats.org/officeDocument/2006/relationships/image" Target="../media/image151.png"/><Relationship Id="rId26" Type="http://schemas.openxmlformats.org/officeDocument/2006/relationships/slideLayout" Target="../slideLayouts/slideLayout2.xml"/><Relationship Id="rId25" Type="http://schemas.openxmlformats.org/officeDocument/2006/relationships/image" Target="../media/image57.png"/><Relationship Id="rId24" Type="http://schemas.openxmlformats.org/officeDocument/2006/relationships/image" Target="../media/image146.png"/><Relationship Id="rId23" Type="http://schemas.openxmlformats.org/officeDocument/2006/relationships/image" Target="../media/image145.png"/><Relationship Id="rId22" Type="http://schemas.openxmlformats.org/officeDocument/2006/relationships/image" Target="../media/image144.png"/><Relationship Id="rId21" Type="http://schemas.openxmlformats.org/officeDocument/2006/relationships/image" Target="../media/image143.png"/><Relationship Id="rId20" Type="http://schemas.openxmlformats.org/officeDocument/2006/relationships/image" Target="../media/image142.png"/><Relationship Id="rId2" Type="http://schemas.openxmlformats.org/officeDocument/2006/relationships/image" Target="../media/image150.png"/><Relationship Id="rId19" Type="http://schemas.openxmlformats.org/officeDocument/2006/relationships/image" Target="../media/image141.png"/><Relationship Id="rId18" Type="http://schemas.openxmlformats.org/officeDocument/2006/relationships/image" Target="../media/image140.png"/><Relationship Id="rId17" Type="http://schemas.openxmlformats.org/officeDocument/2006/relationships/image" Target="../media/image139.png"/><Relationship Id="rId16" Type="http://schemas.openxmlformats.org/officeDocument/2006/relationships/image" Target="../media/image138.png"/><Relationship Id="rId15" Type="http://schemas.openxmlformats.org/officeDocument/2006/relationships/image" Target="../media/image137.png"/><Relationship Id="rId14" Type="http://schemas.openxmlformats.org/officeDocument/2006/relationships/image" Target="../media/image136.png"/><Relationship Id="rId13" Type="http://schemas.openxmlformats.org/officeDocument/2006/relationships/image" Target="../media/image135.png"/><Relationship Id="rId12" Type="http://schemas.openxmlformats.org/officeDocument/2006/relationships/image" Target="../media/image134.png"/><Relationship Id="rId11" Type="http://schemas.openxmlformats.org/officeDocument/2006/relationships/image" Target="../media/image133.png"/><Relationship Id="rId10" Type="http://schemas.openxmlformats.org/officeDocument/2006/relationships/image" Target="../media/image132.png"/><Relationship Id="rId1" Type="http://schemas.openxmlformats.org/officeDocument/2006/relationships/image" Target="../media/image147.png"/></Relationships>
</file>

<file path=ppt/slides/_rels/slide24.xml.rels><?xml version="1.0" encoding="UTF-8" standalone="yes"?>
<Relationships xmlns="http://schemas.openxmlformats.org/package/2006/relationships"><Relationship Id="rId9" Type="http://schemas.openxmlformats.org/officeDocument/2006/relationships/image" Target="../media/image157.png"/><Relationship Id="rId8" Type="http://schemas.openxmlformats.org/officeDocument/2006/relationships/image" Target="../media/image156.png"/><Relationship Id="rId7" Type="http://schemas.openxmlformats.org/officeDocument/2006/relationships/image" Target="../media/image155.png"/><Relationship Id="rId6" Type="http://schemas.openxmlformats.org/officeDocument/2006/relationships/image" Target="../media/image154.png"/><Relationship Id="rId5" Type="http://schemas.openxmlformats.org/officeDocument/2006/relationships/image" Target="../media/image129.png"/><Relationship Id="rId4" Type="http://schemas.openxmlformats.org/officeDocument/2006/relationships/image" Target="../media/image130.png"/><Relationship Id="rId3" Type="http://schemas.openxmlformats.org/officeDocument/2006/relationships/image" Target="../media/image127.png"/><Relationship Id="rId2" Type="http://schemas.openxmlformats.org/officeDocument/2006/relationships/image" Target="../media/image128.png"/><Relationship Id="rId11" Type="http://schemas.openxmlformats.org/officeDocument/2006/relationships/notesSlide" Target="../notesSlides/notesSlide15.xml"/><Relationship Id="rId10" Type="http://schemas.openxmlformats.org/officeDocument/2006/relationships/slideLayout" Target="../slideLayouts/slideLayout2.xml"/><Relationship Id="rId1" Type="http://schemas.openxmlformats.org/officeDocument/2006/relationships/image" Target="../media/image153.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9.png"/><Relationship Id="rId1" Type="http://schemas.openxmlformats.org/officeDocument/2006/relationships/image" Target="../media/image158.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161.png"/><Relationship Id="rId1" Type="http://schemas.openxmlformats.org/officeDocument/2006/relationships/image" Target="../media/image160.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6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6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6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9" Type="http://schemas.openxmlformats.org/officeDocument/2006/relationships/image" Target="../media/image2.jpeg"/><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0"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1.png"/><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人群中的那個人"/>
          <p:cNvPicPr>
            <a:picLocks noChangeAspect="1"/>
          </p:cNvPicPr>
          <p:nvPr/>
        </p:nvPicPr>
        <p:blipFill rotWithShape="1">
          <a:blip r:embed="rId1">
            <a:alphaModFix amt="40000"/>
          </a:blip>
          <a:srcRect/>
          <a:stretch>
            <a:fillRect/>
          </a:stretch>
        </p:blipFill>
        <p:spPr>
          <a:xfrm>
            <a:off x="20" y="10"/>
            <a:ext cx="9143980" cy="6857990"/>
          </a:xfrm>
          <a:prstGeom prst="rect">
            <a:avLst/>
          </a:prstGeom>
        </p:spPr>
      </p:pic>
      <p:sp>
        <p:nvSpPr>
          <p:cNvPr id="2" name="標題 1"/>
          <p:cNvSpPr>
            <a:spLocks noGrp="1"/>
          </p:cNvSpPr>
          <p:nvPr>
            <p:ph type="ctrTitle"/>
          </p:nvPr>
        </p:nvSpPr>
        <p:spPr>
          <a:xfrm>
            <a:off x="723900" y="965200"/>
            <a:ext cx="7696200" cy="3564869"/>
          </a:xfrm>
        </p:spPr>
        <p:txBody>
          <a:bodyPr>
            <a:normAutofit/>
          </a:bodyPr>
          <a:lstStyle/>
          <a:p>
            <a:pPr algn="l"/>
            <a:r>
              <a:rPr lang="en-US" altLang="zh-TW" sz="10000" b="1" dirty="0">
                <a:ln w="22225">
                  <a:solidFill>
                    <a:schemeClr val="tx1"/>
                  </a:solidFill>
                  <a:miter lim="800000"/>
                </a:ln>
                <a:noFill/>
              </a:rPr>
              <a:t>Self-attention</a:t>
            </a:r>
            <a:endParaRPr lang="zh-TW" altLang="en-US" sz="10000" b="1" dirty="0">
              <a:ln w="22225">
                <a:solidFill>
                  <a:schemeClr val="tx1"/>
                </a:solidFill>
                <a:miter lim="800000"/>
              </a:ln>
              <a:noFill/>
            </a:endParaRPr>
          </a:p>
        </p:txBody>
      </p:sp>
      <p:sp>
        <p:nvSpPr>
          <p:cNvPr id="4" name="投影片編號版面配置區 3"/>
          <p:cNvSpPr>
            <a:spLocks noGrp="1"/>
          </p:cNvSpPr>
          <p:nvPr>
            <p:ph type="sldNum" sz="quarter" idx="12"/>
          </p:nvPr>
        </p:nvSpPr>
        <p:spPr/>
        <p:txBody>
          <a:bodyPr/>
          <a:lstStyle/>
          <a:p>
            <a:fld id="{14FE7D4A-7B99-4F9B-9C7F-3AECE8C25A38}" type="slidenum">
              <a:rPr lang="zh-TW" altLang="en-US" smtClean="0"/>
            </a:fld>
            <a:endParaRPr lang="zh-TW" alt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直線單箭頭接點 37"/>
          <p:cNvCxnSpPr/>
          <p:nvPr/>
        </p:nvCxnSpPr>
        <p:spPr>
          <a:xfrm flipV="1">
            <a:off x="4186159" y="2479923"/>
            <a:ext cx="0" cy="8189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p:txBody>
          <a:bodyPr/>
          <a:lstStyle/>
          <a:p>
            <a:r>
              <a:rPr lang="en-US" altLang="zh-TW" dirty="0"/>
              <a:t>Self-attention</a:t>
            </a:r>
            <a:endParaRPr lang="zh-TW" altLang="en-US" dirty="0"/>
          </a:p>
        </p:txBody>
      </p:sp>
      <mc:AlternateContent xmlns:mc="http://schemas.openxmlformats.org/markup-compatibility/2006">
        <mc:Choice xmlns:a14="http://schemas.microsoft.com/office/drawing/2010/main" Requires="a14">
          <p:sp>
            <p:nvSpPr>
              <p:cNvPr id="26" name="矩形 25"/>
              <p:cNvSpPr/>
              <p:nvPr/>
            </p:nvSpPr>
            <p:spPr>
              <a:xfrm>
                <a:off x="2935472" y="4158354"/>
                <a:ext cx="1048386" cy="74424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sup>
                      </m:sSup>
                    </m:oMath>
                  </m:oMathPara>
                </a14:m>
                <a:endParaRPr lang="zh-TW" altLang="en-US" sz="2400" dirty="0"/>
              </a:p>
            </p:txBody>
          </p:sp>
        </mc:Choice>
        <mc:Fallback>
          <p:sp>
            <p:nvSpPr>
              <p:cNvPr id="26" name="矩形 25"/>
              <p:cNvSpPr>
                <a:spLocks noRot="1" noChangeAspect="1" noMove="1" noResize="1" noEditPoints="1" noAdjustHandles="1" noChangeArrowheads="1" noChangeShapeType="1" noTextEdit="1"/>
              </p:cNvSpPr>
              <p:nvPr/>
            </p:nvSpPr>
            <p:spPr>
              <a:xfrm>
                <a:off x="2935472" y="4158354"/>
                <a:ext cx="1048386" cy="744242"/>
              </a:xfrm>
              <a:prstGeom prst="rect">
                <a:avLst/>
              </a:prstGeom>
              <a:blipFill rotWithShape="1">
                <a:blip r:embed="rId1"/>
                <a:stretch>
                  <a:fillRect l="-472" t="-648" r="-437" b="-629"/>
                </a:stretch>
              </a:blipFill>
            </p:spPr>
            <p:style>
              <a:lnRef idx="1">
                <a:schemeClr val="accent3"/>
              </a:lnRef>
              <a:fillRef idx="2">
                <a:schemeClr val="accent3"/>
              </a:fillRef>
              <a:effectRef idx="1">
                <a:schemeClr val="accent3"/>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矩形 26"/>
              <p:cNvSpPr/>
              <p:nvPr/>
            </p:nvSpPr>
            <p:spPr>
              <a:xfrm>
                <a:off x="4407832" y="4155553"/>
                <a:ext cx="1048386" cy="74424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𝑘</m:t>
                          </m:r>
                        </m:sup>
                      </m:sSup>
                    </m:oMath>
                  </m:oMathPara>
                </a14:m>
                <a:endParaRPr lang="zh-TW" altLang="en-US" sz="2400" dirty="0"/>
              </a:p>
            </p:txBody>
          </p:sp>
        </mc:Choice>
        <mc:Fallback>
          <p:sp>
            <p:nvSpPr>
              <p:cNvPr id="27" name="矩形 26"/>
              <p:cNvSpPr>
                <a:spLocks noRot="1" noChangeAspect="1" noMove="1" noResize="1" noEditPoints="1" noAdjustHandles="1" noChangeArrowheads="1" noChangeShapeType="1" noTextEdit="1"/>
              </p:cNvSpPr>
              <p:nvPr/>
            </p:nvSpPr>
            <p:spPr>
              <a:xfrm>
                <a:off x="4407832" y="4155553"/>
                <a:ext cx="1048386" cy="744242"/>
              </a:xfrm>
              <a:prstGeom prst="rect">
                <a:avLst/>
              </a:prstGeom>
              <a:blipFill rotWithShape="1">
                <a:blip r:embed="rId2"/>
                <a:stretch>
                  <a:fillRect l="-513" t="-698" r="-396" b="-579"/>
                </a:stretch>
              </a:blipFill>
            </p:spPr>
            <p:style>
              <a:lnRef idx="1">
                <a:schemeClr val="accent3"/>
              </a:lnRef>
              <a:fillRef idx="2">
                <a:schemeClr val="accent3"/>
              </a:fillRef>
              <a:effectRef idx="1">
                <a:schemeClr val="accent3"/>
              </a:effectRef>
              <a:fontRef idx="minor">
                <a:schemeClr val="dk1"/>
              </a:fontRef>
            </p:style>
            <p:txBody>
              <a:bodyPr/>
              <a:lstStyle/>
              <a:p>
                <a:r>
                  <a:rPr lang="zh-CN" altLang="en-US">
                    <a:noFill/>
                  </a:rPr>
                  <a:t> </a:t>
                </a:r>
              </a:p>
            </p:txBody>
          </p:sp>
        </mc:Fallback>
      </mc:AlternateContent>
      <p:sp>
        <p:nvSpPr>
          <p:cNvPr id="30" name="文字方塊 29"/>
          <p:cNvSpPr txBox="1"/>
          <p:nvPr/>
        </p:nvSpPr>
        <p:spPr>
          <a:xfrm>
            <a:off x="2399889" y="1510157"/>
            <a:ext cx="3572539" cy="461665"/>
          </a:xfrm>
          <a:prstGeom prst="rect">
            <a:avLst/>
          </a:prstGeom>
          <a:noFill/>
        </p:spPr>
        <p:txBody>
          <a:bodyPr wrap="square" rtlCol="0">
            <a:spAutoFit/>
          </a:bodyPr>
          <a:lstStyle/>
          <a:p>
            <a:pPr algn="ctr"/>
            <a:r>
              <a:rPr lang="en-US" altLang="zh-TW" sz="2400" b="1" i="1" u="sng" dirty="0"/>
              <a:t>Dot-product</a:t>
            </a:r>
            <a:endParaRPr lang="zh-TW" altLang="en-US" sz="2400" b="1" i="1" u="sng" dirty="0"/>
          </a:p>
        </p:txBody>
      </p:sp>
      <p:sp>
        <p:nvSpPr>
          <p:cNvPr id="32" name="橢圓 31"/>
          <p:cNvSpPr/>
          <p:nvPr/>
        </p:nvSpPr>
        <p:spPr>
          <a:xfrm>
            <a:off x="4141159" y="3470651"/>
            <a:ext cx="90000" cy="900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mc:Choice xmlns:a14="http://schemas.microsoft.com/office/drawing/2010/main" Requires="a14">
          <p:sp>
            <p:nvSpPr>
              <p:cNvPr id="33" name="文字方塊 32"/>
              <p:cNvSpPr txBox="1"/>
              <p:nvPr/>
            </p:nvSpPr>
            <p:spPr>
              <a:xfrm>
                <a:off x="4072899" y="2099091"/>
                <a:ext cx="262571"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zh-TW" altLang="en-US" sz="2400" i="1">
                          <a:latin typeface="Cambria Math" panose="02040503050406030204" pitchFamily="18" charset="0"/>
                        </a:rPr>
                        <m:t>𝛼</m:t>
                      </m:r>
                    </m:oMath>
                  </m:oMathPara>
                </a14:m>
                <a:endParaRPr lang="zh-TW" altLang="en-US" sz="2400" dirty="0"/>
              </a:p>
            </p:txBody>
          </p:sp>
        </mc:Choice>
        <mc:Fallback>
          <p:sp>
            <p:nvSpPr>
              <p:cNvPr id="33" name="文字方塊 32"/>
              <p:cNvSpPr txBox="1">
                <a:spLocks noRot="1" noChangeAspect="1" noMove="1" noResize="1" noEditPoints="1" noAdjustHandles="1" noChangeArrowheads="1" noChangeShapeType="1" noTextEdit="1"/>
              </p:cNvSpPr>
              <p:nvPr/>
            </p:nvSpPr>
            <p:spPr>
              <a:xfrm>
                <a:off x="4072899" y="2099091"/>
                <a:ext cx="262571" cy="369332"/>
              </a:xfrm>
              <a:prstGeom prst="rect">
                <a:avLst/>
              </a:prstGeom>
              <a:blipFill rotWithShape="1">
                <a:blip r:embed="rId3"/>
                <a:stretch>
                  <a:fillRect l="-3" t="-113" r="-11243" b="48"/>
                </a:stretch>
              </a:blipFill>
            </p:spPr>
            <p:txBody>
              <a:bodyPr/>
              <a:lstStyle/>
              <a:p>
                <a:r>
                  <a:rPr lang="zh-CN" altLang="en-US">
                    <a:noFill/>
                  </a:rPr>
                  <a:t> </a:t>
                </a:r>
              </a:p>
            </p:txBody>
          </p:sp>
        </mc:Fallback>
      </mc:AlternateContent>
      <p:cxnSp>
        <p:nvCxnSpPr>
          <p:cNvPr id="34" name="直線單箭頭接點 33"/>
          <p:cNvCxnSpPr/>
          <p:nvPr/>
        </p:nvCxnSpPr>
        <p:spPr>
          <a:xfrm flipH="1" flipV="1">
            <a:off x="3427615" y="4931736"/>
            <a:ext cx="0" cy="7178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flipH="1" flipV="1">
            <a:off x="4932025" y="4932299"/>
            <a:ext cx="0" cy="7178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flipV="1">
            <a:off x="3443955" y="3865028"/>
            <a:ext cx="0" cy="3771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flipV="1">
            <a:off x="4924921" y="3884549"/>
            <a:ext cx="0" cy="3771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p:nvPr/>
        </p:nvCxnSpPr>
        <p:spPr>
          <a:xfrm>
            <a:off x="3572330" y="3519908"/>
            <a:ext cx="43057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flipH="1">
            <a:off x="4362628" y="3510774"/>
            <a:ext cx="39852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2647521" y="2809851"/>
            <a:ext cx="3038560" cy="25013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矩形: 圓角 47"/>
          <p:cNvSpPr/>
          <p:nvPr/>
        </p:nvSpPr>
        <p:spPr>
          <a:xfrm>
            <a:off x="3301950" y="3191510"/>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49" name="矩形: 圓角 48"/>
          <p:cNvSpPr/>
          <p:nvPr/>
        </p:nvSpPr>
        <p:spPr>
          <a:xfrm>
            <a:off x="4799256" y="3177605"/>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mc:AlternateContent xmlns:mc="http://schemas.openxmlformats.org/markup-compatibility/2006">
        <mc:Choice xmlns:a14="http://schemas.microsoft.com/office/drawing/2010/main" Requires="a14">
          <p:sp>
            <p:nvSpPr>
              <p:cNvPr id="50" name="文字方塊 49"/>
              <p:cNvSpPr txBox="1"/>
              <p:nvPr/>
            </p:nvSpPr>
            <p:spPr>
              <a:xfrm>
                <a:off x="3247716" y="3264255"/>
                <a:ext cx="371237"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TW" sz="2400" b="1" i="1" smtClean="0">
                          <a:latin typeface="Cambria Math" panose="02040503050406030204" pitchFamily="18" charset="0"/>
                        </a:rPr>
                        <m:t>𝒒</m:t>
                      </m:r>
                    </m:oMath>
                  </m:oMathPara>
                </a14:m>
                <a:endParaRPr lang="zh-TW" altLang="en-US" sz="2400" b="1" dirty="0"/>
              </a:p>
            </p:txBody>
          </p:sp>
        </mc:Choice>
        <mc:Fallback>
          <p:sp>
            <p:nvSpPr>
              <p:cNvPr id="50" name="文字方塊 49"/>
              <p:cNvSpPr txBox="1">
                <a:spLocks noRot="1" noChangeAspect="1" noMove="1" noResize="1" noEditPoints="1" noAdjustHandles="1" noChangeArrowheads="1" noChangeShapeType="1" noTextEdit="1"/>
              </p:cNvSpPr>
              <p:nvPr/>
            </p:nvSpPr>
            <p:spPr>
              <a:xfrm>
                <a:off x="3247716" y="3264255"/>
                <a:ext cx="371237" cy="461665"/>
              </a:xfrm>
              <a:prstGeom prst="rect">
                <a:avLst/>
              </a:prstGeom>
              <a:blipFill rotWithShape="1">
                <a:blip r:embed="rId4"/>
                <a:stretch>
                  <a:fillRect l="-88" t="-77" r="24" b="8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1" name="文字方塊 50"/>
              <p:cNvSpPr txBox="1"/>
              <p:nvPr/>
            </p:nvSpPr>
            <p:spPr>
              <a:xfrm>
                <a:off x="4739302" y="3298908"/>
                <a:ext cx="371237"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TW" sz="2400" b="1" i="1" smtClean="0">
                          <a:latin typeface="Cambria Math" panose="02040503050406030204" pitchFamily="18" charset="0"/>
                        </a:rPr>
                        <m:t>𝒌</m:t>
                      </m:r>
                    </m:oMath>
                  </m:oMathPara>
                </a14:m>
                <a:endParaRPr lang="zh-TW" altLang="en-US" sz="2400" b="1" dirty="0"/>
              </a:p>
            </p:txBody>
          </p:sp>
        </mc:Choice>
        <mc:Fallback>
          <p:sp>
            <p:nvSpPr>
              <p:cNvPr id="51" name="文字方塊 50"/>
              <p:cNvSpPr txBox="1">
                <a:spLocks noRot="1" noChangeAspect="1" noMove="1" noResize="1" noEditPoints="1" noAdjustHandles="1" noChangeArrowheads="1" noChangeShapeType="1" noTextEdit="1"/>
              </p:cNvSpPr>
              <p:nvPr/>
            </p:nvSpPr>
            <p:spPr>
              <a:xfrm>
                <a:off x="4739302" y="3298908"/>
                <a:ext cx="371237" cy="461665"/>
              </a:xfrm>
              <a:prstGeom prst="rect">
                <a:avLst/>
              </a:prstGeom>
              <a:blipFill rotWithShape="1">
                <a:blip r:embed="rId5"/>
                <a:stretch>
                  <a:fillRect l="-80" t="-18" r="16" b="2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2" name="文字方塊 51"/>
              <p:cNvSpPr txBox="1"/>
              <p:nvPr/>
            </p:nvSpPr>
            <p:spPr>
              <a:xfrm>
                <a:off x="4295100" y="2082417"/>
                <a:ext cx="1161118"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TW" sz="2400" b="1" i="1" smtClean="0">
                          <a:latin typeface="Cambria Math" panose="02040503050406030204" pitchFamily="18" charset="0"/>
                        </a:rPr>
                        <m:t>=</m:t>
                      </m:r>
                      <m:r>
                        <a:rPr lang="en-US" altLang="zh-TW" sz="2400" b="1" i="1">
                          <a:latin typeface="Cambria Math" panose="02040503050406030204" pitchFamily="18" charset="0"/>
                        </a:rPr>
                        <m:t>𝒒</m:t>
                      </m:r>
                      <m:r>
                        <a:rPr lang="en-US" altLang="zh-TW" sz="2400" b="1" i="1" smtClean="0">
                          <a:latin typeface="Cambria Math" panose="02040503050406030204" pitchFamily="18" charset="0"/>
                          <a:ea typeface="Cambria Math" panose="02040503050406030204" pitchFamily="18" charset="0"/>
                        </a:rPr>
                        <m:t>∙</m:t>
                      </m:r>
                      <m:r>
                        <a:rPr lang="en-US" altLang="zh-TW" sz="2400" b="1" i="1" smtClean="0">
                          <a:latin typeface="Cambria Math" panose="02040503050406030204" pitchFamily="18" charset="0"/>
                        </a:rPr>
                        <m:t>𝒌</m:t>
                      </m:r>
                    </m:oMath>
                  </m:oMathPara>
                </a14:m>
                <a:endParaRPr lang="zh-TW" altLang="en-US" sz="2400" b="1" dirty="0"/>
              </a:p>
            </p:txBody>
          </p:sp>
        </mc:Choice>
        <mc:Fallback>
          <p:sp>
            <p:nvSpPr>
              <p:cNvPr id="52" name="文字方塊 51"/>
              <p:cNvSpPr txBox="1">
                <a:spLocks noRot="1" noChangeAspect="1" noMove="1" noResize="1" noEditPoints="1" noAdjustHandles="1" noChangeArrowheads="1" noChangeShapeType="1" noTextEdit="1"/>
              </p:cNvSpPr>
              <p:nvPr/>
            </p:nvSpPr>
            <p:spPr>
              <a:xfrm>
                <a:off x="4295100" y="2082417"/>
                <a:ext cx="1161118" cy="461665"/>
              </a:xfrm>
              <a:prstGeom prst="rect">
                <a:avLst/>
              </a:prstGeom>
              <a:blipFill rotWithShape="1">
                <a:blip r:embed="rId6"/>
                <a:stretch>
                  <a:fillRect l="-51" t="-55" r="26" b="59"/>
                </a:stretch>
              </a:blipFill>
            </p:spPr>
            <p:txBody>
              <a:bodyPr/>
              <a:lstStyle/>
              <a:p>
                <a:r>
                  <a:rPr lang="zh-CN" altLang="en-US">
                    <a:noFill/>
                  </a:rPr>
                  <a:t> </a:t>
                </a:r>
              </a:p>
            </p:txBody>
          </p:sp>
        </mc:Fallback>
      </mc:AlternateContent>
      <p:sp>
        <p:nvSpPr>
          <p:cNvPr id="88" name="矩形 87"/>
          <p:cNvSpPr/>
          <p:nvPr/>
        </p:nvSpPr>
        <p:spPr>
          <a:xfrm>
            <a:off x="3162392" y="5656958"/>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89" name="矩形 88"/>
          <p:cNvSpPr/>
          <p:nvPr/>
        </p:nvSpPr>
        <p:spPr>
          <a:xfrm>
            <a:off x="4706467" y="5653103"/>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93" name="矩形: 圓角 92"/>
          <p:cNvSpPr/>
          <p:nvPr/>
        </p:nvSpPr>
        <p:spPr>
          <a:xfrm>
            <a:off x="2438139" y="1494423"/>
            <a:ext cx="3471101" cy="489726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投影片編號版面配置區 2"/>
          <p:cNvSpPr>
            <a:spLocks noGrp="1"/>
          </p:cNvSpPr>
          <p:nvPr>
            <p:ph type="sldNum" sz="quarter" idx="12"/>
          </p:nvPr>
        </p:nvSpPr>
        <p:spPr/>
        <p:txBody>
          <a:bodyPr/>
          <a:lstStyle/>
          <a:p>
            <a:fld id="{14FE7D4A-7B99-4F9B-9C7F-3AECE8C25A38}" type="slidenum">
              <a:rPr lang="zh-TW" altLang="en-US" smtClean="0"/>
            </a:fld>
            <a:endParaRPr lang="zh-TW" altLang="en-US"/>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27" grpId="0" bldLvl="0" animBg="1"/>
      <p:bldP spid="32" grpId="0" bldLvl="0" animBg="1"/>
      <p:bldP spid="48" grpId="0" bldLvl="0" animBg="1"/>
      <p:bldP spid="49" grpId="0" bldLvl="0" animBg="1"/>
      <p:bldP spid="50" grpId="0"/>
      <p:bldP spid="51" grpId="0"/>
      <p:bldP spid="52" grpId="0"/>
      <p:bldP spid="93"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583404" y="379586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35" name="文字方塊 34"/>
              <p:cNvSpPr txBox="1"/>
              <p:nvPr/>
            </p:nvSpPr>
            <p:spPr>
              <a:xfrm>
                <a:off x="401919" y="3843680"/>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a:latin typeface="Cambria Math" panose="02040503050406030204" pitchFamily="18" charset="0"/>
                            </a:rPr>
                            <m:t>𝟏</m:t>
                          </m:r>
                        </m:sup>
                      </m:sSup>
                    </m:oMath>
                  </m:oMathPara>
                </a14:m>
                <a:endParaRPr lang="zh-TW" altLang="en-US" sz="2400" b="1" dirty="0"/>
              </a:p>
            </p:txBody>
          </p:sp>
        </mc:Choice>
        <mc:Fallback>
          <p:sp>
            <p:nvSpPr>
              <p:cNvPr id="35" name="文字方塊 34"/>
              <p:cNvSpPr txBox="1">
                <a:spLocks noRot="1" noChangeAspect="1" noMove="1" noResize="1" noEditPoints="1" noAdjustHandles="1" noChangeArrowheads="1" noChangeShapeType="1" noTextEdit="1"/>
              </p:cNvSpPr>
              <p:nvPr/>
            </p:nvSpPr>
            <p:spPr>
              <a:xfrm>
                <a:off x="401919" y="3843680"/>
                <a:ext cx="715161" cy="470000"/>
              </a:xfrm>
              <a:prstGeom prst="rect">
                <a:avLst/>
              </a:prstGeom>
              <a:blipFill rotWithShape="1">
                <a:blip r:embed="rId1"/>
                <a:stretch>
                  <a:fillRect l="-84" t="-5" r="16" b="27"/>
                </a:stretch>
              </a:blipFill>
            </p:spPr>
            <p:txBody>
              <a:bodyPr/>
              <a:lstStyle/>
              <a:p>
                <a:r>
                  <a:rPr lang="zh-CN" altLang="en-US">
                    <a:noFill/>
                  </a:rPr>
                  <a:t> </a:t>
                </a:r>
              </a:p>
            </p:txBody>
          </p:sp>
        </mc:Fallback>
      </mc:AlternateContent>
      <p:cxnSp>
        <p:nvCxnSpPr>
          <p:cNvPr id="68" name="直線單箭頭接點 67"/>
          <p:cNvCxnSpPr/>
          <p:nvPr/>
        </p:nvCxnSpPr>
        <p:spPr>
          <a:xfrm flipV="1">
            <a:off x="1298095" y="4602719"/>
            <a:ext cx="0" cy="245967"/>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p:nvPr/>
        </p:nvCxnSpPr>
        <p:spPr>
          <a:xfrm>
            <a:off x="716018" y="4619649"/>
            <a:ext cx="58207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p:nvPr/>
        </p:nvCxnSpPr>
        <p:spPr>
          <a:xfrm flipV="1">
            <a:off x="716018"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73" name="群組 72"/>
          <p:cNvGrpSpPr/>
          <p:nvPr/>
        </p:nvGrpSpPr>
        <p:grpSpPr>
          <a:xfrm>
            <a:off x="3240234" y="3778933"/>
            <a:ext cx="715161" cy="1052823"/>
            <a:chOff x="964022" y="3795863"/>
            <a:chExt cx="715161" cy="1052823"/>
          </a:xfrm>
        </p:grpSpPr>
        <p:sp>
          <p:nvSpPr>
            <p:cNvPr id="76" name="矩形 75"/>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77" name="文字方塊 76"/>
                <p:cNvSpPr txBox="1"/>
                <p:nvPr/>
              </p:nvSpPr>
              <p:spPr>
                <a:xfrm>
                  <a:off x="964022" y="3843680"/>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p:sp>
              <p:nvSpPr>
                <p:cNvPr id="77" name="文字方塊 76"/>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rotWithShape="1">
                  <a:blip r:embed="rId2"/>
                </a:blipFill>
              </p:spPr>
              <p:txBody>
                <a:bodyPr/>
                <a:lstStyle/>
                <a:p>
                  <a:r>
                    <a:rPr lang="zh-CN" altLang="en-US">
                      <a:noFill/>
                    </a:rPr>
                    <a:t> </a:t>
                  </a:r>
                </a:p>
              </p:txBody>
            </p:sp>
          </mc:Fallback>
        </mc:AlternateContent>
        <p:cxnSp>
          <p:nvCxnSpPr>
            <p:cNvPr id="80" name="直線單箭頭接點 79"/>
            <p:cNvCxnSpPr/>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sp>
        <p:nvSpPr>
          <p:cNvPr id="31" name="矩形 30"/>
          <p:cNvSpPr/>
          <p:nvPr/>
        </p:nvSpPr>
        <p:spPr>
          <a:xfrm>
            <a:off x="265075" y="75338"/>
            <a:ext cx="2522101" cy="584775"/>
          </a:xfrm>
          <a:prstGeom prst="rect">
            <a:avLst/>
          </a:prstGeom>
        </p:spPr>
        <p:txBody>
          <a:bodyPr wrap="none">
            <a:spAutoFit/>
          </a:bodyPr>
          <a:lstStyle/>
          <a:p>
            <a:r>
              <a:rPr lang="en-US" altLang="zh-TW" sz="3200" b="1" i="1" u="sng" dirty="0"/>
              <a:t>Self-attention</a:t>
            </a:r>
            <a:endParaRPr lang="zh-TW" altLang="en-US" sz="3200" b="1" i="1" u="sng" dirty="0"/>
          </a:p>
        </p:txBody>
      </p:sp>
      <p:sp>
        <p:nvSpPr>
          <p:cNvPr id="106" name="矩形 105"/>
          <p:cNvSpPr/>
          <p:nvPr/>
        </p:nvSpPr>
        <p:spPr>
          <a:xfrm>
            <a:off x="1066278" y="4874027"/>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07" name="矩形 106"/>
          <p:cNvSpPr/>
          <p:nvPr/>
        </p:nvSpPr>
        <p:spPr>
          <a:xfrm>
            <a:off x="3342069" y="487402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08" name="矩形 107"/>
          <p:cNvSpPr/>
          <p:nvPr/>
        </p:nvSpPr>
        <p:spPr>
          <a:xfrm>
            <a:off x="5574394" y="488889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09" name="矩形 108"/>
          <p:cNvSpPr/>
          <p:nvPr/>
        </p:nvSpPr>
        <p:spPr>
          <a:xfrm>
            <a:off x="7825858" y="4905697"/>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111" name="文字方塊 110"/>
              <p:cNvSpPr txBox="1"/>
              <p:nvPr/>
            </p:nvSpPr>
            <p:spPr>
              <a:xfrm>
                <a:off x="7726840" y="4960970"/>
                <a:ext cx="715161" cy="46897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p:sp>
            <p:nvSpPr>
              <p:cNvPr id="111" name="文字方塊 110"/>
              <p:cNvSpPr txBox="1">
                <a:spLocks noRot="1" noChangeAspect="1" noMove="1" noResize="1" noEditPoints="1" noAdjustHandles="1" noChangeArrowheads="1" noChangeShapeType="1" noTextEdit="1"/>
              </p:cNvSpPr>
              <p:nvPr/>
            </p:nvSpPr>
            <p:spPr>
              <a:xfrm>
                <a:off x="7726840" y="4960970"/>
                <a:ext cx="715161" cy="468975"/>
              </a:xfrm>
              <a:prstGeom prst="rect">
                <a:avLst/>
              </a:prstGeom>
              <a:blipFill rotWithShape="1">
                <a:blip r:embed="rId3"/>
                <a:stretch>
                  <a:fillRect l="-22" t="-75" r="43" b="1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2" name="文字方塊 111"/>
              <p:cNvSpPr txBox="1"/>
              <p:nvPr/>
            </p:nvSpPr>
            <p:spPr>
              <a:xfrm>
                <a:off x="5479166" y="4949897"/>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p:sp>
            <p:nvSpPr>
              <p:cNvPr id="112" name="文字方塊 111"/>
              <p:cNvSpPr txBox="1">
                <a:spLocks noRot="1" noChangeAspect="1" noMove="1" noResize="1" noEditPoints="1" noAdjustHandles="1" noChangeArrowheads="1" noChangeShapeType="1" noTextEdit="1"/>
              </p:cNvSpPr>
              <p:nvPr/>
            </p:nvSpPr>
            <p:spPr>
              <a:xfrm>
                <a:off x="5479166" y="4949897"/>
                <a:ext cx="715161" cy="470000"/>
              </a:xfrm>
              <a:prstGeom prst="rect">
                <a:avLst/>
              </a:prstGeom>
              <a:blipFill rotWithShape="1">
                <a:blip r:embed="rId4"/>
                <a:stretch>
                  <a:fillRect l="-54" t="-15" r="75" b="3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4" name="文字方塊 113"/>
              <p:cNvSpPr txBox="1"/>
              <p:nvPr/>
            </p:nvSpPr>
            <p:spPr>
              <a:xfrm>
                <a:off x="3266911" y="4949897"/>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p:sp>
            <p:nvSpPr>
              <p:cNvPr id="114" name="文字方塊 113"/>
              <p:cNvSpPr txBox="1">
                <a:spLocks noRot="1" noChangeAspect="1" noMove="1" noResize="1" noEditPoints="1" noAdjustHandles="1" noChangeArrowheads="1" noChangeShapeType="1" noTextEdit="1"/>
              </p:cNvSpPr>
              <p:nvPr/>
            </p:nvSpPr>
            <p:spPr>
              <a:xfrm>
                <a:off x="3266911" y="4949897"/>
                <a:ext cx="715161" cy="470000"/>
              </a:xfrm>
              <a:prstGeom prst="rect">
                <a:avLst/>
              </a:prstGeom>
              <a:blipFill rotWithShape="1">
                <a:blip r:embed="rId5"/>
                <a:stretch>
                  <a:fillRect l="-66" t="-15" r="87" b="3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5" name="文字方塊 114"/>
              <p:cNvSpPr txBox="1"/>
              <p:nvPr/>
            </p:nvSpPr>
            <p:spPr>
              <a:xfrm>
                <a:off x="973803" y="4942431"/>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p:sp>
            <p:nvSpPr>
              <p:cNvPr id="115" name="文字方塊 114"/>
              <p:cNvSpPr txBox="1">
                <a:spLocks noRot="1" noChangeAspect="1" noMove="1" noResize="1" noEditPoints="1" noAdjustHandles="1" noChangeArrowheads="1" noChangeShapeType="1" noTextEdit="1"/>
              </p:cNvSpPr>
              <p:nvPr/>
            </p:nvSpPr>
            <p:spPr>
              <a:xfrm>
                <a:off x="973803" y="4942431"/>
                <a:ext cx="715161" cy="470000"/>
              </a:xfrm>
              <a:prstGeom prst="rect">
                <a:avLst/>
              </a:prstGeom>
              <a:blipFill rotWithShape="1">
                <a:blip r:embed="rId6"/>
                <a:stretch>
                  <a:fillRect l="-49" t="-48" r="70"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0" name="文字方塊 119"/>
              <p:cNvSpPr txBox="1"/>
              <p:nvPr/>
            </p:nvSpPr>
            <p:spPr>
              <a:xfrm>
                <a:off x="583404" y="5734217"/>
                <a:ext cx="1605888" cy="37766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p:sp>
            <p:nvSpPr>
              <p:cNvPr id="120" name="文字方塊 119"/>
              <p:cNvSpPr txBox="1">
                <a:spLocks noRot="1" noChangeAspect="1" noMove="1" noResize="1" noEditPoints="1" noAdjustHandles="1" noChangeArrowheads="1" noChangeShapeType="1" noTextEdit="1"/>
              </p:cNvSpPr>
              <p:nvPr/>
            </p:nvSpPr>
            <p:spPr>
              <a:xfrm>
                <a:off x="583404" y="5734217"/>
                <a:ext cx="1605888" cy="377667"/>
              </a:xfrm>
              <a:prstGeom prst="rect">
                <a:avLst/>
              </a:prstGeom>
              <a:blipFill rotWithShape="1">
                <a:blip r:embed="rId7"/>
                <a:stretch>
                  <a:fillRect l="-30" t="-44" r="-1198" b="2"/>
                </a:stretch>
              </a:blipFill>
            </p:spPr>
            <p:txBody>
              <a:bodyPr/>
              <a:lstStyle/>
              <a:p>
                <a:r>
                  <a:rPr lang="zh-CN" altLang="en-US">
                    <a:noFill/>
                  </a:rPr>
                  <a:t> </a:t>
                </a:r>
              </a:p>
            </p:txBody>
          </p:sp>
        </mc:Fallback>
      </mc:AlternateContent>
      <p:grpSp>
        <p:nvGrpSpPr>
          <p:cNvPr id="121" name="群組 120"/>
          <p:cNvGrpSpPr/>
          <p:nvPr/>
        </p:nvGrpSpPr>
        <p:grpSpPr>
          <a:xfrm>
            <a:off x="5479165" y="3836073"/>
            <a:ext cx="715161" cy="1052823"/>
            <a:chOff x="964022" y="3795863"/>
            <a:chExt cx="715161" cy="1052823"/>
          </a:xfrm>
        </p:grpSpPr>
        <p:sp>
          <p:nvSpPr>
            <p:cNvPr id="122" name="矩形 121"/>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123" name="文字方塊 122"/>
                <p:cNvSpPr txBox="1"/>
                <p:nvPr/>
              </p:nvSpPr>
              <p:spPr>
                <a:xfrm>
                  <a:off x="964022" y="3843680"/>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p:sp>
              <p:nvSpPr>
                <p:cNvPr id="123" name="文字方塊 122"/>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rotWithShape="1">
                  <a:blip r:embed="rId8"/>
                </a:blipFill>
              </p:spPr>
              <p:txBody>
                <a:bodyPr/>
                <a:lstStyle/>
                <a:p>
                  <a:r>
                    <a:rPr lang="zh-CN" altLang="en-US">
                      <a:noFill/>
                    </a:rPr>
                    <a:t> </a:t>
                  </a:r>
                </a:p>
              </p:txBody>
            </p:sp>
          </mc:Fallback>
        </mc:AlternateContent>
        <p:cxnSp>
          <p:nvCxnSpPr>
            <p:cNvPr id="124" name="直線單箭頭接點 123"/>
            <p:cNvCxnSpPr/>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5" name="群組 124"/>
          <p:cNvGrpSpPr/>
          <p:nvPr/>
        </p:nvGrpSpPr>
        <p:grpSpPr>
          <a:xfrm>
            <a:off x="7726840" y="3863626"/>
            <a:ext cx="715161" cy="1052823"/>
            <a:chOff x="964022" y="3795863"/>
            <a:chExt cx="715161" cy="1052823"/>
          </a:xfrm>
        </p:grpSpPr>
        <p:sp>
          <p:nvSpPr>
            <p:cNvPr id="126" name="矩形 125"/>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128" name="文字方塊 127"/>
                <p:cNvSpPr txBox="1"/>
                <p:nvPr/>
              </p:nvSpPr>
              <p:spPr>
                <a:xfrm>
                  <a:off x="964022" y="3843680"/>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p:sp>
              <p:nvSpPr>
                <p:cNvPr id="128" name="文字方塊 127"/>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rotWithShape="1">
                  <a:blip r:embed="rId9"/>
                </a:blipFill>
              </p:spPr>
              <p:txBody>
                <a:bodyPr/>
                <a:lstStyle/>
                <a:p>
                  <a:r>
                    <a:rPr lang="zh-CN" altLang="en-US">
                      <a:noFill/>
                    </a:rPr>
                    <a:t> </a:t>
                  </a:r>
                </a:p>
              </p:txBody>
            </p:sp>
          </mc:Fallback>
        </mc:AlternateContent>
        <p:cxnSp>
          <p:nvCxnSpPr>
            <p:cNvPr id="129" name="直線單箭頭接點 128"/>
            <p:cNvCxnSpPr/>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133" name="文字方塊 132"/>
              <p:cNvSpPr txBox="1"/>
              <p:nvPr/>
            </p:nvSpPr>
            <p:spPr>
              <a:xfrm>
                <a:off x="2773226" y="5757115"/>
                <a:ext cx="1601529" cy="37766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𝑘</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p:sp>
            <p:nvSpPr>
              <p:cNvPr id="133" name="文字方塊 132"/>
              <p:cNvSpPr txBox="1">
                <a:spLocks noRot="1" noChangeAspect="1" noMove="1" noResize="1" noEditPoints="1" noAdjustHandles="1" noChangeArrowheads="1" noChangeShapeType="1" noTextEdit="1"/>
              </p:cNvSpPr>
              <p:nvPr/>
            </p:nvSpPr>
            <p:spPr>
              <a:xfrm>
                <a:off x="2773226" y="5757115"/>
                <a:ext cx="1601529" cy="377667"/>
              </a:xfrm>
              <a:prstGeom prst="rect">
                <a:avLst/>
              </a:prstGeom>
              <a:blipFill rotWithShape="1">
                <a:blip r:embed="rId10"/>
                <a:stretch>
                  <a:fillRect l="-11" t="-54" r="-1492" b="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6" name="文字方塊 135"/>
              <p:cNvSpPr txBox="1"/>
              <p:nvPr/>
            </p:nvSpPr>
            <p:spPr>
              <a:xfrm>
                <a:off x="5035980" y="5757114"/>
                <a:ext cx="1608902" cy="37766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𝑘</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p:sp>
            <p:nvSpPr>
              <p:cNvPr id="136" name="文字方塊 135"/>
              <p:cNvSpPr txBox="1">
                <a:spLocks noRot="1" noChangeAspect="1" noMove="1" noResize="1" noEditPoints="1" noAdjustHandles="1" noChangeArrowheads="1" noChangeShapeType="1" noTextEdit="1"/>
              </p:cNvSpPr>
              <p:nvPr/>
            </p:nvSpPr>
            <p:spPr>
              <a:xfrm>
                <a:off x="5035980" y="5757114"/>
                <a:ext cx="1608902" cy="377667"/>
              </a:xfrm>
              <a:prstGeom prst="rect">
                <a:avLst/>
              </a:prstGeom>
              <a:blipFill rotWithShape="1">
                <a:blip r:embed="rId11"/>
                <a:stretch>
                  <a:fillRect l="-27" t="-54" r="-1208" b="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7" name="文字方塊 136"/>
              <p:cNvSpPr txBox="1"/>
              <p:nvPr/>
            </p:nvSpPr>
            <p:spPr>
              <a:xfrm>
                <a:off x="7260148" y="5757113"/>
                <a:ext cx="1608902" cy="37664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𝑘</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p:sp>
            <p:nvSpPr>
              <p:cNvPr id="137" name="文字方塊 136"/>
              <p:cNvSpPr txBox="1">
                <a:spLocks noRot="1" noChangeAspect="1" noMove="1" noResize="1" noEditPoints="1" noAdjustHandles="1" noChangeArrowheads="1" noChangeShapeType="1" noTextEdit="1"/>
              </p:cNvSpPr>
              <p:nvPr/>
            </p:nvSpPr>
            <p:spPr>
              <a:xfrm>
                <a:off x="7260148" y="5757113"/>
                <a:ext cx="1608902" cy="376642"/>
              </a:xfrm>
              <a:prstGeom prst="rect">
                <a:avLst/>
              </a:prstGeom>
              <a:blipFill rotWithShape="1">
                <a:blip r:embed="rId12"/>
                <a:stretch>
                  <a:fillRect l="-12" t="-54" r="-1223" b="77"/>
                </a:stretch>
              </a:blipFill>
            </p:spPr>
            <p:txBody>
              <a:bodyPr/>
              <a:lstStyle/>
              <a:p>
                <a:r>
                  <a:rPr lang="zh-CN" altLang="en-US">
                    <a:noFill/>
                  </a:rPr>
                  <a:t> </a:t>
                </a:r>
              </a:p>
            </p:txBody>
          </p:sp>
        </mc:Fallback>
      </mc:AlternateContent>
      <p:cxnSp>
        <p:nvCxnSpPr>
          <p:cNvPr id="139" name="直線單箭頭接點 138"/>
          <p:cNvCxnSpPr/>
          <p:nvPr/>
        </p:nvCxnSpPr>
        <p:spPr>
          <a:xfrm flipH="1" flipV="1">
            <a:off x="3311336" y="2766818"/>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線單箭頭接點 139"/>
          <p:cNvCxnSpPr/>
          <p:nvPr/>
        </p:nvCxnSpPr>
        <p:spPr>
          <a:xfrm flipH="1" flipV="1">
            <a:off x="5534176" y="2765915"/>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線單箭頭接點 140"/>
          <p:cNvCxnSpPr/>
          <p:nvPr/>
        </p:nvCxnSpPr>
        <p:spPr>
          <a:xfrm flipH="1" flipV="1">
            <a:off x="7794534" y="2784017"/>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4" name="文字方塊 143"/>
              <p:cNvSpPr txBox="1"/>
              <p:nvPr/>
            </p:nvSpPr>
            <p:spPr>
              <a:xfrm>
                <a:off x="3131584" y="2238239"/>
                <a:ext cx="565091" cy="38555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sub>
                      </m:sSub>
                    </m:oMath>
                  </m:oMathPara>
                </a14:m>
                <a:endParaRPr lang="zh-TW" altLang="en-US" sz="2400" dirty="0"/>
              </a:p>
            </p:txBody>
          </p:sp>
        </mc:Choice>
        <mc:Fallback>
          <p:sp>
            <p:nvSpPr>
              <p:cNvPr id="144" name="文字方塊 143"/>
              <p:cNvSpPr txBox="1">
                <a:spLocks noRot="1" noChangeAspect="1" noMove="1" noResize="1" noEditPoints="1" noAdjustHandles="1" noChangeArrowheads="1" noChangeShapeType="1" noTextEdit="1"/>
              </p:cNvSpPr>
              <p:nvPr/>
            </p:nvSpPr>
            <p:spPr>
              <a:xfrm>
                <a:off x="3131584" y="2238239"/>
                <a:ext cx="565091" cy="385555"/>
              </a:xfrm>
              <a:prstGeom prst="rect">
                <a:avLst/>
              </a:prstGeom>
              <a:blipFill rotWithShape="1">
                <a:blip r:embed="rId13"/>
                <a:stretch>
                  <a:fillRect l="-71" t="-129" r="-6345" b="158"/>
                </a:stretch>
              </a:blipFill>
            </p:spPr>
            <p:txBody>
              <a:bodyPr/>
              <a:lstStyle/>
              <a:p>
                <a:r>
                  <a:rPr lang="zh-CN" altLang="en-US">
                    <a:noFill/>
                  </a:rPr>
                  <a:t> </a:t>
                </a:r>
              </a:p>
            </p:txBody>
          </p:sp>
        </mc:Fallback>
      </mc:AlternateContent>
      <p:sp>
        <p:nvSpPr>
          <p:cNvPr id="145" name="橢圓 144"/>
          <p:cNvSpPr/>
          <p:nvPr/>
        </p:nvSpPr>
        <p:spPr>
          <a:xfrm>
            <a:off x="3240355" y="2616162"/>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46" name="橢圓 145"/>
          <p:cNvSpPr/>
          <p:nvPr/>
        </p:nvSpPr>
        <p:spPr>
          <a:xfrm>
            <a:off x="5445764" y="2625020"/>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47" name="橢圓 146"/>
          <p:cNvSpPr/>
          <p:nvPr/>
        </p:nvSpPr>
        <p:spPr>
          <a:xfrm>
            <a:off x="7696724" y="2650421"/>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48" name="直線單箭頭接點 147"/>
          <p:cNvCxnSpPr>
            <a:endCxn id="147" idx="4"/>
          </p:cNvCxnSpPr>
          <p:nvPr/>
        </p:nvCxnSpPr>
        <p:spPr>
          <a:xfrm flipV="1">
            <a:off x="727404" y="2830421"/>
            <a:ext cx="7059320" cy="96544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直線單箭頭接點 148"/>
          <p:cNvCxnSpPr>
            <a:endCxn id="146" idx="4"/>
          </p:cNvCxnSpPr>
          <p:nvPr/>
        </p:nvCxnSpPr>
        <p:spPr>
          <a:xfrm flipV="1">
            <a:off x="727404" y="2805020"/>
            <a:ext cx="4808360" cy="9908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直線單箭頭接點 149"/>
          <p:cNvCxnSpPr>
            <a:endCxn id="145" idx="4"/>
          </p:cNvCxnSpPr>
          <p:nvPr/>
        </p:nvCxnSpPr>
        <p:spPr>
          <a:xfrm flipV="1">
            <a:off x="727404" y="2796162"/>
            <a:ext cx="2602951" cy="99970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2" name="文字方塊 151"/>
              <p:cNvSpPr txBox="1"/>
              <p:nvPr/>
            </p:nvSpPr>
            <p:spPr>
              <a:xfrm>
                <a:off x="5282782" y="2238239"/>
                <a:ext cx="565091" cy="38555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m:t>
                          </m:r>
                          <m:r>
                            <a:rPr lang="en-US" altLang="zh-TW" sz="2400" i="1">
                              <a:latin typeface="Cambria Math" panose="02040503050406030204" pitchFamily="18" charset="0"/>
                            </a:rPr>
                            <m:t>,</m:t>
                          </m:r>
                          <m:r>
                            <a:rPr lang="en-US" altLang="zh-TW" sz="2400" b="0" i="1" smtClean="0">
                              <a:latin typeface="Cambria Math" panose="02040503050406030204" pitchFamily="18" charset="0"/>
                            </a:rPr>
                            <m:t>3</m:t>
                          </m:r>
                        </m:sub>
                      </m:sSub>
                    </m:oMath>
                  </m:oMathPara>
                </a14:m>
                <a:endParaRPr lang="zh-TW" altLang="en-US" sz="2400" dirty="0"/>
              </a:p>
            </p:txBody>
          </p:sp>
        </mc:Choice>
        <mc:Fallback>
          <p:sp>
            <p:nvSpPr>
              <p:cNvPr id="152" name="文字方塊 151"/>
              <p:cNvSpPr txBox="1">
                <a:spLocks noRot="1" noChangeAspect="1" noMove="1" noResize="1" noEditPoints="1" noAdjustHandles="1" noChangeArrowheads="1" noChangeShapeType="1" noTextEdit="1"/>
              </p:cNvSpPr>
              <p:nvPr/>
            </p:nvSpPr>
            <p:spPr>
              <a:xfrm>
                <a:off x="5282782" y="2238239"/>
                <a:ext cx="565091" cy="385555"/>
              </a:xfrm>
              <a:prstGeom prst="rect">
                <a:avLst/>
              </a:prstGeom>
              <a:blipFill rotWithShape="1">
                <a:blip r:embed="rId14"/>
                <a:stretch>
                  <a:fillRect l="-38" t="-129" r="-6377" b="15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3" name="文字方塊 152"/>
              <p:cNvSpPr txBox="1"/>
              <p:nvPr/>
            </p:nvSpPr>
            <p:spPr>
              <a:xfrm>
                <a:off x="7638647" y="2254462"/>
                <a:ext cx="565091" cy="38555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4</m:t>
                          </m:r>
                        </m:sub>
                      </m:sSub>
                    </m:oMath>
                  </m:oMathPara>
                </a14:m>
                <a:endParaRPr lang="zh-TW" altLang="en-US" sz="2400" dirty="0"/>
              </a:p>
            </p:txBody>
          </p:sp>
        </mc:Choice>
        <mc:Fallback>
          <p:sp>
            <p:nvSpPr>
              <p:cNvPr id="153" name="文字方塊 152"/>
              <p:cNvSpPr txBox="1">
                <a:spLocks noRot="1" noChangeAspect="1" noMove="1" noResize="1" noEditPoints="1" noAdjustHandles="1" noChangeArrowheads="1" noChangeShapeType="1" noTextEdit="1"/>
              </p:cNvSpPr>
              <p:nvPr/>
            </p:nvSpPr>
            <p:spPr>
              <a:xfrm>
                <a:off x="7638647" y="2254462"/>
                <a:ext cx="565091" cy="385555"/>
              </a:xfrm>
              <a:prstGeom prst="rect">
                <a:avLst/>
              </a:prstGeom>
              <a:blipFill rotWithShape="1">
                <a:blip r:embed="rId15"/>
                <a:stretch>
                  <a:fillRect l="-41" t="-55" r="-6375" b="8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4" name="文字方塊 153"/>
              <p:cNvSpPr txBox="1"/>
              <p:nvPr/>
            </p:nvSpPr>
            <p:spPr>
              <a:xfrm>
                <a:off x="2430294" y="1697745"/>
                <a:ext cx="1856983" cy="40241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𝛼</m:t>
                          </m:r>
                        </m:e>
                        <m:sub>
                          <m:r>
                            <a:rPr lang="en-US" altLang="zh-TW" sz="2400" b="0" i="1" smtClean="0">
                              <a:latin typeface="Cambria Math" panose="02040503050406030204" pitchFamily="18" charset="0"/>
                            </a:rPr>
                            <m:t>1</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2</m:t>
                          </m:r>
                        </m:sub>
                      </m:sSub>
                      <m:r>
                        <a:rPr lang="en-US" altLang="zh-TW" sz="2400" b="0" i="1" smtClean="0">
                          <a:latin typeface="Cambria Math" panose="02040503050406030204" pitchFamily="18" charset="0"/>
                        </a:rPr>
                        <m:t>=</m:t>
                      </m:r>
                      <m:sSup>
                        <m:sSupPr>
                          <m:ctrlPr>
                            <a:rPr lang="en-US" altLang="zh-TW" sz="2400" b="1" i="1">
                              <a:latin typeface="Cambria Math" panose="02040503050406030204" pitchFamily="18" charset="0"/>
                            </a:rPr>
                          </m:ctrlPr>
                        </m:sSupPr>
                        <m:e>
                          <m:r>
                            <a:rPr lang="en-US" altLang="zh-TW" sz="2400" b="1" i="1">
                              <a:latin typeface="Cambria Math" panose="02040503050406030204" pitchFamily="18" charset="0"/>
                            </a:rPr>
                            <m:t>𝒒</m:t>
                          </m:r>
                        </m:e>
                        <m:sup>
                          <m:r>
                            <a:rPr lang="en-US" altLang="zh-TW" sz="2400" b="1" i="1">
                              <a:latin typeface="Cambria Math" panose="02040503050406030204" pitchFamily="18" charset="0"/>
                            </a:rPr>
                            <m:t>𝟏</m:t>
                          </m:r>
                        </m:sup>
                      </m:sSup>
                      <m:r>
                        <a:rPr lang="en-US" altLang="zh-TW" sz="2400" i="1" smtClean="0">
                          <a:latin typeface="Cambria Math" panose="02040503050406030204" pitchFamily="18" charset="0"/>
                          <a:ea typeface="Cambria Math" panose="02040503050406030204" pitchFamily="18" charset="0"/>
                        </a:rPr>
                        <m:t>∙</m:t>
                      </m:r>
                      <m:sSup>
                        <m:sSupPr>
                          <m:ctrlPr>
                            <a:rPr lang="en-US" altLang="zh-TW" sz="2400" b="1" i="1">
                              <a:latin typeface="Cambria Math" panose="02040503050406030204" pitchFamily="18" charset="0"/>
                            </a:rPr>
                          </m:ctrlPr>
                        </m:sSupPr>
                        <m:e>
                          <m:r>
                            <a:rPr lang="en-US" altLang="zh-TW" sz="2400" b="1" i="1">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p:sp>
            <p:nvSpPr>
              <p:cNvPr id="154" name="文字方塊 153"/>
              <p:cNvSpPr txBox="1">
                <a:spLocks noRot="1" noChangeAspect="1" noMove="1" noResize="1" noEditPoints="1" noAdjustHandles="1" noChangeArrowheads="1" noChangeShapeType="1" noTextEdit="1"/>
              </p:cNvSpPr>
              <p:nvPr/>
            </p:nvSpPr>
            <p:spPr>
              <a:xfrm>
                <a:off x="2430294" y="1697745"/>
                <a:ext cx="1856983" cy="402418"/>
              </a:xfrm>
              <a:prstGeom prst="rect">
                <a:avLst/>
              </a:prstGeom>
              <a:blipFill rotWithShape="1">
                <a:blip r:embed="rId16"/>
                <a:stretch>
                  <a:fillRect l="-8" t="-97" r="-1654" b="54"/>
                </a:stretch>
              </a:blipFill>
            </p:spPr>
            <p:txBody>
              <a:bodyPr/>
              <a:lstStyle/>
              <a:p>
                <a:r>
                  <a:rPr lang="zh-CN" altLang="en-US">
                    <a:noFill/>
                  </a:rPr>
                  <a:t> </a:t>
                </a:r>
              </a:p>
            </p:txBody>
          </p:sp>
        </mc:Fallback>
      </mc:AlternateContent>
      <p:sp>
        <p:nvSpPr>
          <p:cNvPr id="24" name="文字方塊 23"/>
          <p:cNvSpPr txBox="1"/>
          <p:nvPr/>
        </p:nvSpPr>
        <p:spPr>
          <a:xfrm>
            <a:off x="931680" y="3822149"/>
            <a:ext cx="1177720" cy="523220"/>
          </a:xfrm>
          <a:prstGeom prst="rect">
            <a:avLst/>
          </a:prstGeom>
          <a:noFill/>
        </p:spPr>
        <p:txBody>
          <a:bodyPr wrap="square" rtlCol="0">
            <a:spAutoFit/>
          </a:bodyPr>
          <a:lstStyle/>
          <a:p>
            <a:r>
              <a:rPr lang="en-US" altLang="zh-TW" sz="2800" dirty="0"/>
              <a:t>query</a:t>
            </a:r>
            <a:endParaRPr lang="zh-TW" altLang="en-US" sz="2800" dirty="0"/>
          </a:p>
        </p:txBody>
      </p:sp>
      <p:sp>
        <p:nvSpPr>
          <p:cNvPr id="155" name="文字方塊 154"/>
          <p:cNvSpPr txBox="1"/>
          <p:nvPr/>
        </p:nvSpPr>
        <p:spPr>
          <a:xfrm>
            <a:off x="3841656" y="3792228"/>
            <a:ext cx="1177720" cy="523220"/>
          </a:xfrm>
          <a:prstGeom prst="rect">
            <a:avLst/>
          </a:prstGeom>
          <a:noFill/>
        </p:spPr>
        <p:txBody>
          <a:bodyPr wrap="square" rtlCol="0">
            <a:spAutoFit/>
          </a:bodyPr>
          <a:lstStyle/>
          <a:p>
            <a:r>
              <a:rPr lang="en-US" altLang="zh-TW" sz="2800" dirty="0"/>
              <a:t>key</a:t>
            </a:r>
            <a:endParaRPr lang="zh-TW" altLang="en-US" sz="2800" dirty="0"/>
          </a:p>
        </p:txBody>
      </p:sp>
      <p:sp>
        <p:nvSpPr>
          <p:cNvPr id="156" name="文字方塊 155"/>
          <p:cNvSpPr txBox="1"/>
          <p:nvPr/>
        </p:nvSpPr>
        <p:spPr>
          <a:xfrm>
            <a:off x="974798" y="2321354"/>
            <a:ext cx="2139201" cy="461665"/>
          </a:xfrm>
          <a:prstGeom prst="rect">
            <a:avLst/>
          </a:prstGeom>
          <a:noFill/>
        </p:spPr>
        <p:txBody>
          <a:bodyPr wrap="square" rtlCol="0">
            <a:spAutoFit/>
          </a:bodyPr>
          <a:lstStyle/>
          <a:p>
            <a:r>
              <a:rPr lang="en-US" altLang="zh-TW" sz="2400" dirty="0"/>
              <a:t>attention score</a:t>
            </a:r>
            <a:endParaRPr lang="zh-TW" altLang="en-US" sz="2400" dirty="0"/>
          </a:p>
        </p:txBody>
      </p:sp>
      <mc:AlternateContent xmlns:mc="http://schemas.openxmlformats.org/markup-compatibility/2006">
        <mc:Choice xmlns:a14="http://schemas.microsoft.com/office/drawing/2010/main" Requires="a14">
          <p:sp>
            <p:nvSpPr>
              <p:cNvPr id="157" name="文字方塊 156"/>
              <p:cNvSpPr txBox="1"/>
              <p:nvPr/>
            </p:nvSpPr>
            <p:spPr>
              <a:xfrm>
                <a:off x="4693352" y="1697745"/>
                <a:ext cx="1856983" cy="40241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𝛼</m:t>
                          </m:r>
                        </m:e>
                        <m:sub>
                          <m:r>
                            <a:rPr lang="en-US" altLang="zh-TW" sz="2400" b="0" i="1" smtClean="0">
                              <a:latin typeface="Cambria Math" panose="02040503050406030204" pitchFamily="18" charset="0"/>
                            </a:rPr>
                            <m:t>1</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3</m:t>
                          </m:r>
                        </m:sub>
                      </m:sSub>
                      <m:r>
                        <a:rPr lang="en-US" altLang="zh-TW" sz="2400" b="0" i="1" smtClean="0">
                          <a:latin typeface="Cambria Math" panose="02040503050406030204" pitchFamily="18" charset="0"/>
                        </a:rPr>
                        <m:t>=</m:t>
                      </m:r>
                      <m:sSup>
                        <m:sSupPr>
                          <m:ctrlPr>
                            <a:rPr lang="en-US" altLang="zh-TW" sz="2400" b="1" i="1">
                              <a:latin typeface="Cambria Math" panose="02040503050406030204" pitchFamily="18" charset="0"/>
                            </a:rPr>
                          </m:ctrlPr>
                        </m:sSupPr>
                        <m:e>
                          <m:r>
                            <a:rPr lang="en-US" altLang="zh-TW" sz="2400" b="1" i="1">
                              <a:latin typeface="Cambria Math" panose="02040503050406030204" pitchFamily="18" charset="0"/>
                            </a:rPr>
                            <m:t>𝒒</m:t>
                          </m:r>
                        </m:e>
                        <m:sup>
                          <m:r>
                            <a:rPr lang="en-US" altLang="zh-TW" sz="2400" b="1" i="1">
                              <a:latin typeface="Cambria Math" panose="02040503050406030204" pitchFamily="18" charset="0"/>
                            </a:rPr>
                            <m:t>𝟏</m:t>
                          </m:r>
                        </m:sup>
                      </m:sSup>
                      <m:r>
                        <a:rPr lang="en-US" altLang="zh-TW" sz="2400" i="1" smtClean="0">
                          <a:latin typeface="Cambria Math" panose="02040503050406030204" pitchFamily="18" charset="0"/>
                          <a:ea typeface="Cambria Math" panose="02040503050406030204" pitchFamily="18" charset="0"/>
                        </a:rPr>
                        <m:t>∙</m:t>
                      </m:r>
                      <m:sSup>
                        <m:sSupPr>
                          <m:ctrlPr>
                            <a:rPr lang="en-US" altLang="zh-TW" sz="2400" b="1" i="1" smtClean="0">
                              <a:latin typeface="Cambria Math" panose="02040503050406030204" pitchFamily="18" charset="0"/>
                            </a:rPr>
                          </m:ctrlPr>
                        </m:sSupPr>
                        <m:e>
                          <m:r>
                            <a:rPr lang="en-US" altLang="zh-TW" sz="2400" b="1" i="1">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p:sp>
            <p:nvSpPr>
              <p:cNvPr id="157" name="文字方塊 156"/>
              <p:cNvSpPr txBox="1">
                <a:spLocks noRot="1" noChangeAspect="1" noMove="1" noResize="1" noEditPoints="1" noAdjustHandles="1" noChangeArrowheads="1" noChangeShapeType="1" noTextEdit="1"/>
              </p:cNvSpPr>
              <p:nvPr/>
            </p:nvSpPr>
            <p:spPr>
              <a:xfrm>
                <a:off x="4693352" y="1697745"/>
                <a:ext cx="1856983" cy="402418"/>
              </a:xfrm>
              <a:prstGeom prst="rect">
                <a:avLst/>
              </a:prstGeom>
              <a:blipFill rotWithShape="1">
                <a:blip r:embed="rId17"/>
                <a:stretch>
                  <a:fillRect l="-4" t="-97" r="-1659" b="5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8" name="文字方塊 157"/>
              <p:cNvSpPr txBox="1"/>
              <p:nvPr/>
            </p:nvSpPr>
            <p:spPr>
              <a:xfrm>
                <a:off x="7171283" y="1695276"/>
                <a:ext cx="1856983" cy="40241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𝛼</m:t>
                          </m:r>
                        </m:e>
                        <m:sub>
                          <m:r>
                            <a:rPr lang="en-US" altLang="zh-TW" sz="2400" b="0" i="1" smtClean="0">
                              <a:latin typeface="Cambria Math" panose="02040503050406030204" pitchFamily="18" charset="0"/>
                            </a:rPr>
                            <m:t>1</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4</m:t>
                          </m:r>
                        </m:sub>
                      </m:sSub>
                      <m:r>
                        <a:rPr lang="en-US" altLang="zh-TW" sz="2400" b="0" i="1" smtClean="0">
                          <a:latin typeface="Cambria Math" panose="02040503050406030204" pitchFamily="18" charset="0"/>
                        </a:rPr>
                        <m:t>=</m:t>
                      </m:r>
                      <m:sSup>
                        <m:sSupPr>
                          <m:ctrlPr>
                            <a:rPr lang="en-US" altLang="zh-TW" sz="2400" b="1" i="1">
                              <a:latin typeface="Cambria Math" panose="02040503050406030204" pitchFamily="18" charset="0"/>
                            </a:rPr>
                          </m:ctrlPr>
                        </m:sSupPr>
                        <m:e>
                          <m:r>
                            <a:rPr lang="en-US" altLang="zh-TW" sz="2400" b="1" i="1">
                              <a:latin typeface="Cambria Math" panose="02040503050406030204" pitchFamily="18" charset="0"/>
                            </a:rPr>
                            <m:t>𝒒</m:t>
                          </m:r>
                        </m:e>
                        <m:sup>
                          <m:r>
                            <a:rPr lang="en-US" altLang="zh-TW" sz="2400" b="1" i="1">
                              <a:latin typeface="Cambria Math" panose="02040503050406030204" pitchFamily="18" charset="0"/>
                            </a:rPr>
                            <m:t>𝟏</m:t>
                          </m:r>
                        </m:sup>
                      </m:sSup>
                      <m:r>
                        <a:rPr lang="en-US" altLang="zh-TW" sz="2400" i="1" smtClean="0">
                          <a:latin typeface="Cambria Math" panose="02040503050406030204" pitchFamily="18" charset="0"/>
                          <a:ea typeface="Cambria Math" panose="02040503050406030204" pitchFamily="18" charset="0"/>
                        </a:rPr>
                        <m:t>∙</m:t>
                      </m:r>
                      <m:sSup>
                        <m:sSupPr>
                          <m:ctrlPr>
                            <a:rPr lang="en-US" altLang="zh-TW" sz="2400" b="1" i="1">
                              <a:latin typeface="Cambria Math" panose="02040503050406030204" pitchFamily="18" charset="0"/>
                            </a:rPr>
                          </m:ctrlPr>
                        </m:sSupPr>
                        <m:e>
                          <m:r>
                            <a:rPr lang="en-US" altLang="zh-TW" sz="2400" b="1" i="1">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p:sp>
            <p:nvSpPr>
              <p:cNvPr id="158" name="文字方塊 157"/>
              <p:cNvSpPr txBox="1">
                <a:spLocks noRot="1" noChangeAspect="1" noMove="1" noResize="1" noEditPoints="1" noAdjustHandles="1" noChangeArrowheads="1" noChangeShapeType="1" noTextEdit="1"/>
              </p:cNvSpPr>
              <p:nvPr/>
            </p:nvSpPr>
            <p:spPr>
              <a:xfrm>
                <a:off x="7171283" y="1695276"/>
                <a:ext cx="1856983" cy="402418"/>
              </a:xfrm>
              <a:prstGeom prst="rect">
                <a:avLst/>
              </a:prstGeom>
              <a:blipFill rotWithShape="1">
                <a:blip r:embed="rId18"/>
                <a:stretch>
                  <a:fillRect l="-12" t="-115" r="-1650" b="72"/>
                </a:stretch>
              </a:blipFill>
            </p:spPr>
            <p:txBody>
              <a:bodyPr/>
              <a:lstStyle/>
              <a:p>
                <a:r>
                  <a:rPr lang="zh-CN" altLang="en-US">
                    <a:noFill/>
                  </a:rPr>
                  <a:t> </a:t>
                </a:r>
              </a:p>
            </p:txBody>
          </p:sp>
        </mc:Fallback>
      </mc:AlternateContent>
      <p:sp>
        <p:nvSpPr>
          <p:cNvPr id="2" name="投影片編號版面配置區 1"/>
          <p:cNvSpPr>
            <a:spLocks noGrp="1"/>
          </p:cNvSpPr>
          <p:nvPr>
            <p:ph type="sldNum" sz="quarter" idx="12"/>
          </p:nvPr>
        </p:nvSpPr>
        <p:spPr/>
        <p:txBody>
          <a:bodyPr/>
          <a:lstStyle/>
          <a:p>
            <a:fld id="{14FE7D4A-7B99-4F9B-9C7F-3AECE8C25A38}" type="slidenum">
              <a:rPr lang="zh-TW" altLang="en-US" smtClean="0"/>
            </a:fld>
            <a:endParaRPr lang="zh-TW" altLang="en-US"/>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3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2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2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4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4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4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4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5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5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p:bldP spid="120" grpId="0"/>
      <p:bldP spid="133" grpId="0"/>
      <p:bldP spid="136" grpId="0"/>
      <p:bldP spid="137" grpId="0"/>
      <p:bldP spid="144" grpId="0"/>
      <p:bldP spid="145" grpId="0" animBg="1"/>
      <p:bldP spid="146" grpId="0" animBg="1"/>
      <p:bldP spid="147" grpId="0" animBg="1"/>
      <p:bldP spid="152" grpId="0"/>
      <p:bldP spid="153" grpId="0"/>
      <p:bldP spid="154" grpId="0"/>
      <p:bldP spid="24" grpId="0"/>
      <p:bldP spid="155" grpId="0"/>
      <p:bldP spid="156" grpId="0"/>
      <p:bldP spid="157" grpId="0"/>
      <p:bldP spid="15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583404" y="379586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35" name="文字方塊 34"/>
              <p:cNvSpPr txBox="1"/>
              <p:nvPr/>
            </p:nvSpPr>
            <p:spPr>
              <a:xfrm>
                <a:off x="401919" y="3843680"/>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a:latin typeface="Cambria Math" panose="02040503050406030204" pitchFamily="18" charset="0"/>
                            </a:rPr>
                            <m:t>𝟏</m:t>
                          </m:r>
                        </m:sup>
                      </m:sSup>
                    </m:oMath>
                  </m:oMathPara>
                </a14:m>
                <a:endParaRPr lang="zh-TW" altLang="en-US" sz="2400" b="1" dirty="0"/>
              </a:p>
            </p:txBody>
          </p:sp>
        </mc:Choice>
        <mc:Fallback>
          <p:sp>
            <p:nvSpPr>
              <p:cNvPr id="35" name="文字方塊 34"/>
              <p:cNvSpPr txBox="1">
                <a:spLocks noRot="1" noChangeAspect="1" noMove="1" noResize="1" noEditPoints="1" noAdjustHandles="1" noChangeArrowheads="1" noChangeShapeType="1" noTextEdit="1"/>
              </p:cNvSpPr>
              <p:nvPr/>
            </p:nvSpPr>
            <p:spPr>
              <a:xfrm>
                <a:off x="401919" y="3843680"/>
                <a:ext cx="715161" cy="470000"/>
              </a:xfrm>
              <a:prstGeom prst="rect">
                <a:avLst/>
              </a:prstGeom>
              <a:blipFill rotWithShape="1">
                <a:blip r:embed="rId1"/>
                <a:stretch>
                  <a:fillRect l="-84" t="-5" r="16" b="27"/>
                </a:stretch>
              </a:blipFill>
            </p:spPr>
            <p:txBody>
              <a:bodyPr/>
              <a:lstStyle/>
              <a:p>
                <a:r>
                  <a:rPr lang="zh-CN" altLang="en-US">
                    <a:noFill/>
                  </a:rPr>
                  <a:t> </a:t>
                </a:r>
              </a:p>
            </p:txBody>
          </p:sp>
        </mc:Fallback>
      </mc:AlternateContent>
      <p:cxnSp>
        <p:nvCxnSpPr>
          <p:cNvPr id="68" name="直線單箭頭接點 67"/>
          <p:cNvCxnSpPr/>
          <p:nvPr/>
        </p:nvCxnSpPr>
        <p:spPr>
          <a:xfrm flipV="1">
            <a:off x="1298095" y="4602719"/>
            <a:ext cx="0" cy="245967"/>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p:nvPr/>
        </p:nvCxnSpPr>
        <p:spPr>
          <a:xfrm>
            <a:off x="716018" y="4619649"/>
            <a:ext cx="58207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p:nvPr/>
        </p:nvCxnSpPr>
        <p:spPr>
          <a:xfrm flipV="1">
            <a:off x="716018"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73" name="群組 72"/>
          <p:cNvGrpSpPr/>
          <p:nvPr/>
        </p:nvGrpSpPr>
        <p:grpSpPr>
          <a:xfrm>
            <a:off x="3240234" y="3778933"/>
            <a:ext cx="715161" cy="1052823"/>
            <a:chOff x="964022" y="3795863"/>
            <a:chExt cx="715161" cy="1052823"/>
          </a:xfrm>
        </p:grpSpPr>
        <p:sp>
          <p:nvSpPr>
            <p:cNvPr id="76" name="矩形 75"/>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77" name="文字方塊 76"/>
                <p:cNvSpPr txBox="1"/>
                <p:nvPr/>
              </p:nvSpPr>
              <p:spPr>
                <a:xfrm>
                  <a:off x="964022" y="3843680"/>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p:sp>
              <p:nvSpPr>
                <p:cNvPr id="77" name="文字方塊 76"/>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rotWithShape="1">
                  <a:blip r:embed="rId2"/>
                </a:blipFill>
              </p:spPr>
              <p:txBody>
                <a:bodyPr/>
                <a:lstStyle/>
                <a:p>
                  <a:r>
                    <a:rPr lang="zh-CN" altLang="en-US">
                      <a:noFill/>
                    </a:rPr>
                    <a:t> </a:t>
                  </a:r>
                </a:p>
              </p:txBody>
            </p:sp>
          </mc:Fallback>
        </mc:AlternateContent>
        <p:cxnSp>
          <p:nvCxnSpPr>
            <p:cNvPr id="80" name="直線單箭頭接點 79"/>
            <p:cNvCxnSpPr/>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sp>
        <p:nvSpPr>
          <p:cNvPr id="31" name="矩形 30"/>
          <p:cNvSpPr/>
          <p:nvPr/>
        </p:nvSpPr>
        <p:spPr>
          <a:xfrm>
            <a:off x="265075" y="75338"/>
            <a:ext cx="2522101" cy="584775"/>
          </a:xfrm>
          <a:prstGeom prst="rect">
            <a:avLst/>
          </a:prstGeom>
        </p:spPr>
        <p:txBody>
          <a:bodyPr wrap="none">
            <a:spAutoFit/>
          </a:bodyPr>
          <a:lstStyle/>
          <a:p>
            <a:r>
              <a:rPr lang="en-US" altLang="zh-TW" sz="3200" b="1" i="1" u="sng" dirty="0"/>
              <a:t>Self-attention</a:t>
            </a:r>
            <a:endParaRPr lang="zh-TW" altLang="en-US" sz="3200" b="1" i="1" u="sng" dirty="0"/>
          </a:p>
        </p:txBody>
      </p:sp>
      <p:sp>
        <p:nvSpPr>
          <p:cNvPr id="106" name="矩形 105"/>
          <p:cNvSpPr/>
          <p:nvPr/>
        </p:nvSpPr>
        <p:spPr>
          <a:xfrm>
            <a:off x="1066278" y="4874027"/>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07" name="矩形 106"/>
          <p:cNvSpPr/>
          <p:nvPr/>
        </p:nvSpPr>
        <p:spPr>
          <a:xfrm>
            <a:off x="3342069" y="487402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08" name="矩形 107"/>
          <p:cNvSpPr/>
          <p:nvPr/>
        </p:nvSpPr>
        <p:spPr>
          <a:xfrm>
            <a:off x="5574394" y="488889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09" name="矩形 108"/>
          <p:cNvSpPr/>
          <p:nvPr/>
        </p:nvSpPr>
        <p:spPr>
          <a:xfrm>
            <a:off x="7825858" y="4905697"/>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111" name="文字方塊 110"/>
              <p:cNvSpPr txBox="1"/>
              <p:nvPr/>
            </p:nvSpPr>
            <p:spPr>
              <a:xfrm>
                <a:off x="7726840" y="4960970"/>
                <a:ext cx="715161" cy="46897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p:sp>
            <p:nvSpPr>
              <p:cNvPr id="111" name="文字方塊 110"/>
              <p:cNvSpPr txBox="1">
                <a:spLocks noRot="1" noChangeAspect="1" noMove="1" noResize="1" noEditPoints="1" noAdjustHandles="1" noChangeArrowheads="1" noChangeShapeType="1" noTextEdit="1"/>
              </p:cNvSpPr>
              <p:nvPr/>
            </p:nvSpPr>
            <p:spPr>
              <a:xfrm>
                <a:off x="7726840" y="4960970"/>
                <a:ext cx="715161" cy="468975"/>
              </a:xfrm>
              <a:prstGeom prst="rect">
                <a:avLst/>
              </a:prstGeom>
              <a:blipFill rotWithShape="1">
                <a:blip r:embed="rId3"/>
                <a:stretch>
                  <a:fillRect l="-22" t="-75" r="43" b="1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2" name="文字方塊 111"/>
              <p:cNvSpPr txBox="1"/>
              <p:nvPr/>
            </p:nvSpPr>
            <p:spPr>
              <a:xfrm>
                <a:off x="5479166" y="4949897"/>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p:sp>
            <p:nvSpPr>
              <p:cNvPr id="112" name="文字方塊 111"/>
              <p:cNvSpPr txBox="1">
                <a:spLocks noRot="1" noChangeAspect="1" noMove="1" noResize="1" noEditPoints="1" noAdjustHandles="1" noChangeArrowheads="1" noChangeShapeType="1" noTextEdit="1"/>
              </p:cNvSpPr>
              <p:nvPr/>
            </p:nvSpPr>
            <p:spPr>
              <a:xfrm>
                <a:off x="5479166" y="4949897"/>
                <a:ext cx="715161" cy="470000"/>
              </a:xfrm>
              <a:prstGeom prst="rect">
                <a:avLst/>
              </a:prstGeom>
              <a:blipFill rotWithShape="1">
                <a:blip r:embed="rId4"/>
                <a:stretch>
                  <a:fillRect l="-54" t="-15" r="75" b="3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4" name="文字方塊 113"/>
              <p:cNvSpPr txBox="1"/>
              <p:nvPr/>
            </p:nvSpPr>
            <p:spPr>
              <a:xfrm>
                <a:off x="3266911" y="4949897"/>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p:sp>
            <p:nvSpPr>
              <p:cNvPr id="114" name="文字方塊 113"/>
              <p:cNvSpPr txBox="1">
                <a:spLocks noRot="1" noChangeAspect="1" noMove="1" noResize="1" noEditPoints="1" noAdjustHandles="1" noChangeArrowheads="1" noChangeShapeType="1" noTextEdit="1"/>
              </p:cNvSpPr>
              <p:nvPr/>
            </p:nvSpPr>
            <p:spPr>
              <a:xfrm>
                <a:off x="3266911" y="4949897"/>
                <a:ext cx="715161" cy="470000"/>
              </a:xfrm>
              <a:prstGeom prst="rect">
                <a:avLst/>
              </a:prstGeom>
              <a:blipFill rotWithShape="1">
                <a:blip r:embed="rId5"/>
                <a:stretch>
                  <a:fillRect l="-66" t="-15" r="87" b="3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5" name="文字方塊 114"/>
              <p:cNvSpPr txBox="1"/>
              <p:nvPr/>
            </p:nvSpPr>
            <p:spPr>
              <a:xfrm>
                <a:off x="973803" y="4942431"/>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p:sp>
            <p:nvSpPr>
              <p:cNvPr id="115" name="文字方塊 114"/>
              <p:cNvSpPr txBox="1">
                <a:spLocks noRot="1" noChangeAspect="1" noMove="1" noResize="1" noEditPoints="1" noAdjustHandles="1" noChangeArrowheads="1" noChangeShapeType="1" noTextEdit="1"/>
              </p:cNvSpPr>
              <p:nvPr/>
            </p:nvSpPr>
            <p:spPr>
              <a:xfrm>
                <a:off x="973803" y="4942431"/>
                <a:ext cx="715161" cy="470000"/>
              </a:xfrm>
              <a:prstGeom prst="rect">
                <a:avLst/>
              </a:prstGeom>
              <a:blipFill rotWithShape="1">
                <a:blip r:embed="rId6"/>
                <a:stretch>
                  <a:fillRect l="-49" t="-48" r="70"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0" name="文字方塊 119"/>
              <p:cNvSpPr txBox="1"/>
              <p:nvPr/>
            </p:nvSpPr>
            <p:spPr>
              <a:xfrm>
                <a:off x="583404" y="5734217"/>
                <a:ext cx="1605888" cy="37766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p:sp>
            <p:nvSpPr>
              <p:cNvPr id="120" name="文字方塊 119"/>
              <p:cNvSpPr txBox="1">
                <a:spLocks noRot="1" noChangeAspect="1" noMove="1" noResize="1" noEditPoints="1" noAdjustHandles="1" noChangeArrowheads="1" noChangeShapeType="1" noTextEdit="1"/>
              </p:cNvSpPr>
              <p:nvPr/>
            </p:nvSpPr>
            <p:spPr>
              <a:xfrm>
                <a:off x="583404" y="5734217"/>
                <a:ext cx="1605888" cy="377667"/>
              </a:xfrm>
              <a:prstGeom prst="rect">
                <a:avLst/>
              </a:prstGeom>
              <a:blipFill rotWithShape="1">
                <a:blip r:embed="rId7"/>
                <a:stretch>
                  <a:fillRect l="-30" t="-44" r="-1198" b="2"/>
                </a:stretch>
              </a:blipFill>
            </p:spPr>
            <p:txBody>
              <a:bodyPr/>
              <a:lstStyle/>
              <a:p>
                <a:r>
                  <a:rPr lang="zh-CN" altLang="en-US">
                    <a:noFill/>
                  </a:rPr>
                  <a:t> </a:t>
                </a:r>
              </a:p>
            </p:txBody>
          </p:sp>
        </mc:Fallback>
      </mc:AlternateContent>
      <p:grpSp>
        <p:nvGrpSpPr>
          <p:cNvPr id="121" name="群組 120"/>
          <p:cNvGrpSpPr/>
          <p:nvPr/>
        </p:nvGrpSpPr>
        <p:grpSpPr>
          <a:xfrm>
            <a:off x="5479165" y="3836073"/>
            <a:ext cx="715161" cy="1052823"/>
            <a:chOff x="964022" y="3795863"/>
            <a:chExt cx="715161" cy="1052823"/>
          </a:xfrm>
        </p:grpSpPr>
        <p:sp>
          <p:nvSpPr>
            <p:cNvPr id="122" name="矩形 121"/>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123" name="文字方塊 122"/>
                <p:cNvSpPr txBox="1"/>
                <p:nvPr/>
              </p:nvSpPr>
              <p:spPr>
                <a:xfrm>
                  <a:off x="964022" y="3843680"/>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p:sp>
              <p:nvSpPr>
                <p:cNvPr id="123" name="文字方塊 122"/>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rotWithShape="1">
                  <a:blip r:embed="rId8"/>
                </a:blipFill>
              </p:spPr>
              <p:txBody>
                <a:bodyPr/>
                <a:lstStyle/>
                <a:p>
                  <a:r>
                    <a:rPr lang="zh-CN" altLang="en-US">
                      <a:noFill/>
                    </a:rPr>
                    <a:t> </a:t>
                  </a:r>
                </a:p>
              </p:txBody>
            </p:sp>
          </mc:Fallback>
        </mc:AlternateContent>
        <p:cxnSp>
          <p:nvCxnSpPr>
            <p:cNvPr id="124" name="直線單箭頭接點 123"/>
            <p:cNvCxnSpPr/>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5" name="群組 124"/>
          <p:cNvGrpSpPr/>
          <p:nvPr/>
        </p:nvGrpSpPr>
        <p:grpSpPr>
          <a:xfrm>
            <a:off x="7726840" y="3863626"/>
            <a:ext cx="715161" cy="1052823"/>
            <a:chOff x="964022" y="3795863"/>
            <a:chExt cx="715161" cy="1052823"/>
          </a:xfrm>
        </p:grpSpPr>
        <p:sp>
          <p:nvSpPr>
            <p:cNvPr id="126" name="矩形 125"/>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128" name="文字方塊 127"/>
                <p:cNvSpPr txBox="1"/>
                <p:nvPr/>
              </p:nvSpPr>
              <p:spPr>
                <a:xfrm>
                  <a:off x="964022" y="3843680"/>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p:sp>
              <p:nvSpPr>
                <p:cNvPr id="128" name="文字方塊 127"/>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rotWithShape="1">
                  <a:blip r:embed="rId9"/>
                </a:blipFill>
              </p:spPr>
              <p:txBody>
                <a:bodyPr/>
                <a:lstStyle/>
                <a:p>
                  <a:r>
                    <a:rPr lang="zh-CN" altLang="en-US">
                      <a:noFill/>
                    </a:rPr>
                    <a:t> </a:t>
                  </a:r>
                </a:p>
              </p:txBody>
            </p:sp>
          </mc:Fallback>
        </mc:AlternateContent>
        <p:cxnSp>
          <p:nvCxnSpPr>
            <p:cNvPr id="129" name="直線單箭頭接點 128"/>
            <p:cNvCxnSpPr/>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133" name="文字方塊 132"/>
              <p:cNvSpPr txBox="1"/>
              <p:nvPr/>
            </p:nvSpPr>
            <p:spPr>
              <a:xfrm>
                <a:off x="2773226" y="5757115"/>
                <a:ext cx="1601529" cy="37766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𝑘</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p:sp>
            <p:nvSpPr>
              <p:cNvPr id="133" name="文字方塊 132"/>
              <p:cNvSpPr txBox="1">
                <a:spLocks noRot="1" noChangeAspect="1" noMove="1" noResize="1" noEditPoints="1" noAdjustHandles="1" noChangeArrowheads="1" noChangeShapeType="1" noTextEdit="1"/>
              </p:cNvSpPr>
              <p:nvPr/>
            </p:nvSpPr>
            <p:spPr>
              <a:xfrm>
                <a:off x="2773226" y="5757115"/>
                <a:ext cx="1601529" cy="377667"/>
              </a:xfrm>
              <a:prstGeom prst="rect">
                <a:avLst/>
              </a:prstGeom>
              <a:blipFill rotWithShape="1">
                <a:blip r:embed="rId10"/>
                <a:stretch>
                  <a:fillRect l="-11" t="-54" r="-1492" b="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6" name="文字方塊 135"/>
              <p:cNvSpPr txBox="1"/>
              <p:nvPr/>
            </p:nvSpPr>
            <p:spPr>
              <a:xfrm>
                <a:off x="5035980" y="5757114"/>
                <a:ext cx="1608902" cy="37766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𝑘</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p:sp>
            <p:nvSpPr>
              <p:cNvPr id="136" name="文字方塊 135"/>
              <p:cNvSpPr txBox="1">
                <a:spLocks noRot="1" noChangeAspect="1" noMove="1" noResize="1" noEditPoints="1" noAdjustHandles="1" noChangeArrowheads="1" noChangeShapeType="1" noTextEdit="1"/>
              </p:cNvSpPr>
              <p:nvPr/>
            </p:nvSpPr>
            <p:spPr>
              <a:xfrm>
                <a:off x="5035980" y="5757114"/>
                <a:ext cx="1608902" cy="377667"/>
              </a:xfrm>
              <a:prstGeom prst="rect">
                <a:avLst/>
              </a:prstGeom>
              <a:blipFill rotWithShape="1">
                <a:blip r:embed="rId11"/>
                <a:stretch>
                  <a:fillRect l="-27" t="-54" r="-1208" b="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7" name="文字方塊 136"/>
              <p:cNvSpPr txBox="1"/>
              <p:nvPr/>
            </p:nvSpPr>
            <p:spPr>
              <a:xfrm>
                <a:off x="7260148" y="5757113"/>
                <a:ext cx="1608902" cy="37664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𝑘</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p:sp>
            <p:nvSpPr>
              <p:cNvPr id="137" name="文字方塊 136"/>
              <p:cNvSpPr txBox="1">
                <a:spLocks noRot="1" noChangeAspect="1" noMove="1" noResize="1" noEditPoints="1" noAdjustHandles="1" noChangeArrowheads="1" noChangeShapeType="1" noTextEdit="1"/>
              </p:cNvSpPr>
              <p:nvPr/>
            </p:nvSpPr>
            <p:spPr>
              <a:xfrm>
                <a:off x="7260148" y="5757113"/>
                <a:ext cx="1608902" cy="376642"/>
              </a:xfrm>
              <a:prstGeom prst="rect">
                <a:avLst/>
              </a:prstGeom>
              <a:blipFill rotWithShape="1">
                <a:blip r:embed="rId12"/>
                <a:stretch>
                  <a:fillRect l="-12" t="-54" r="-1223" b="77"/>
                </a:stretch>
              </a:blipFill>
            </p:spPr>
            <p:txBody>
              <a:bodyPr/>
              <a:lstStyle/>
              <a:p>
                <a:r>
                  <a:rPr lang="zh-CN" altLang="en-US">
                    <a:noFill/>
                  </a:rPr>
                  <a:t> </a:t>
                </a:r>
              </a:p>
            </p:txBody>
          </p:sp>
        </mc:Fallback>
      </mc:AlternateContent>
      <p:cxnSp>
        <p:nvCxnSpPr>
          <p:cNvPr id="139" name="直線單箭頭接點 138"/>
          <p:cNvCxnSpPr/>
          <p:nvPr/>
        </p:nvCxnSpPr>
        <p:spPr>
          <a:xfrm flipH="1" flipV="1">
            <a:off x="3311336" y="2766818"/>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線單箭頭接點 139"/>
          <p:cNvCxnSpPr/>
          <p:nvPr/>
        </p:nvCxnSpPr>
        <p:spPr>
          <a:xfrm flipH="1" flipV="1">
            <a:off x="5534176" y="2765915"/>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線單箭頭接點 140"/>
          <p:cNvCxnSpPr/>
          <p:nvPr/>
        </p:nvCxnSpPr>
        <p:spPr>
          <a:xfrm flipH="1" flipV="1">
            <a:off x="7794534" y="2784017"/>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4" name="文字方塊 143"/>
              <p:cNvSpPr txBox="1"/>
              <p:nvPr/>
            </p:nvSpPr>
            <p:spPr>
              <a:xfrm>
                <a:off x="3131584" y="2238239"/>
                <a:ext cx="565091" cy="38555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sub>
                      </m:sSub>
                    </m:oMath>
                  </m:oMathPara>
                </a14:m>
                <a:endParaRPr lang="zh-TW" altLang="en-US" sz="2400" dirty="0"/>
              </a:p>
            </p:txBody>
          </p:sp>
        </mc:Choice>
        <mc:Fallback>
          <p:sp>
            <p:nvSpPr>
              <p:cNvPr id="144" name="文字方塊 143"/>
              <p:cNvSpPr txBox="1">
                <a:spLocks noRot="1" noChangeAspect="1" noMove="1" noResize="1" noEditPoints="1" noAdjustHandles="1" noChangeArrowheads="1" noChangeShapeType="1" noTextEdit="1"/>
              </p:cNvSpPr>
              <p:nvPr/>
            </p:nvSpPr>
            <p:spPr>
              <a:xfrm>
                <a:off x="3131584" y="2238239"/>
                <a:ext cx="565091" cy="385555"/>
              </a:xfrm>
              <a:prstGeom prst="rect">
                <a:avLst/>
              </a:prstGeom>
              <a:blipFill rotWithShape="1">
                <a:blip r:embed="rId13"/>
                <a:stretch>
                  <a:fillRect l="-71" t="-129" r="-6345" b="158"/>
                </a:stretch>
              </a:blipFill>
            </p:spPr>
            <p:txBody>
              <a:bodyPr/>
              <a:lstStyle/>
              <a:p>
                <a:r>
                  <a:rPr lang="zh-CN" altLang="en-US">
                    <a:noFill/>
                  </a:rPr>
                  <a:t> </a:t>
                </a:r>
              </a:p>
            </p:txBody>
          </p:sp>
        </mc:Fallback>
      </mc:AlternateContent>
      <p:sp>
        <p:nvSpPr>
          <p:cNvPr id="145" name="橢圓 144"/>
          <p:cNvSpPr/>
          <p:nvPr/>
        </p:nvSpPr>
        <p:spPr>
          <a:xfrm>
            <a:off x="3240355" y="2616162"/>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46" name="橢圓 145"/>
          <p:cNvSpPr/>
          <p:nvPr/>
        </p:nvSpPr>
        <p:spPr>
          <a:xfrm>
            <a:off x="5445764" y="2625020"/>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47" name="橢圓 146"/>
          <p:cNvSpPr/>
          <p:nvPr/>
        </p:nvSpPr>
        <p:spPr>
          <a:xfrm>
            <a:off x="7696724" y="2650421"/>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48" name="直線單箭頭接點 147"/>
          <p:cNvCxnSpPr>
            <a:endCxn id="147" idx="4"/>
          </p:cNvCxnSpPr>
          <p:nvPr/>
        </p:nvCxnSpPr>
        <p:spPr>
          <a:xfrm flipV="1">
            <a:off x="727404" y="2830421"/>
            <a:ext cx="7059320" cy="96544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直線單箭頭接點 148"/>
          <p:cNvCxnSpPr>
            <a:endCxn id="146" idx="4"/>
          </p:cNvCxnSpPr>
          <p:nvPr/>
        </p:nvCxnSpPr>
        <p:spPr>
          <a:xfrm flipV="1">
            <a:off x="727404" y="2805020"/>
            <a:ext cx="4808360" cy="9908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直線單箭頭接點 149"/>
          <p:cNvCxnSpPr>
            <a:endCxn id="145" idx="4"/>
          </p:cNvCxnSpPr>
          <p:nvPr/>
        </p:nvCxnSpPr>
        <p:spPr>
          <a:xfrm flipV="1">
            <a:off x="727404" y="2796162"/>
            <a:ext cx="2602951" cy="99970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2" name="文字方塊 151"/>
              <p:cNvSpPr txBox="1"/>
              <p:nvPr/>
            </p:nvSpPr>
            <p:spPr>
              <a:xfrm>
                <a:off x="5282782" y="2238239"/>
                <a:ext cx="565091" cy="38555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m:t>
                          </m:r>
                          <m:r>
                            <a:rPr lang="en-US" altLang="zh-TW" sz="2400" i="1">
                              <a:latin typeface="Cambria Math" panose="02040503050406030204" pitchFamily="18" charset="0"/>
                            </a:rPr>
                            <m:t>,</m:t>
                          </m:r>
                          <m:r>
                            <a:rPr lang="en-US" altLang="zh-TW" sz="2400" b="0" i="1" smtClean="0">
                              <a:latin typeface="Cambria Math" panose="02040503050406030204" pitchFamily="18" charset="0"/>
                            </a:rPr>
                            <m:t>3</m:t>
                          </m:r>
                        </m:sub>
                      </m:sSub>
                    </m:oMath>
                  </m:oMathPara>
                </a14:m>
                <a:endParaRPr lang="zh-TW" altLang="en-US" sz="2400" dirty="0"/>
              </a:p>
            </p:txBody>
          </p:sp>
        </mc:Choice>
        <mc:Fallback>
          <p:sp>
            <p:nvSpPr>
              <p:cNvPr id="152" name="文字方塊 151"/>
              <p:cNvSpPr txBox="1">
                <a:spLocks noRot="1" noChangeAspect="1" noMove="1" noResize="1" noEditPoints="1" noAdjustHandles="1" noChangeArrowheads="1" noChangeShapeType="1" noTextEdit="1"/>
              </p:cNvSpPr>
              <p:nvPr/>
            </p:nvSpPr>
            <p:spPr>
              <a:xfrm>
                <a:off x="5282782" y="2238239"/>
                <a:ext cx="565091" cy="385555"/>
              </a:xfrm>
              <a:prstGeom prst="rect">
                <a:avLst/>
              </a:prstGeom>
              <a:blipFill rotWithShape="1">
                <a:blip r:embed="rId14"/>
                <a:stretch>
                  <a:fillRect l="-38" t="-129" r="-6377" b="15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3" name="文字方塊 152"/>
              <p:cNvSpPr txBox="1"/>
              <p:nvPr/>
            </p:nvSpPr>
            <p:spPr>
              <a:xfrm>
                <a:off x="7638647" y="2254462"/>
                <a:ext cx="565091" cy="38555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4</m:t>
                          </m:r>
                        </m:sub>
                      </m:sSub>
                    </m:oMath>
                  </m:oMathPara>
                </a14:m>
                <a:endParaRPr lang="zh-TW" altLang="en-US" sz="2400" dirty="0"/>
              </a:p>
            </p:txBody>
          </p:sp>
        </mc:Choice>
        <mc:Fallback>
          <p:sp>
            <p:nvSpPr>
              <p:cNvPr id="153" name="文字方塊 152"/>
              <p:cNvSpPr txBox="1">
                <a:spLocks noRot="1" noChangeAspect="1" noMove="1" noResize="1" noEditPoints="1" noAdjustHandles="1" noChangeArrowheads="1" noChangeShapeType="1" noTextEdit="1"/>
              </p:cNvSpPr>
              <p:nvPr/>
            </p:nvSpPr>
            <p:spPr>
              <a:xfrm>
                <a:off x="7638647" y="2254462"/>
                <a:ext cx="565091" cy="385555"/>
              </a:xfrm>
              <a:prstGeom prst="rect">
                <a:avLst/>
              </a:prstGeom>
              <a:blipFill rotWithShape="1">
                <a:blip r:embed="rId15"/>
                <a:stretch>
                  <a:fillRect l="-41" t="-55" r="-6375" b="84"/>
                </a:stretch>
              </a:blipFill>
            </p:spPr>
            <p:txBody>
              <a:bodyPr/>
              <a:lstStyle/>
              <a:p>
                <a:r>
                  <a:rPr lang="zh-CN" altLang="en-US">
                    <a:noFill/>
                  </a:rPr>
                  <a:t> </a:t>
                </a:r>
              </a:p>
            </p:txBody>
          </p:sp>
        </mc:Fallback>
      </mc:AlternateContent>
      <p:grpSp>
        <p:nvGrpSpPr>
          <p:cNvPr id="47" name="群組 46"/>
          <p:cNvGrpSpPr/>
          <p:nvPr/>
        </p:nvGrpSpPr>
        <p:grpSpPr>
          <a:xfrm>
            <a:off x="957658" y="3832483"/>
            <a:ext cx="715161" cy="1052823"/>
            <a:chOff x="964022" y="3795863"/>
            <a:chExt cx="715161" cy="1052823"/>
          </a:xfrm>
        </p:grpSpPr>
        <p:sp>
          <p:nvSpPr>
            <p:cNvPr id="48" name="矩形 47"/>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49" name="文字方塊 48"/>
                <p:cNvSpPr txBox="1"/>
                <p:nvPr/>
              </p:nvSpPr>
              <p:spPr>
                <a:xfrm>
                  <a:off x="964022" y="3843680"/>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p:sp>
              <p:nvSpPr>
                <p:cNvPr id="49" name="文字方塊 48"/>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rotWithShape="1">
                  <a:blip r:embed="rId16"/>
                </a:blipFill>
              </p:spPr>
              <p:txBody>
                <a:bodyPr/>
                <a:lstStyle/>
                <a:p>
                  <a:r>
                    <a:rPr lang="zh-CN" altLang="en-US">
                      <a:noFill/>
                    </a:rPr>
                    <a:t> </a:t>
                  </a:r>
                </a:p>
              </p:txBody>
            </p:sp>
          </mc:Fallback>
        </mc:AlternateContent>
        <p:cxnSp>
          <p:nvCxnSpPr>
            <p:cNvPr id="50" name="直線單箭頭接點 49"/>
            <p:cNvCxnSpPr/>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51" name="文字方塊 50"/>
              <p:cNvSpPr txBox="1"/>
              <p:nvPr/>
            </p:nvSpPr>
            <p:spPr>
              <a:xfrm>
                <a:off x="583404" y="6272096"/>
                <a:ext cx="1608902" cy="37766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𝟏</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𝑘</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p:sp>
            <p:nvSpPr>
              <p:cNvPr id="51" name="文字方塊 50"/>
              <p:cNvSpPr txBox="1">
                <a:spLocks noRot="1" noChangeAspect="1" noMove="1" noResize="1" noEditPoints="1" noAdjustHandles="1" noChangeArrowheads="1" noChangeShapeType="1" noTextEdit="1"/>
              </p:cNvSpPr>
              <p:nvPr/>
            </p:nvSpPr>
            <p:spPr>
              <a:xfrm>
                <a:off x="583404" y="6272096"/>
                <a:ext cx="1608902" cy="377667"/>
              </a:xfrm>
              <a:prstGeom prst="rect">
                <a:avLst/>
              </a:prstGeom>
              <a:blipFill rotWithShape="1">
                <a:blip r:embed="rId17"/>
                <a:stretch>
                  <a:fillRect l="-29" t="-53" r="-1206" b="11"/>
                </a:stretch>
              </a:blipFill>
            </p:spPr>
            <p:txBody>
              <a:bodyPr/>
              <a:lstStyle/>
              <a:p>
                <a:r>
                  <a:rPr lang="zh-CN" altLang="en-US">
                    <a:noFill/>
                  </a:rPr>
                  <a:t> </a:t>
                </a:r>
              </a:p>
            </p:txBody>
          </p:sp>
        </mc:Fallback>
      </mc:AlternateContent>
      <p:cxnSp>
        <p:nvCxnSpPr>
          <p:cNvPr id="52" name="直線單箭頭接點 51"/>
          <p:cNvCxnSpPr>
            <a:endCxn id="54" idx="4"/>
          </p:cNvCxnSpPr>
          <p:nvPr/>
        </p:nvCxnSpPr>
        <p:spPr>
          <a:xfrm flipH="1" flipV="1">
            <a:off x="1032678" y="2787695"/>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3" name="文字方塊 52"/>
              <p:cNvSpPr txBox="1"/>
              <p:nvPr/>
            </p:nvSpPr>
            <p:spPr>
              <a:xfrm>
                <a:off x="858986" y="2238239"/>
                <a:ext cx="565091" cy="38555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𝛼</m:t>
                          </m:r>
                        </m:e>
                        <m:sub>
                          <m:r>
                            <a:rPr lang="en-US" altLang="zh-TW" sz="2400" b="0" i="1" smtClean="0">
                              <a:latin typeface="Cambria Math" panose="02040503050406030204" pitchFamily="18" charset="0"/>
                            </a:rPr>
                            <m:t>1</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1</m:t>
                          </m:r>
                        </m:sub>
                      </m:sSub>
                    </m:oMath>
                  </m:oMathPara>
                </a14:m>
                <a:endParaRPr lang="zh-TW" altLang="en-US" sz="2400" dirty="0"/>
              </a:p>
            </p:txBody>
          </p:sp>
        </mc:Choice>
        <mc:Fallback>
          <p:sp>
            <p:nvSpPr>
              <p:cNvPr id="53" name="文字方塊 52"/>
              <p:cNvSpPr txBox="1">
                <a:spLocks noRot="1" noChangeAspect="1" noMove="1" noResize="1" noEditPoints="1" noAdjustHandles="1" noChangeArrowheads="1" noChangeShapeType="1" noTextEdit="1"/>
              </p:cNvSpPr>
              <p:nvPr/>
            </p:nvSpPr>
            <p:spPr>
              <a:xfrm>
                <a:off x="858986" y="2238239"/>
                <a:ext cx="565091" cy="385555"/>
              </a:xfrm>
              <a:prstGeom prst="rect">
                <a:avLst/>
              </a:prstGeom>
              <a:blipFill rotWithShape="1">
                <a:blip r:embed="rId18"/>
                <a:stretch>
                  <a:fillRect l="-82" t="-129" r="-6333" b="158"/>
                </a:stretch>
              </a:blipFill>
            </p:spPr>
            <p:txBody>
              <a:bodyPr/>
              <a:lstStyle/>
              <a:p>
                <a:r>
                  <a:rPr lang="zh-CN" altLang="en-US">
                    <a:noFill/>
                  </a:rPr>
                  <a:t> </a:t>
                </a:r>
              </a:p>
            </p:txBody>
          </p:sp>
        </mc:Fallback>
      </mc:AlternateContent>
      <p:sp>
        <p:nvSpPr>
          <p:cNvPr id="54" name="橢圓 53"/>
          <p:cNvSpPr/>
          <p:nvPr/>
        </p:nvSpPr>
        <p:spPr>
          <a:xfrm>
            <a:off x="942678" y="2607695"/>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55" name="直線單箭頭接點 54"/>
          <p:cNvCxnSpPr>
            <a:endCxn id="54" idx="4"/>
          </p:cNvCxnSpPr>
          <p:nvPr/>
        </p:nvCxnSpPr>
        <p:spPr>
          <a:xfrm flipV="1">
            <a:off x="727404" y="2787695"/>
            <a:ext cx="305274" cy="10081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55"/>
          <p:cNvCxnSpPr/>
          <p:nvPr/>
        </p:nvCxnSpPr>
        <p:spPr>
          <a:xfrm flipH="1" flipV="1">
            <a:off x="1022438" y="1445259"/>
            <a:ext cx="1" cy="8903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p:cNvCxnSpPr/>
          <p:nvPr/>
        </p:nvCxnSpPr>
        <p:spPr>
          <a:xfrm flipH="1" flipV="1">
            <a:off x="3340774" y="1424235"/>
            <a:ext cx="1" cy="8903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p:nvPr/>
        </p:nvCxnSpPr>
        <p:spPr>
          <a:xfrm flipH="1" flipV="1">
            <a:off x="5547139" y="1434096"/>
            <a:ext cx="1" cy="8903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p:nvPr/>
        </p:nvCxnSpPr>
        <p:spPr>
          <a:xfrm flipH="1" flipV="1">
            <a:off x="7816425" y="1442305"/>
            <a:ext cx="1" cy="8903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矩形: 圓角 59"/>
          <p:cNvSpPr/>
          <p:nvPr/>
        </p:nvSpPr>
        <p:spPr>
          <a:xfrm>
            <a:off x="716018" y="1684979"/>
            <a:ext cx="7907513" cy="43646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2800" dirty="0"/>
              <a:t>Soft-max</a:t>
            </a:r>
            <a:endParaRPr lang="zh-TW" altLang="en-US" sz="2800" dirty="0"/>
          </a:p>
        </p:txBody>
      </p:sp>
      <mc:AlternateContent xmlns:mc="http://schemas.openxmlformats.org/markup-compatibility/2006">
        <mc:Choice xmlns:a14="http://schemas.microsoft.com/office/drawing/2010/main" Requires="a14">
          <p:sp>
            <p:nvSpPr>
              <p:cNvPr id="61" name="文字方塊 60"/>
              <p:cNvSpPr txBox="1"/>
              <p:nvPr/>
            </p:nvSpPr>
            <p:spPr>
              <a:xfrm>
                <a:off x="875018" y="1015896"/>
                <a:ext cx="565090" cy="3910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m:t>
                          </m:r>
                        </m:sup>
                      </m:sSubSup>
                    </m:oMath>
                  </m:oMathPara>
                </a14:m>
                <a:endParaRPr lang="zh-TW" altLang="en-US" sz="2400" dirty="0"/>
              </a:p>
            </p:txBody>
          </p:sp>
        </mc:Choice>
        <mc:Fallback>
          <p:sp>
            <p:nvSpPr>
              <p:cNvPr id="61" name="文字方塊 60"/>
              <p:cNvSpPr txBox="1">
                <a:spLocks noRot="1" noChangeAspect="1" noMove="1" noResize="1" noEditPoints="1" noAdjustHandles="1" noChangeArrowheads="1" noChangeShapeType="1" noTextEdit="1"/>
              </p:cNvSpPr>
              <p:nvPr/>
            </p:nvSpPr>
            <p:spPr>
              <a:xfrm>
                <a:off x="875018" y="1015896"/>
                <a:ext cx="565090" cy="391004"/>
              </a:xfrm>
              <a:prstGeom prst="rect">
                <a:avLst/>
              </a:prstGeom>
              <a:blipFill rotWithShape="1">
                <a:blip r:embed="rId19"/>
                <a:stretch>
                  <a:fillRect l="-110" t="-136" r="-6306" b="9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2" name="文字方塊 61"/>
              <p:cNvSpPr txBox="1"/>
              <p:nvPr/>
            </p:nvSpPr>
            <p:spPr>
              <a:xfrm>
                <a:off x="3147616" y="1015896"/>
                <a:ext cx="565091" cy="39138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oMath>
                  </m:oMathPara>
                </a14:m>
                <a:endParaRPr lang="zh-TW" altLang="en-US" sz="2400" dirty="0"/>
              </a:p>
            </p:txBody>
          </p:sp>
        </mc:Choice>
        <mc:Fallback>
          <p:sp>
            <p:nvSpPr>
              <p:cNvPr id="62" name="文字方塊 61"/>
              <p:cNvSpPr txBox="1">
                <a:spLocks noRot="1" noChangeAspect="1" noMove="1" noResize="1" noEditPoints="1" noAdjustHandles="1" noChangeArrowheads="1" noChangeShapeType="1" noTextEdit="1"/>
              </p:cNvSpPr>
              <p:nvPr/>
            </p:nvSpPr>
            <p:spPr>
              <a:xfrm>
                <a:off x="3147616" y="1015896"/>
                <a:ext cx="565091" cy="391389"/>
              </a:xfrm>
              <a:prstGeom prst="rect">
                <a:avLst/>
              </a:prstGeom>
              <a:blipFill rotWithShape="1">
                <a:blip r:embed="rId20"/>
                <a:stretch>
                  <a:fillRect l="-98" t="-136" r="-6317" b="3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3" name="文字方塊 62"/>
              <p:cNvSpPr txBox="1"/>
              <p:nvPr/>
            </p:nvSpPr>
            <p:spPr>
              <a:xfrm>
                <a:off x="5298814" y="1015896"/>
                <a:ext cx="565091" cy="3910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i="1">
                              <a:latin typeface="Cambria Math" panose="02040503050406030204" pitchFamily="18" charset="0"/>
                            </a:rPr>
                            <m:t>,</m:t>
                          </m:r>
                          <m:r>
                            <a:rPr lang="en-US" altLang="zh-TW" sz="2400" b="0" i="1" smtClean="0">
                              <a:latin typeface="Cambria Math" panose="02040503050406030204" pitchFamily="18" charset="0"/>
                            </a:rPr>
                            <m:t>3</m:t>
                          </m:r>
                        </m:sub>
                        <m:sup>
                          <m:r>
                            <a:rPr lang="en-US" altLang="zh-TW" sz="2400" i="1">
                              <a:latin typeface="Cambria Math" panose="02040503050406030204" pitchFamily="18" charset="0"/>
                            </a:rPr>
                            <m:t>′</m:t>
                          </m:r>
                        </m:sup>
                      </m:sSubSup>
                    </m:oMath>
                  </m:oMathPara>
                </a14:m>
                <a:endParaRPr lang="zh-TW" altLang="en-US" sz="2400" dirty="0"/>
              </a:p>
            </p:txBody>
          </p:sp>
        </mc:Choice>
        <mc:Fallback>
          <p:sp>
            <p:nvSpPr>
              <p:cNvPr id="63" name="文字方塊 62"/>
              <p:cNvSpPr txBox="1">
                <a:spLocks noRot="1" noChangeAspect="1" noMove="1" noResize="1" noEditPoints="1" noAdjustHandles="1" noChangeArrowheads="1" noChangeShapeType="1" noTextEdit="1"/>
              </p:cNvSpPr>
              <p:nvPr/>
            </p:nvSpPr>
            <p:spPr>
              <a:xfrm>
                <a:off x="5298814" y="1015896"/>
                <a:ext cx="565091" cy="391004"/>
              </a:xfrm>
              <a:prstGeom prst="rect">
                <a:avLst/>
              </a:prstGeom>
              <a:blipFill rotWithShape="1">
                <a:blip r:embed="rId21"/>
                <a:stretch>
                  <a:fillRect l="-66" t="-136" r="-6349" b="9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4" name="文字方塊 63"/>
              <p:cNvSpPr txBox="1"/>
              <p:nvPr/>
            </p:nvSpPr>
            <p:spPr>
              <a:xfrm>
                <a:off x="7654679" y="1032119"/>
                <a:ext cx="565091" cy="3910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i="1">
                              <a:latin typeface="Cambria Math" panose="02040503050406030204" pitchFamily="18" charset="0"/>
                            </a:rPr>
                            <m:t>,</m:t>
                          </m:r>
                          <m:r>
                            <a:rPr lang="en-US" altLang="zh-TW" sz="2400" b="0" i="1" smtClean="0">
                              <a:latin typeface="Cambria Math" panose="02040503050406030204" pitchFamily="18" charset="0"/>
                            </a:rPr>
                            <m:t>4</m:t>
                          </m:r>
                        </m:sub>
                        <m:sup>
                          <m:r>
                            <a:rPr lang="en-US" altLang="zh-TW" sz="2400" i="1">
                              <a:latin typeface="Cambria Math" panose="02040503050406030204" pitchFamily="18" charset="0"/>
                            </a:rPr>
                            <m:t>′</m:t>
                          </m:r>
                        </m:sup>
                      </m:sSubSup>
                    </m:oMath>
                  </m:oMathPara>
                </a14:m>
                <a:endParaRPr lang="zh-TW" altLang="en-US" sz="2400" dirty="0"/>
              </a:p>
            </p:txBody>
          </p:sp>
        </mc:Choice>
        <mc:Fallback>
          <p:sp>
            <p:nvSpPr>
              <p:cNvPr id="64" name="文字方塊 63"/>
              <p:cNvSpPr txBox="1">
                <a:spLocks noRot="1" noChangeAspect="1" noMove="1" noResize="1" noEditPoints="1" noAdjustHandles="1" noChangeArrowheads="1" noChangeShapeType="1" noTextEdit="1"/>
              </p:cNvSpPr>
              <p:nvPr/>
            </p:nvSpPr>
            <p:spPr>
              <a:xfrm>
                <a:off x="7654679" y="1032119"/>
                <a:ext cx="565091" cy="391004"/>
              </a:xfrm>
              <a:prstGeom prst="rect">
                <a:avLst/>
              </a:prstGeom>
              <a:blipFill rotWithShape="1">
                <a:blip r:embed="rId22"/>
                <a:stretch>
                  <a:fillRect l="-69" t="-62" r="-6347" b="2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5" name="文字方塊 64"/>
              <p:cNvSpPr txBox="1"/>
              <p:nvPr/>
            </p:nvSpPr>
            <p:spPr>
              <a:xfrm>
                <a:off x="3766572" y="129918"/>
                <a:ext cx="5078506" cy="84529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zh-TW" altLang="en-US" sz="2800" i="1">
                              <a:latin typeface="Cambria Math" panose="02040503050406030204" pitchFamily="18" charset="0"/>
                            </a:rPr>
                            <m:t>𝛼</m:t>
                          </m:r>
                        </m:e>
                        <m:sub>
                          <m:r>
                            <a:rPr lang="en-US" altLang="zh-TW" sz="2800" i="1">
                              <a:latin typeface="Cambria Math" panose="02040503050406030204" pitchFamily="18" charset="0"/>
                            </a:rPr>
                            <m:t>1</m:t>
                          </m:r>
                          <m:r>
                            <a:rPr lang="en-US" altLang="zh-TW" sz="2800" i="1">
                              <a:latin typeface="Cambria Math" panose="02040503050406030204" pitchFamily="18" charset="0"/>
                            </a:rPr>
                            <m:t>,</m:t>
                          </m:r>
                          <m:r>
                            <a:rPr lang="en-US" altLang="zh-TW" sz="2800" b="0" i="1" smtClean="0">
                              <a:latin typeface="Cambria Math" panose="02040503050406030204" pitchFamily="18" charset="0"/>
                            </a:rPr>
                            <m:t>𝑖</m:t>
                          </m:r>
                        </m:sub>
                        <m:sup>
                          <m:r>
                            <a:rPr lang="en-US" altLang="zh-TW" sz="2800" i="1">
                              <a:latin typeface="Cambria Math" panose="02040503050406030204" pitchFamily="18" charset="0"/>
                            </a:rPr>
                            <m:t>′</m:t>
                          </m:r>
                        </m:sup>
                      </m:sSubSup>
                      <m:r>
                        <a:rPr lang="en-US" altLang="zh-TW" sz="2800" b="0" i="1" smtClean="0">
                          <a:latin typeface="Cambria Math" panose="02040503050406030204" pitchFamily="18" charset="0"/>
                        </a:rPr>
                        <m:t>=</m:t>
                      </m:r>
                      <m:r>
                        <a:rPr lang="en-US" altLang="zh-TW" sz="2800" b="0" i="1" smtClean="0">
                          <a:latin typeface="Cambria Math" panose="02040503050406030204" pitchFamily="18" charset="0"/>
                        </a:rPr>
                        <m:t>𝑒𝑥𝑝</m:t>
                      </m:r>
                      <m:d>
                        <m:dPr>
                          <m:ctrlPr>
                            <a:rPr lang="en-US" altLang="zh-TW" sz="2800" b="0" i="1" smtClean="0">
                              <a:latin typeface="Cambria Math" panose="02040503050406030204" pitchFamily="18" charset="0"/>
                            </a:rPr>
                          </m:ctrlPr>
                        </m:dPr>
                        <m:e>
                          <m:sSub>
                            <m:sSubPr>
                              <m:ctrlPr>
                                <a:rPr lang="en-US" altLang="zh-TW" sz="2800" i="1">
                                  <a:latin typeface="Cambria Math" panose="02040503050406030204" pitchFamily="18" charset="0"/>
                                </a:rPr>
                              </m:ctrlPr>
                            </m:sSubPr>
                            <m:e>
                              <m:r>
                                <a:rPr lang="zh-TW" altLang="en-US" sz="2800" i="1">
                                  <a:latin typeface="Cambria Math" panose="02040503050406030204" pitchFamily="18" charset="0"/>
                                </a:rPr>
                                <m:t>𝛼</m:t>
                              </m:r>
                            </m:e>
                            <m:sub>
                              <m:r>
                                <a:rPr lang="en-US" altLang="zh-TW" sz="2800" i="1">
                                  <a:latin typeface="Cambria Math" panose="02040503050406030204" pitchFamily="18" charset="0"/>
                                </a:rPr>
                                <m:t>1</m:t>
                              </m:r>
                              <m:r>
                                <a:rPr lang="en-US" altLang="zh-TW" sz="2800" i="1">
                                  <a:latin typeface="Cambria Math" panose="02040503050406030204" pitchFamily="18" charset="0"/>
                                </a:rPr>
                                <m:t>,</m:t>
                              </m:r>
                              <m:r>
                                <a:rPr lang="en-US" altLang="zh-TW" sz="2800" b="0" i="1" smtClean="0">
                                  <a:latin typeface="Cambria Math" panose="02040503050406030204" pitchFamily="18" charset="0"/>
                                </a:rPr>
                                <m:t>𝑖</m:t>
                              </m:r>
                            </m:sub>
                          </m:sSub>
                          <m:r>
                            <m:rPr>
                              <m:nor/>
                            </m:rPr>
                            <a:rPr lang="zh-TW" altLang="en-US" sz="2800" dirty="0">
                              <a:latin typeface="Cambria Math" panose="02040503050406030204" pitchFamily="18" charset="0"/>
                            </a:rPr>
                            <m:t> </m:t>
                          </m:r>
                        </m:e>
                      </m:d>
                      <m:r>
                        <a:rPr lang="en-US" altLang="zh-TW" sz="2800" b="0" i="1" smtClean="0">
                          <a:latin typeface="Cambria Math" panose="02040503050406030204" pitchFamily="18" charset="0"/>
                        </a:rPr>
                        <m:t>/</m:t>
                      </m:r>
                      <m:nary>
                        <m:naryPr>
                          <m:chr m:val="∑"/>
                          <m:limLoc m:val="subSup"/>
                          <m:supHide m:val="on"/>
                          <m:ctrlPr>
                            <a:rPr lang="en-US" altLang="zh-TW" sz="2800" b="0" i="1" smtClean="0">
                              <a:latin typeface="Cambria Math" panose="02040503050406030204" pitchFamily="18" charset="0"/>
                            </a:rPr>
                          </m:ctrlPr>
                        </m:naryPr>
                        <m:sub>
                          <m:r>
                            <m:rPr>
                              <m:brk m:alnAt="9"/>
                            </m:rPr>
                            <a:rPr lang="en-US" altLang="zh-TW" sz="2800" b="0" i="1" smtClean="0">
                              <a:latin typeface="Cambria Math" panose="02040503050406030204" pitchFamily="18" charset="0"/>
                            </a:rPr>
                            <m:t>𝑗</m:t>
                          </m:r>
                        </m:sub>
                        <m:sup/>
                        <m:e>
                          <m:r>
                            <a:rPr lang="en-US" altLang="zh-TW" sz="2800" i="1">
                              <a:latin typeface="Cambria Math" panose="02040503050406030204" pitchFamily="18" charset="0"/>
                            </a:rPr>
                            <m:t>𝑒𝑥𝑝</m:t>
                          </m:r>
                          <m:d>
                            <m:dPr>
                              <m:ctrlPr>
                                <a:rPr lang="en-US" altLang="zh-TW" sz="2800" i="1">
                                  <a:latin typeface="Cambria Math" panose="02040503050406030204" pitchFamily="18" charset="0"/>
                                </a:rPr>
                              </m:ctrlPr>
                            </m:dPr>
                            <m:e>
                              <m:sSub>
                                <m:sSubPr>
                                  <m:ctrlPr>
                                    <a:rPr lang="en-US" altLang="zh-TW" sz="2800" i="1" smtClean="0">
                                      <a:latin typeface="Cambria Math" panose="02040503050406030204" pitchFamily="18" charset="0"/>
                                    </a:rPr>
                                  </m:ctrlPr>
                                </m:sSubPr>
                                <m:e>
                                  <m:r>
                                    <a:rPr lang="zh-TW" altLang="en-US" sz="2800" i="1">
                                      <a:latin typeface="Cambria Math" panose="02040503050406030204" pitchFamily="18" charset="0"/>
                                    </a:rPr>
                                    <m:t>𝛼</m:t>
                                  </m:r>
                                </m:e>
                                <m:sub>
                                  <m:r>
                                    <a:rPr lang="en-US" altLang="zh-TW" sz="2800" i="1">
                                      <a:latin typeface="Cambria Math" panose="02040503050406030204" pitchFamily="18" charset="0"/>
                                    </a:rPr>
                                    <m:t>1</m:t>
                                  </m:r>
                                  <m:r>
                                    <a:rPr lang="en-US" altLang="zh-TW" sz="2800" i="1">
                                      <a:latin typeface="Cambria Math" panose="02040503050406030204" pitchFamily="18" charset="0"/>
                                    </a:rPr>
                                    <m:t>,</m:t>
                                  </m:r>
                                  <m:r>
                                    <a:rPr lang="en-US" altLang="zh-TW" sz="2800" b="0" i="1" smtClean="0">
                                      <a:latin typeface="Cambria Math" panose="02040503050406030204" pitchFamily="18" charset="0"/>
                                    </a:rPr>
                                    <m:t>𝑗</m:t>
                                  </m:r>
                                </m:sub>
                              </m:sSub>
                              <m:r>
                                <m:rPr>
                                  <m:nor/>
                                </m:rPr>
                                <a:rPr lang="zh-TW" altLang="en-US" sz="2800" dirty="0">
                                  <a:latin typeface="Cambria Math" panose="02040503050406030204" pitchFamily="18" charset="0"/>
                                </a:rPr>
                                <m:t> </m:t>
                              </m:r>
                            </m:e>
                          </m:d>
                        </m:e>
                      </m:nary>
                    </m:oMath>
                  </m:oMathPara>
                </a14:m>
                <a:endParaRPr lang="zh-TW" altLang="en-US" sz="2800" dirty="0"/>
              </a:p>
            </p:txBody>
          </p:sp>
        </mc:Choice>
        <mc:Fallback>
          <p:sp>
            <p:nvSpPr>
              <p:cNvPr id="65" name="文字方塊 64"/>
              <p:cNvSpPr txBox="1">
                <a:spLocks noRot="1" noChangeAspect="1" noMove="1" noResize="1" noEditPoints="1" noAdjustHandles="1" noChangeArrowheads="1" noChangeShapeType="1" noTextEdit="1"/>
              </p:cNvSpPr>
              <p:nvPr/>
            </p:nvSpPr>
            <p:spPr>
              <a:xfrm>
                <a:off x="3766572" y="129918"/>
                <a:ext cx="5078506" cy="845296"/>
              </a:xfrm>
              <a:prstGeom prst="rect">
                <a:avLst/>
              </a:prstGeom>
              <a:blipFill rotWithShape="1">
                <a:blip r:embed="rId23"/>
                <a:stretch>
                  <a:fillRect l="-8" t="-45" r="3" b="58"/>
                </a:stretch>
              </a:blipFill>
            </p:spPr>
            <p:txBody>
              <a:bodyPr/>
              <a:lstStyle/>
              <a:p>
                <a:r>
                  <a:rPr lang="zh-CN" altLang="en-US">
                    <a:noFill/>
                  </a:rPr>
                  <a:t> </a:t>
                </a:r>
              </a:p>
            </p:txBody>
          </p:sp>
        </mc:Fallback>
      </mc:AlternateContent>
      <p:sp>
        <p:nvSpPr>
          <p:cNvPr id="2" name="投影片編號版面配置區 1"/>
          <p:cNvSpPr>
            <a:spLocks noGrp="1"/>
          </p:cNvSpPr>
          <p:nvPr>
            <p:ph type="sldNum" sz="quarter" idx="12"/>
          </p:nvPr>
        </p:nvSpPr>
        <p:spPr/>
        <p:txBody>
          <a:bodyPr/>
          <a:lstStyle/>
          <a:p>
            <a:fld id="{14FE7D4A-7B99-4F9B-9C7F-3AECE8C25A38}" type="slidenum">
              <a:rPr lang="zh-TW" altLang="en-US" smtClean="0"/>
            </a:fld>
            <a:endParaRPr lang="zh-TW" altLang="en-US"/>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3" grpId="0"/>
      <p:bldP spid="54" grpId="0" animBg="1"/>
      <p:bldP spid="60" grpId="0" animBg="1"/>
      <p:bldP spid="61" grpId="0"/>
      <p:bldP spid="62" grpId="0"/>
      <p:bldP spid="63" grpId="0"/>
      <p:bldP spid="64" grpId="0"/>
      <p:bldP spid="6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265075" y="75338"/>
            <a:ext cx="2522101" cy="584775"/>
          </a:xfrm>
          <a:prstGeom prst="rect">
            <a:avLst/>
          </a:prstGeom>
        </p:spPr>
        <p:txBody>
          <a:bodyPr wrap="none">
            <a:spAutoFit/>
          </a:bodyPr>
          <a:lstStyle/>
          <a:p>
            <a:r>
              <a:rPr lang="en-US" altLang="zh-TW" sz="3200" b="1" i="1" u="sng" dirty="0"/>
              <a:t>Self-attention</a:t>
            </a:r>
            <a:endParaRPr lang="zh-TW" altLang="en-US" sz="3200" b="1" i="1" u="sng" dirty="0"/>
          </a:p>
        </p:txBody>
      </p:sp>
      <p:cxnSp>
        <p:nvCxnSpPr>
          <p:cNvPr id="139" name="直線單箭頭接點 138"/>
          <p:cNvCxnSpPr/>
          <p:nvPr/>
        </p:nvCxnSpPr>
        <p:spPr>
          <a:xfrm flipH="1" flipV="1">
            <a:off x="3311336" y="2766818"/>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線單箭頭接點 139"/>
          <p:cNvCxnSpPr/>
          <p:nvPr/>
        </p:nvCxnSpPr>
        <p:spPr>
          <a:xfrm flipH="1" flipV="1">
            <a:off x="5534176" y="2765915"/>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線單箭頭接點 140"/>
          <p:cNvCxnSpPr/>
          <p:nvPr/>
        </p:nvCxnSpPr>
        <p:spPr>
          <a:xfrm flipH="1" flipV="1">
            <a:off x="7794534" y="2784017"/>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5" name="橢圓 144"/>
          <p:cNvSpPr/>
          <p:nvPr/>
        </p:nvSpPr>
        <p:spPr>
          <a:xfrm>
            <a:off x="3240355" y="2616162"/>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46" name="橢圓 145"/>
          <p:cNvSpPr/>
          <p:nvPr/>
        </p:nvSpPr>
        <p:spPr>
          <a:xfrm>
            <a:off x="5445764" y="2625020"/>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47" name="橢圓 146"/>
          <p:cNvSpPr/>
          <p:nvPr/>
        </p:nvSpPr>
        <p:spPr>
          <a:xfrm>
            <a:off x="7696724" y="2650421"/>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48" name="直線單箭頭接點 147"/>
          <p:cNvCxnSpPr>
            <a:endCxn id="147" idx="4"/>
          </p:cNvCxnSpPr>
          <p:nvPr/>
        </p:nvCxnSpPr>
        <p:spPr>
          <a:xfrm flipV="1">
            <a:off x="727404" y="2830421"/>
            <a:ext cx="7059320" cy="96544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直線單箭頭接點 148"/>
          <p:cNvCxnSpPr>
            <a:endCxn id="146" idx="4"/>
          </p:cNvCxnSpPr>
          <p:nvPr/>
        </p:nvCxnSpPr>
        <p:spPr>
          <a:xfrm flipV="1">
            <a:off x="727404" y="2805020"/>
            <a:ext cx="4808360" cy="9908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直線單箭頭接點 149"/>
          <p:cNvCxnSpPr>
            <a:endCxn id="145" idx="4"/>
          </p:cNvCxnSpPr>
          <p:nvPr/>
        </p:nvCxnSpPr>
        <p:spPr>
          <a:xfrm flipV="1">
            <a:off x="727404" y="2796162"/>
            <a:ext cx="2602951" cy="99970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endCxn id="54" idx="4"/>
          </p:cNvCxnSpPr>
          <p:nvPr/>
        </p:nvCxnSpPr>
        <p:spPr>
          <a:xfrm flipH="1" flipV="1">
            <a:off x="1032678" y="2787695"/>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橢圓 53"/>
          <p:cNvSpPr/>
          <p:nvPr/>
        </p:nvSpPr>
        <p:spPr>
          <a:xfrm>
            <a:off x="942678" y="2607695"/>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55" name="直線單箭頭接點 54"/>
          <p:cNvCxnSpPr>
            <a:endCxn id="54" idx="4"/>
          </p:cNvCxnSpPr>
          <p:nvPr/>
        </p:nvCxnSpPr>
        <p:spPr>
          <a:xfrm flipV="1">
            <a:off x="727404" y="2787695"/>
            <a:ext cx="305274" cy="10081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1" name="文字方塊 60"/>
              <p:cNvSpPr txBox="1"/>
              <p:nvPr/>
            </p:nvSpPr>
            <p:spPr>
              <a:xfrm>
                <a:off x="875018" y="2211649"/>
                <a:ext cx="565091" cy="3910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i="1">
                              <a:latin typeface="Cambria Math" panose="02040503050406030204" pitchFamily="18" charset="0"/>
                            </a:rPr>
                            <m:t>,</m:t>
                          </m:r>
                          <m:r>
                            <a:rPr lang="en-US" altLang="zh-TW" sz="2400" i="1">
                              <a:latin typeface="Cambria Math" panose="02040503050406030204" pitchFamily="18" charset="0"/>
                            </a:rPr>
                            <m:t>1</m:t>
                          </m:r>
                        </m:sub>
                        <m:sup>
                          <m:r>
                            <a:rPr lang="en-US" altLang="zh-TW" sz="2400" i="1">
                              <a:latin typeface="Cambria Math" panose="02040503050406030204" pitchFamily="18" charset="0"/>
                            </a:rPr>
                            <m:t>′</m:t>
                          </m:r>
                        </m:sup>
                      </m:sSubSup>
                    </m:oMath>
                  </m:oMathPara>
                </a14:m>
                <a:endParaRPr lang="zh-TW" altLang="en-US" sz="2400" dirty="0"/>
              </a:p>
            </p:txBody>
          </p:sp>
        </mc:Choice>
        <mc:Fallback>
          <p:sp>
            <p:nvSpPr>
              <p:cNvPr id="61" name="文字方塊 60"/>
              <p:cNvSpPr txBox="1">
                <a:spLocks noRot="1" noChangeAspect="1" noMove="1" noResize="1" noEditPoints="1" noAdjustHandles="1" noChangeArrowheads="1" noChangeShapeType="1" noTextEdit="1"/>
              </p:cNvSpPr>
              <p:nvPr/>
            </p:nvSpPr>
            <p:spPr>
              <a:xfrm>
                <a:off x="875018" y="2211649"/>
                <a:ext cx="565091" cy="391004"/>
              </a:xfrm>
              <a:prstGeom prst="rect">
                <a:avLst/>
              </a:prstGeom>
              <a:blipFill rotWithShape="1">
                <a:blip r:embed="rId1"/>
                <a:stretch>
                  <a:fillRect l="-110" t="-148" r="-6305" b="10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2" name="文字方塊 61"/>
              <p:cNvSpPr txBox="1"/>
              <p:nvPr/>
            </p:nvSpPr>
            <p:spPr>
              <a:xfrm>
                <a:off x="3147616" y="2211649"/>
                <a:ext cx="565091" cy="39138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oMath>
                  </m:oMathPara>
                </a14:m>
                <a:endParaRPr lang="zh-TW" altLang="en-US" sz="2400" dirty="0"/>
              </a:p>
            </p:txBody>
          </p:sp>
        </mc:Choice>
        <mc:Fallback>
          <p:sp>
            <p:nvSpPr>
              <p:cNvPr id="62" name="文字方塊 61"/>
              <p:cNvSpPr txBox="1">
                <a:spLocks noRot="1" noChangeAspect="1" noMove="1" noResize="1" noEditPoints="1" noAdjustHandles="1" noChangeArrowheads="1" noChangeShapeType="1" noTextEdit="1"/>
              </p:cNvSpPr>
              <p:nvPr/>
            </p:nvSpPr>
            <p:spPr>
              <a:xfrm>
                <a:off x="3147616" y="2211649"/>
                <a:ext cx="565091" cy="391389"/>
              </a:xfrm>
              <a:prstGeom prst="rect">
                <a:avLst/>
              </a:prstGeom>
              <a:blipFill rotWithShape="1">
                <a:blip r:embed="rId2"/>
                <a:stretch>
                  <a:fillRect l="-98" t="-148" r="-6317" b="4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3" name="文字方塊 62"/>
              <p:cNvSpPr txBox="1"/>
              <p:nvPr/>
            </p:nvSpPr>
            <p:spPr>
              <a:xfrm>
                <a:off x="5298814" y="2211649"/>
                <a:ext cx="565091" cy="39138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i="1">
                              <a:latin typeface="Cambria Math" panose="02040503050406030204" pitchFamily="18" charset="0"/>
                            </a:rPr>
                            <m:t>,</m:t>
                          </m:r>
                          <m:r>
                            <a:rPr lang="en-US" altLang="zh-TW" sz="2400" b="0" i="1" smtClean="0">
                              <a:latin typeface="Cambria Math" panose="02040503050406030204" pitchFamily="18" charset="0"/>
                            </a:rPr>
                            <m:t>3</m:t>
                          </m:r>
                        </m:sub>
                        <m:sup>
                          <m:r>
                            <a:rPr lang="en-US" altLang="zh-TW" sz="2400" i="1">
                              <a:latin typeface="Cambria Math" panose="02040503050406030204" pitchFamily="18" charset="0"/>
                            </a:rPr>
                            <m:t>′</m:t>
                          </m:r>
                        </m:sup>
                      </m:sSubSup>
                    </m:oMath>
                  </m:oMathPara>
                </a14:m>
                <a:endParaRPr lang="zh-TW" altLang="en-US" sz="2400" dirty="0"/>
              </a:p>
            </p:txBody>
          </p:sp>
        </mc:Choice>
        <mc:Fallback>
          <p:sp>
            <p:nvSpPr>
              <p:cNvPr id="63" name="文字方塊 62"/>
              <p:cNvSpPr txBox="1">
                <a:spLocks noRot="1" noChangeAspect="1" noMove="1" noResize="1" noEditPoints="1" noAdjustHandles="1" noChangeArrowheads="1" noChangeShapeType="1" noTextEdit="1"/>
              </p:cNvSpPr>
              <p:nvPr/>
            </p:nvSpPr>
            <p:spPr>
              <a:xfrm>
                <a:off x="5298814" y="2211649"/>
                <a:ext cx="565091" cy="391389"/>
              </a:xfrm>
              <a:prstGeom prst="rect">
                <a:avLst/>
              </a:prstGeom>
              <a:blipFill rotWithShape="1">
                <a:blip r:embed="rId3"/>
                <a:stretch>
                  <a:fillRect l="-66" t="-148" r="-6349" b="4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4" name="文字方塊 63"/>
              <p:cNvSpPr txBox="1"/>
              <p:nvPr/>
            </p:nvSpPr>
            <p:spPr>
              <a:xfrm>
                <a:off x="7654679" y="2227872"/>
                <a:ext cx="565091" cy="3910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i="1">
                              <a:latin typeface="Cambria Math" panose="02040503050406030204" pitchFamily="18" charset="0"/>
                            </a:rPr>
                            <m:t>,</m:t>
                          </m:r>
                          <m:r>
                            <a:rPr lang="en-US" altLang="zh-TW" sz="2400" b="0" i="1" smtClean="0">
                              <a:latin typeface="Cambria Math" panose="02040503050406030204" pitchFamily="18" charset="0"/>
                            </a:rPr>
                            <m:t>4</m:t>
                          </m:r>
                        </m:sub>
                        <m:sup>
                          <m:r>
                            <a:rPr lang="en-US" altLang="zh-TW" sz="2400" i="1">
                              <a:latin typeface="Cambria Math" panose="02040503050406030204" pitchFamily="18" charset="0"/>
                            </a:rPr>
                            <m:t>′</m:t>
                          </m:r>
                        </m:sup>
                      </m:sSubSup>
                    </m:oMath>
                  </m:oMathPara>
                </a14:m>
                <a:endParaRPr lang="zh-TW" altLang="en-US" sz="2400" dirty="0"/>
              </a:p>
            </p:txBody>
          </p:sp>
        </mc:Choice>
        <mc:Fallback>
          <p:sp>
            <p:nvSpPr>
              <p:cNvPr id="64" name="文字方塊 63"/>
              <p:cNvSpPr txBox="1">
                <a:spLocks noRot="1" noChangeAspect="1" noMove="1" noResize="1" noEditPoints="1" noAdjustHandles="1" noChangeArrowheads="1" noChangeShapeType="1" noTextEdit="1"/>
              </p:cNvSpPr>
              <p:nvPr/>
            </p:nvSpPr>
            <p:spPr>
              <a:xfrm>
                <a:off x="7654679" y="2227872"/>
                <a:ext cx="565091" cy="391004"/>
              </a:xfrm>
              <a:prstGeom prst="rect">
                <a:avLst/>
              </a:prstGeom>
              <a:blipFill rotWithShape="1">
                <a:blip r:embed="rId4"/>
                <a:stretch>
                  <a:fillRect l="-69" t="-75" r="-6347" b="35"/>
                </a:stretch>
              </a:blipFill>
            </p:spPr>
            <p:txBody>
              <a:bodyPr/>
              <a:lstStyle/>
              <a:p>
                <a:r>
                  <a:rPr lang="zh-CN" altLang="en-US">
                    <a:noFill/>
                  </a:rPr>
                  <a:t> </a:t>
                </a:r>
              </a:p>
            </p:txBody>
          </p:sp>
        </mc:Fallback>
      </mc:AlternateContent>
      <p:sp>
        <p:nvSpPr>
          <p:cNvPr id="116" name="矩形 115"/>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117" name="文字方塊 116"/>
              <p:cNvSpPr txBox="1"/>
              <p:nvPr/>
            </p:nvSpPr>
            <p:spPr>
              <a:xfrm>
                <a:off x="964022" y="3843680"/>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a:latin typeface="Cambria Math" panose="02040503050406030204" pitchFamily="18" charset="0"/>
                            </a:rPr>
                            <m:t>𝟏</m:t>
                          </m:r>
                        </m:sup>
                      </m:sSup>
                    </m:oMath>
                  </m:oMathPara>
                </a14:m>
                <a:endParaRPr lang="zh-TW" altLang="en-US" sz="2400" b="1" dirty="0"/>
              </a:p>
            </p:txBody>
          </p:sp>
        </mc:Choice>
        <mc:Fallback>
          <p:sp>
            <p:nvSpPr>
              <p:cNvPr id="117" name="文字方塊 116"/>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rotWithShape="1">
                <a:blip r:embed="rId5"/>
                <a:stretch>
                  <a:fillRect l="-13" t="-5" r="34" b="27"/>
                </a:stretch>
              </a:blipFill>
            </p:spPr>
            <p:txBody>
              <a:bodyPr/>
              <a:lstStyle/>
              <a:p>
                <a:r>
                  <a:rPr lang="zh-CN" altLang="en-US">
                    <a:noFill/>
                  </a:rPr>
                  <a:t> </a:t>
                </a:r>
              </a:p>
            </p:txBody>
          </p:sp>
        </mc:Fallback>
      </mc:AlternateContent>
      <p:sp>
        <p:nvSpPr>
          <p:cNvPr id="118" name="矩形 117"/>
          <p:cNvSpPr/>
          <p:nvPr/>
        </p:nvSpPr>
        <p:spPr>
          <a:xfrm>
            <a:off x="583404" y="379586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119" name="文字方塊 118"/>
              <p:cNvSpPr txBox="1"/>
              <p:nvPr/>
            </p:nvSpPr>
            <p:spPr>
              <a:xfrm>
                <a:off x="401919" y="3843680"/>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a:latin typeface="Cambria Math" panose="02040503050406030204" pitchFamily="18" charset="0"/>
                            </a:rPr>
                            <m:t>𝟏</m:t>
                          </m:r>
                        </m:sup>
                      </m:sSup>
                    </m:oMath>
                  </m:oMathPara>
                </a14:m>
                <a:endParaRPr lang="zh-TW" altLang="en-US" sz="2400" b="1" dirty="0"/>
              </a:p>
            </p:txBody>
          </p:sp>
        </mc:Choice>
        <mc:Fallback>
          <p:sp>
            <p:nvSpPr>
              <p:cNvPr id="119" name="文字方塊 118"/>
              <p:cNvSpPr txBox="1">
                <a:spLocks noRot="1" noChangeAspect="1" noMove="1" noResize="1" noEditPoints="1" noAdjustHandles="1" noChangeArrowheads="1" noChangeShapeType="1" noTextEdit="1"/>
              </p:cNvSpPr>
              <p:nvPr/>
            </p:nvSpPr>
            <p:spPr>
              <a:xfrm>
                <a:off x="401919" y="3843680"/>
                <a:ext cx="715161" cy="470000"/>
              </a:xfrm>
              <a:prstGeom prst="rect">
                <a:avLst/>
              </a:prstGeom>
              <a:blipFill rotWithShape="1">
                <a:blip r:embed="rId6"/>
                <a:stretch>
                  <a:fillRect l="-84" t="-5" r="16" b="27"/>
                </a:stretch>
              </a:blipFill>
            </p:spPr>
            <p:txBody>
              <a:bodyPr/>
              <a:lstStyle/>
              <a:p>
                <a:r>
                  <a:rPr lang="zh-CN" altLang="en-US">
                    <a:noFill/>
                  </a:rPr>
                  <a:t> </a:t>
                </a:r>
              </a:p>
            </p:txBody>
          </p:sp>
        </mc:Fallback>
      </mc:AlternateContent>
      <p:cxnSp>
        <p:nvCxnSpPr>
          <p:cNvPr id="127" name="直線單箭頭接點 126"/>
          <p:cNvCxnSpPr/>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線單箭頭接點 129"/>
          <p:cNvCxnSpPr/>
          <p:nvPr/>
        </p:nvCxnSpPr>
        <p:spPr>
          <a:xfrm>
            <a:off x="716018" y="4619649"/>
            <a:ext cx="605585"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直線單箭頭接點 130"/>
          <p:cNvCxnSpPr/>
          <p:nvPr/>
        </p:nvCxnSpPr>
        <p:spPr>
          <a:xfrm flipV="1">
            <a:off x="716018"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6" name="群組 5"/>
          <p:cNvGrpSpPr/>
          <p:nvPr/>
        </p:nvGrpSpPr>
        <p:grpSpPr>
          <a:xfrm>
            <a:off x="1526126" y="3795863"/>
            <a:ext cx="715161" cy="813431"/>
            <a:chOff x="1526126" y="3795863"/>
            <a:chExt cx="715161" cy="813431"/>
          </a:xfrm>
        </p:grpSpPr>
        <p:sp>
          <p:nvSpPr>
            <p:cNvPr id="110" name="矩形 109"/>
            <p:cNvSpPr/>
            <p:nvPr/>
          </p:nvSpPr>
          <p:spPr>
            <a:xfrm>
              <a:off x="1717885" y="379586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113" name="文字方塊 112"/>
                <p:cNvSpPr txBox="1"/>
                <p:nvPr/>
              </p:nvSpPr>
              <p:spPr>
                <a:xfrm>
                  <a:off x="1526126" y="3833406"/>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a:latin typeface="Cambria Math" panose="02040503050406030204" pitchFamily="18" charset="0"/>
                              </a:rPr>
                              <m:t>𝟏</m:t>
                            </m:r>
                          </m:sup>
                        </m:sSup>
                      </m:oMath>
                    </m:oMathPara>
                  </a14:m>
                  <a:endParaRPr lang="zh-TW" altLang="en-US" sz="2400" b="1" dirty="0"/>
                </a:p>
              </p:txBody>
            </p:sp>
          </mc:Choice>
          <mc:Fallback>
            <p:sp>
              <p:nvSpPr>
                <p:cNvPr id="113" name="文字方塊 112"/>
                <p:cNvSpPr txBox="1">
                  <a:spLocks noRot="1" noChangeAspect="1" noMove="1" noResize="1" noEditPoints="1" noAdjustHandles="1" noChangeArrowheads="1" noChangeShapeType="1" noTextEdit="1"/>
                </p:cNvSpPr>
                <p:nvPr/>
              </p:nvSpPr>
              <p:spPr>
                <a:xfrm>
                  <a:off x="1526126" y="3833406"/>
                  <a:ext cx="715161" cy="470000"/>
                </a:xfrm>
                <a:prstGeom prst="rect">
                  <a:avLst/>
                </a:prstGeom>
                <a:blipFill rotWithShape="1">
                  <a:blip r:embed="rId7"/>
                </a:blipFill>
              </p:spPr>
              <p:txBody>
                <a:bodyPr/>
                <a:lstStyle/>
                <a:p>
                  <a:r>
                    <a:rPr lang="zh-CN" altLang="en-US">
                      <a:noFill/>
                    </a:rPr>
                    <a:t> </a:t>
                  </a:r>
                </a:p>
              </p:txBody>
            </p:sp>
          </mc:Fallback>
        </mc:AlternateContent>
        <p:cxnSp>
          <p:nvCxnSpPr>
            <p:cNvPr id="132" name="直線單箭頭接點 131"/>
            <p:cNvCxnSpPr/>
            <p:nvPr/>
          </p:nvCxnSpPr>
          <p:spPr>
            <a:xfrm flipV="1">
              <a:off x="1861885"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sp>
        <p:nvSpPr>
          <p:cNvPr id="142" name="矩形 141"/>
          <p:cNvSpPr/>
          <p:nvPr/>
        </p:nvSpPr>
        <p:spPr>
          <a:xfrm>
            <a:off x="3421719" y="377893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143" name="文字方塊 142"/>
              <p:cNvSpPr txBox="1"/>
              <p:nvPr/>
            </p:nvSpPr>
            <p:spPr>
              <a:xfrm>
                <a:off x="3240234" y="3826750"/>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p:sp>
            <p:nvSpPr>
              <p:cNvPr id="143" name="文字方塊 142"/>
              <p:cNvSpPr txBox="1">
                <a:spLocks noRot="1" noChangeAspect="1" noMove="1" noResize="1" noEditPoints="1" noAdjustHandles="1" noChangeArrowheads="1" noChangeShapeType="1" noTextEdit="1"/>
              </p:cNvSpPr>
              <p:nvPr/>
            </p:nvSpPr>
            <p:spPr>
              <a:xfrm>
                <a:off x="3240234" y="3826750"/>
                <a:ext cx="715161" cy="470000"/>
              </a:xfrm>
              <a:prstGeom prst="rect">
                <a:avLst/>
              </a:prstGeom>
              <a:blipFill rotWithShape="1">
                <a:blip r:embed="rId8"/>
                <a:stretch>
                  <a:fillRect l="-65" t="-51" r="86" b="72"/>
                </a:stretch>
              </a:blipFill>
            </p:spPr>
            <p:txBody>
              <a:bodyPr/>
              <a:lstStyle/>
              <a:p>
                <a:r>
                  <a:rPr lang="zh-CN" altLang="en-US">
                    <a:noFill/>
                  </a:rPr>
                  <a:t> </a:t>
                </a:r>
              </a:p>
            </p:txBody>
          </p:sp>
        </mc:Fallback>
      </mc:AlternateContent>
      <p:cxnSp>
        <p:nvCxnSpPr>
          <p:cNvPr id="155" name="直線單箭頭接點 154"/>
          <p:cNvCxnSpPr/>
          <p:nvPr/>
        </p:nvCxnSpPr>
        <p:spPr>
          <a:xfrm flipV="1">
            <a:off x="3574307" y="432288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3" name="群組 2"/>
          <p:cNvGrpSpPr/>
          <p:nvPr/>
        </p:nvGrpSpPr>
        <p:grpSpPr>
          <a:xfrm>
            <a:off x="3574307" y="3778933"/>
            <a:ext cx="943192" cy="823786"/>
            <a:chOff x="3574307" y="3778933"/>
            <a:chExt cx="943192" cy="823786"/>
          </a:xfrm>
        </p:grpSpPr>
        <p:sp>
          <p:nvSpPr>
            <p:cNvPr id="135" name="矩形 134"/>
            <p:cNvSpPr/>
            <p:nvPr/>
          </p:nvSpPr>
          <p:spPr>
            <a:xfrm>
              <a:off x="3994097" y="377893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138" name="文字方塊 137"/>
                <p:cNvSpPr txBox="1"/>
                <p:nvPr/>
              </p:nvSpPr>
              <p:spPr>
                <a:xfrm>
                  <a:off x="3802338" y="3816476"/>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p:sp>
              <p:nvSpPr>
                <p:cNvPr id="138" name="文字方塊 137"/>
                <p:cNvSpPr txBox="1">
                  <a:spLocks noRot="1" noChangeAspect="1" noMove="1" noResize="1" noEditPoints="1" noAdjustHandles="1" noChangeArrowheads="1" noChangeShapeType="1" noTextEdit="1"/>
                </p:cNvSpPr>
                <p:nvPr/>
              </p:nvSpPr>
              <p:spPr>
                <a:xfrm>
                  <a:off x="3802338" y="3816476"/>
                  <a:ext cx="715161" cy="470000"/>
                </a:xfrm>
                <a:prstGeom prst="rect">
                  <a:avLst/>
                </a:prstGeom>
                <a:blipFill rotWithShape="1">
                  <a:blip r:embed="rId9"/>
                </a:blipFill>
              </p:spPr>
              <p:txBody>
                <a:bodyPr/>
                <a:lstStyle/>
                <a:p>
                  <a:r>
                    <a:rPr lang="zh-CN" altLang="en-US">
                      <a:noFill/>
                    </a:rPr>
                    <a:t> </a:t>
                  </a:r>
                </a:p>
              </p:txBody>
            </p:sp>
          </mc:Fallback>
        </mc:AlternateContent>
        <p:cxnSp>
          <p:nvCxnSpPr>
            <p:cNvPr id="156" name="直線單箭頭接點 155"/>
            <p:cNvCxnSpPr/>
            <p:nvPr/>
          </p:nvCxnSpPr>
          <p:spPr>
            <a:xfrm>
              <a:off x="3574307" y="4602719"/>
              <a:ext cx="563790"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8" name="直線單箭頭接點 157"/>
            <p:cNvCxnSpPr/>
            <p:nvPr/>
          </p:nvCxnSpPr>
          <p:spPr>
            <a:xfrm flipV="1">
              <a:off x="4138097" y="432087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sp>
        <p:nvSpPr>
          <p:cNvPr id="162" name="矩形 161"/>
          <p:cNvSpPr/>
          <p:nvPr/>
        </p:nvSpPr>
        <p:spPr>
          <a:xfrm>
            <a:off x="5665835" y="3789527"/>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163" name="文字方塊 162"/>
              <p:cNvSpPr txBox="1"/>
              <p:nvPr/>
            </p:nvSpPr>
            <p:spPr>
              <a:xfrm>
                <a:off x="5484350" y="3837344"/>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p:sp>
            <p:nvSpPr>
              <p:cNvPr id="163" name="文字方塊 162"/>
              <p:cNvSpPr txBox="1">
                <a:spLocks noRot="1" noChangeAspect="1" noMove="1" noResize="1" noEditPoints="1" noAdjustHandles="1" noChangeArrowheads="1" noChangeShapeType="1" noTextEdit="1"/>
              </p:cNvSpPr>
              <p:nvPr/>
            </p:nvSpPr>
            <p:spPr>
              <a:xfrm>
                <a:off x="5484350" y="3837344"/>
                <a:ext cx="715161" cy="470000"/>
              </a:xfrm>
              <a:prstGeom prst="rect">
                <a:avLst/>
              </a:prstGeom>
              <a:blipFill rotWithShape="1">
                <a:blip r:embed="rId10"/>
                <a:stretch>
                  <a:fillRect l="-69" t="-8" r="1" b="30"/>
                </a:stretch>
              </a:blipFill>
            </p:spPr>
            <p:txBody>
              <a:bodyPr/>
              <a:lstStyle/>
              <a:p>
                <a:r>
                  <a:rPr lang="zh-CN" altLang="en-US">
                    <a:noFill/>
                  </a:rPr>
                  <a:t> </a:t>
                </a:r>
              </a:p>
            </p:txBody>
          </p:sp>
        </mc:Fallback>
      </mc:AlternateContent>
      <p:cxnSp>
        <p:nvCxnSpPr>
          <p:cNvPr id="166" name="直線單箭頭接點 165"/>
          <p:cNvCxnSpPr/>
          <p:nvPr/>
        </p:nvCxnSpPr>
        <p:spPr>
          <a:xfrm flipV="1">
            <a:off x="5818423" y="4333474"/>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4" name="群組 3"/>
          <p:cNvGrpSpPr/>
          <p:nvPr/>
        </p:nvGrpSpPr>
        <p:grpSpPr>
          <a:xfrm>
            <a:off x="5818423" y="3789527"/>
            <a:ext cx="943192" cy="823786"/>
            <a:chOff x="5818423" y="3789527"/>
            <a:chExt cx="943192" cy="823786"/>
          </a:xfrm>
        </p:grpSpPr>
        <p:sp>
          <p:nvSpPr>
            <p:cNvPr id="160" name="矩形 159"/>
            <p:cNvSpPr/>
            <p:nvPr/>
          </p:nvSpPr>
          <p:spPr>
            <a:xfrm>
              <a:off x="6238213" y="3789527"/>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161" name="文字方塊 160"/>
                <p:cNvSpPr txBox="1"/>
                <p:nvPr/>
              </p:nvSpPr>
              <p:spPr>
                <a:xfrm>
                  <a:off x="6046454" y="3827070"/>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p:sp>
              <p:nvSpPr>
                <p:cNvPr id="161" name="文字方塊 160"/>
                <p:cNvSpPr txBox="1">
                  <a:spLocks noRot="1" noChangeAspect="1" noMove="1" noResize="1" noEditPoints="1" noAdjustHandles="1" noChangeArrowheads="1" noChangeShapeType="1" noTextEdit="1"/>
                </p:cNvSpPr>
                <p:nvPr/>
              </p:nvSpPr>
              <p:spPr>
                <a:xfrm>
                  <a:off x="6046454" y="3827070"/>
                  <a:ext cx="715161" cy="470000"/>
                </a:xfrm>
                <a:prstGeom prst="rect">
                  <a:avLst/>
                </a:prstGeom>
                <a:blipFill rotWithShape="1">
                  <a:blip r:embed="rId11"/>
                </a:blipFill>
              </p:spPr>
              <p:txBody>
                <a:bodyPr/>
                <a:lstStyle/>
                <a:p>
                  <a:r>
                    <a:rPr lang="zh-CN" altLang="en-US">
                      <a:noFill/>
                    </a:rPr>
                    <a:t> </a:t>
                  </a:r>
                </a:p>
              </p:txBody>
            </p:sp>
          </mc:Fallback>
        </mc:AlternateContent>
        <p:cxnSp>
          <p:nvCxnSpPr>
            <p:cNvPr id="167" name="直線單箭頭接點 166"/>
            <p:cNvCxnSpPr/>
            <p:nvPr/>
          </p:nvCxnSpPr>
          <p:spPr>
            <a:xfrm>
              <a:off x="5818423" y="4613313"/>
              <a:ext cx="563790"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69" name="直線單箭頭接點 168"/>
          <p:cNvCxnSpPr/>
          <p:nvPr/>
        </p:nvCxnSpPr>
        <p:spPr>
          <a:xfrm flipV="1">
            <a:off x="6382213" y="4331464"/>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73" name="矩形 172"/>
          <p:cNvSpPr/>
          <p:nvPr/>
        </p:nvSpPr>
        <p:spPr>
          <a:xfrm>
            <a:off x="7918539" y="3803115"/>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174" name="文字方塊 173"/>
              <p:cNvSpPr txBox="1"/>
              <p:nvPr/>
            </p:nvSpPr>
            <p:spPr>
              <a:xfrm>
                <a:off x="7737054" y="3850932"/>
                <a:ext cx="715161" cy="46897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p:sp>
            <p:nvSpPr>
              <p:cNvPr id="174" name="文字方塊 173"/>
              <p:cNvSpPr txBox="1">
                <a:spLocks noRot="1" noChangeAspect="1" noMove="1" noResize="1" noEditPoints="1" noAdjustHandles="1" noChangeArrowheads="1" noChangeShapeType="1" noTextEdit="1"/>
              </p:cNvSpPr>
              <p:nvPr/>
            </p:nvSpPr>
            <p:spPr>
              <a:xfrm>
                <a:off x="7737054" y="3850932"/>
                <a:ext cx="715161" cy="468975"/>
              </a:xfrm>
              <a:prstGeom prst="rect">
                <a:avLst/>
              </a:prstGeom>
              <a:blipFill rotWithShape="1">
                <a:blip r:embed="rId12"/>
                <a:stretch>
                  <a:fillRect l="-30" t="-62" r="51"/>
                </a:stretch>
              </a:blipFill>
            </p:spPr>
            <p:txBody>
              <a:bodyPr/>
              <a:lstStyle/>
              <a:p>
                <a:r>
                  <a:rPr lang="zh-CN" altLang="en-US">
                    <a:noFill/>
                  </a:rPr>
                  <a:t> </a:t>
                </a:r>
              </a:p>
            </p:txBody>
          </p:sp>
        </mc:Fallback>
      </mc:AlternateContent>
      <p:cxnSp>
        <p:nvCxnSpPr>
          <p:cNvPr id="177" name="直線單箭頭接點 176"/>
          <p:cNvCxnSpPr/>
          <p:nvPr/>
        </p:nvCxnSpPr>
        <p:spPr>
          <a:xfrm flipV="1">
            <a:off x="8071127" y="4347062"/>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5" name="群組 4"/>
          <p:cNvGrpSpPr/>
          <p:nvPr/>
        </p:nvGrpSpPr>
        <p:grpSpPr>
          <a:xfrm>
            <a:off x="8083459" y="3803115"/>
            <a:ext cx="930860" cy="823786"/>
            <a:chOff x="8083459" y="3803115"/>
            <a:chExt cx="930860" cy="823786"/>
          </a:xfrm>
        </p:grpSpPr>
        <p:sp>
          <p:nvSpPr>
            <p:cNvPr id="171" name="矩形 170"/>
            <p:cNvSpPr/>
            <p:nvPr/>
          </p:nvSpPr>
          <p:spPr>
            <a:xfrm>
              <a:off x="8490917" y="3803115"/>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172" name="文字方塊 171"/>
                <p:cNvSpPr txBox="1"/>
                <p:nvPr/>
              </p:nvSpPr>
              <p:spPr>
                <a:xfrm>
                  <a:off x="8299158" y="3840658"/>
                  <a:ext cx="715161" cy="46897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p:sp>
              <p:nvSpPr>
                <p:cNvPr id="172" name="文字方塊 171"/>
                <p:cNvSpPr txBox="1">
                  <a:spLocks noRot="1" noChangeAspect="1" noMove="1" noResize="1" noEditPoints="1" noAdjustHandles="1" noChangeArrowheads="1" noChangeShapeType="1" noTextEdit="1"/>
                </p:cNvSpPr>
                <p:nvPr/>
              </p:nvSpPr>
              <p:spPr>
                <a:xfrm>
                  <a:off x="8299158" y="3840658"/>
                  <a:ext cx="715161" cy="468975"/>
                </a:xfrm>
                <a:prstGeom prst="rect">
                  <a:avLst/>
                </a:prstGeom>
                <a:blipFill rotWithShape="1">
                  <a:blip r:embed="rId13"/>
                </a:blipFill>
              </p:spPr>
              <p:txBody>
                <a:bodyPr/>
                <a:lstStyle/>
                <a:p>
                  <a:r>
                    <a:rPr lang="zh-CN" altLang="en-US">
                      <a:noFill/>
                    </a:rPr>
                    <a:t> </a:t>
                  </a:r>
                </a:p>
              </p:txBody>
            </p:sp>
          </mc:Fallback>
        </mc:AlternateContent>
        <p:cxnSp>
          <p:nvCxnSpPr>
            <p:cNvPr id="178" name="直線單箭頭接點 177"/>
            <p:cNvCxnSpPr/>
            <p:nvPr/>
          </p:nvCxnSpPr>
          <p:spPr>
            <a:xfrm>
              <a:off x="8083459" y="4626901"/>
              <a:ext cx="551458"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0" name="直線單箭頭接點 179"/>
            <p:cNvCxnSpPr/>
            <p:nvPr/>
          </p:nvCxnSpPr>
          <p:spPr>
            <a:xfrm flipV="1">
              <a:off x="8634917" y="4345052"/>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85" name="直線單箭頭接點 184"/>
          <p:cNvCxnSpPr/>
          <p:nvPr/>
        </p:nvCxnSpPr>
        <p:spPr>
          <a:xfrm>
            <a:off x="716018" y="4619649"/>
            <a:ext cx="58207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6" name="矩形 185"/>
          <p:cNvSpPr/>
          <p:nvPr/>
        </p:nvSpPr>
        <p:spPr>
          <a:xfrm>
            <a:off x="1066278" y="4874027"/>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87" name="矩形 186"/>
          <p:cNvSpPr/>
          <p:nvPr/>
        </p:nvSpPr>
        <p:spPr>
          <a:xfrm>
            <a:off x="3342069" y="487402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88" name="矩形 187"/>
          <p:cNvSpPr/>
          <p:nvPr/>
        </p:nvSpPr>
        <p:spPr>
          <a:xfrm>
            <a:off x="5574394" y="488889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89" name="矩形 188"/>
          <p:cNvSpPr/>
          <p:nvPr/>
        </p:nvSpPr>
        <p:spPr>
          <a:xfrm>
            <a:off x="7825858" y="4905697"/>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190" name="文字方塊 189"/>
              <p:cNvSpPr txBox="1"/>
              <p:nvPr/>
            </p:nvSpPr>
            <p:spPr>
              <a:xfrm>
                <a:off x="7726840" y="4960970"/>
                <a:ext cx="715161" cy="46897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p:sp>
            <p:nvSpPr>
              <p:cNvPr id="190" name="文字方塊 189"/>
              <p:cNvSpPr txBox="1">
                <a:spLocks noRot="1" noChangeAspect="1" noMove="1" noResize="1" noEditPoints="1" noAdjustHandles="1" noChangeArrowheads="1" noChangeShapeType="1" noTextEdit="1"/>
              </p:cNvSpPr>
              <p:nvPr/>
            </p:nvSpPr>
            <p:spPr>
              <a:xfrm>
                <a:off x="7726840" y="4960970"/>
                <a:ext cx="715161" cy="468975"/>
              </a:xfrm>
              <a:prstGeom prst="rect">
                <a:avLst/>
              </a:prstGeom>
              <a:blipFill rotWithShape="1">
                <a:blip r:embed="rId14"/>
                <a:stretch>
                  <a:fillRect l="-22" t="-75" r="43" b="1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1" name="文字方塊 190"/>
              <p:cNvSpPr txBox="1"/>
              <p:nvPr/>
            </p:nvSpPr>
            <p:spPr>
              <a:xfrm>
                <a:off x="5479166" y="4949897"/>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p:sp>
            <p:nvSpPr>
              <p:cNvPr id="191" name="文字方塊 190"/>
              <p:cNvSpPr txBox="1">
                <a:spLocks noRot="1" noChangeAspect="1" noMove="1" noResize="1" noEditPoints="1" noAdjustHandles="1" noChangeArrowheads="1" noChangeShapeType="1" noTextEdit="1"/>
              </p:cNvSpPr>
              <p:nvPr/>
            </p:nvSpPr>
            <p:spPr>
              <a:xfrm>
                <a:off x="5479166" y="4949897"/>
                <a:ext cx="715161" cy="470000"/>
              </a:xfrm>
              <a:prstGeom prst="rect">
                <a:avLst/>
              </a:prstGeom>
              <a:blipFill rotWithShape="1">
                <a:blip r:embed="rId15"/>
                <a:stretch>
                  <a:fillRect l="-54" t="-15" r="75" b="3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2" name="文字方塊 191"/>
              <p:cNvSpPr txBox="1"/>
              <p:nvPr/>
            </p:nvSpPr>
            <p:spPr>
              <a:xfrm>
                <a:off x="3266911" y="4949897"/>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p:sp>
            <p:nvSpPr>
              <p:cNvPr id="192" name="文字方塊 191"/>
              <p:cNvSpPr txBox="1">
                <a:spLocks noRot="1" noChangeAspect="1" noMove="1" noResize="1" noEditPoints="1" noAdjustHandles="1" noChangeArrowheads="1" noChangeShapeType="1" noTextEdit="1"/>
              </p:cNvSpPr>
              <p:nvPr/>
            </p:nvSpPr>
            <p:spPr>
              <a:xfrm>
                <a:off x="3266911" y="4949897"/>
                <a:ext cx="715161" cy="470000"/>
              </a:xfrm>
              <a:prstGeom prst="rect">
                <a:avLst/>
              </a:prstGeom>
              <a:blipFill rotWithShape="1">
                <a:blip r:embed="rId16"/>
                <a:stretch>
                  <a:fillRect l="-66" t="-15" r="87" b="3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3" name="文字方塊 192"/>
              <p:cNvSpPr txBox="1"/>
              <p:nvPr/>
            </p:nvSpPr>
            <p:spPr>
              <a:xfrm>
                <a:off x="973803" y="4942431"/>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p:sp>
            <p:nvSpPr>
              <p:cNvPr id="193" name="文字方塊 192"/>
              <p:cNvSpPr txBox="1">
                <a:spLocks noRot="1" noChangeAspect="1" noMove="1" noResize="1" noEditPoints="1" noAdjustHandles="1" noChangeArrowheads="1" noChangeShapeType="1" noTextEdit="1"/>
              </p:cNvSpPr>
              <p:nvPr/>
            </p:nvSpPr>
            <p:spPr>
              <a:xfrm>
                <a:off x="973803" y="4942431"/>
                <a:ext cx="715161" cy="470000"/>
              </a:xfrm>
              <a:prstGeom prst="rect">
                <a:avLst/>
              </a:prstGeom>
              <a:blipFill rotWithShape="1">
                <a:blip r:embed="rId17"/>
                <a:stretch>
                  <a:fillRect l="-49" t="-48" r="70" b="69"/>
                </a:stretch>
              </a:blipFill>
            </p:spPr>
            <p:txBody>
              <a:bodyPr/>
              <a:lstStyle/>
              <a:p>
                <a:r>
                  <a:rPr lang="zh-CN" altLang="en-US">
                    <a:noFill/>
                  </a:rPr>
                  <a:t> </a:t>
                </a:r>
              </a:p>
            </p:txBody>
          </p:sp>
        </mc:Fallback>
      </mc:AlternateContent>
      <p:grpSp>
        <p:nvGrpSpPr>
          <p:cNvPr id="194" name="群組 193"/>
          <p:cNvGrpSpPr/>
          <p:nvPr/>
        </p:nvGrpSpPr>
        <p:grpSpPr>
          <a:xfrm>
            <a:off x="957448" y="1265686"/>
            <a:ext cx="715161" cy="605813"/>
            <a:chOff x="635402" y="1337615"/>
            <a:chExt cx="715161" cy="605813"/>
          </a:xfrm>
        </p:grpSpPr>
        <p:sp>
          <p:nvSpPr>
            <p:cNvPr id="195" name="矩形 194"/>
            <p:cNvSpPr/>
            <p:nvPr/>
          </p:nvSpPr>
          <p:spPr>
            <a:xfrm>
              <a:off x="733189" y="133761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196" name="文字方塊 195"/>
                <p:cNvSpPr txBox="1"/>
                <p:nvPr/>
              </p:nvSpPr>
              <p:spPr>
                <a:xfrm>
                  <a:off x="635402" y="1417137"/>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p:sp>
              <p:nvSpPr>
                <p:cNvPr id="196" name="文字方塊 195"/>
                <p:cNvSpPr txBox="1">
                  <a:spLocks noRot="1" noChangeAspect="1" noMove="1" noResize="1" noEditPoints="1" noAdjustHandles="1" noChangeArrowheads="1" noChangeShapeType="1" noTextEdit="1"/>
                </p:cNvSpPr>
                <p:nvPr/>
              </p:nvSpPr>
              <p:spPr>
                <a:xfrm>
                  <a:off x="635402" y="1417137"/>
                  <a:ext cx="715161" cy="470000"/>
                </a:xfrm>
                <a:prstGeom prst="rect">
                  <a:avLst/>
                </a:prstGeom>
                <a:blipFill rotWithShape="1">
                  <a:blip r:embed="rId18"/>
                </a:blipFill>
              </p:spPr>
              <p:txBody>
                <a:bodyPr/>
                <a:lstStyle/>
                <a:p>
                  <a:r>
                    <a:rPr lang="zh-CN" altLang="en-US">
                      <a:noFill/>
                    </a:rPr>
                    <a:t> </a:t>
                  </a:r>
                </a:p>
              </p:txBody>
            </p:sp>
          </mc:Fallback>
        </mc:AlternateContent>
      </p:grpSp>
      <p:cxnSp>
        <p:nvCxnSpPr>
          <p:cNvPr id="197" name="直線單箭頭接點 196"/>
          <p:cNvCxnSpPr>
            <a:endCxn id="199" idx="2"/>
          </p:cNvCxnSpPr>
          <p:nvPr/>
        </p:nvCxnSpPr>
        <p:spPr>
          <a:xfrm flipH="1" flipV="1">
            <a:off x="1860830" y="2877457"/>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98" name="群組 197"/>
          <p:cNvGrpSpPr/>
          <p:nvPr/>
        </p:nvGrpSpPr>
        <p:grpSpPr>
          <a:xfrm>
            <a:off x="1711638" y="2567444"/>
            <a:ext cx="298383" cy="310013"/>
            <a:chOff x="-105878" y="1740168"/>
            <a:chExt cx="461666" cy="461665"/>
          </a:xfrm>
        </p:grpSpPr>
        <p:sp>
          <p:nvSpPr>
            <p:cNvPr id="199" name="矩形 198"/>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200" name="群組 199"/>
            <p:cNvGrpSpPr/>
            <p:nvPr/>
          </p:nvGrpSpPr>
          <p:grpSpPr>
            <a:xfrm rot="21265833">
              <a:off x="-30571" y="1828628"/>
              <a:ext cx="317144" cy="302092"/>
              <a:chOff x="-43095" y="1828685"/>
              <a:chExt cx="317144" cy="302092"/>
            </a:xfrm>
          </p:grpSpPr>
          <p:cxnSp>
            <p:nvCxnSpPr>
              <p:cNvPr id="201" name="直線接點 200"/>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直線接點 201"/>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03" name="直線單箭頭接點 202"/>
          <p:cNvCxnSpPr>
            <a:endCxn id="205" idx="2"/>
          </p:cNvCxnSpPr>
          <p:nvPr/>
        </p:nvCxnSpPr>
        <p:spPr>
          <a:xfrm flipH="1" flipV="1">
            <a:off x="4123409" y="2885035"/>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04" name="群組 203"/>
          <p:cNvGrpSpPr/>
          <p:nvPr/>
        </p:nvGrpSpPr>
        <p:grpSpPr>
          <a:xfrm>
            <a:off x="3974217" y="2575022"/>
            <a:ext cx="298383" cy="310013"/>
            <a:chOff x="-105878" y="1740168"/>
            <a:chExt cx="461666" cy="461665"/>
          </a:xfrm>
        </p:grpSpPr>
        <p:sp>
          <p:nvSpPr>
            <p:cNvPr id="205" name="矩形 204"/>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206" name="群組 205"/>
            <p:cNvGrpSpPr/>
            <p:nvPr/>
          </p:nvGrpSpPr>
          <p:grpSpPr>
            <a:xfrm rot="21265833">
              <a:off x="-30571" y="1828628"/>
              <a:ext cx="317144" cy="302092"/>
              <a:chOff x="-43095" y="1828685"/>
              <a:chExt cx="317144" cy="302092"/>
            </a:xfrm>
          </p:grpSpPr>
          <p:cxnSp>
            <p:nvCxnSpPr>
              <p:cNvPr id="207" name="直線接點 206"/>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直線接點 207"/>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09" name="直線單箭頭接點 208"/>
          <p:cNvCxnSpPr>
            <a:endCxn id="211" idx="2"/>
          </p:cNvCxnSpPr>
          <p:nvPr/>
        </p:nvCxnSpPr>
        <p:spPr>
          <a:xfrm flipH="1" flipV="1">
            <a:off x="6384832" y="2901025"/>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10" name="群組 209"/>
          <p:cNvGrpSpPr/>
          <p:nvPr/>
        </p:nvGrpSpPr>
        <p:grpSpPr>
          <a:xfrm>
            <a:off x="6235640" y="2591012"/>
            <a:ext cx="298383" cy="310013"/>
            <a:chOff x="-105878" y="1740168"/>
            <a:chExt cx="461666" cy="461665"/>
          </a:xfrm>
        </p:grpSpPr>
        <p:sp>
          <p:nvSpPr>
            <p:cNvPr id="211" name="矩形 210"/>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212" name="群組 211"/>
            <p:cNvGrpSpPr/>
            <p:nvPr/>
          </p:nvGrpSpPr>
          <p:grpSpPr>
            <a:xfrm rot="21265833">
              <a:off x="-30571" y="1828628"/>
              <a:ext cx="317144" cy="302092"/>
              <a:chOff x="-43095" y="1828685"/>
              <a:chExt cx="317144" cy="302092"/>
            </a:xfrm>
          </p:grpSpPr>
          <p:cxnSp>
            <p:nvCxnSpPr>
              <p:cNvPr id="213" name="直線接點 212"/>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直線接點 213"/>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15" name="直線單箭頭接點 214"/>
          <p:cNvCxnSpPr>
            <a:endCxn id="217" idx="2"/>
          </p:cNvCxnSpPr>
          <p:nvPr/>
        </p:nvCxnSpPr>
        <p:spPr>
          <a:xfrm flipH="1" flipV="1">
            <a:off x="8614932" y="2917708"/>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16" name="群組 215"/>
          <p:cNvGrpSpPr/>
          <p:nvPr/>
        </p:nvGrpSpPr>
        <p:grpSpPr>
          <a:xfrm>
            <a:off x="8465740" y="2607695"/>
            <a:ext cx="298383" cy="310013"/>
            <a:chOff x="-105878" y="1740168"/>
            <a:chExt cx="461666" cy="461665"/>
          </a:xfrm>
        </p:grpSpPr>
        <p:sp>
          <p:nvSpPr>
            <p:cNvPr id="217" name="矩形 216"/>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218" name="群組 217"/>
            <p:cNvGrpSpPr/>
            <p:nvPr/>
          </p:nvGrpSpPr>
          <p:grpSpPr>
            <a:xfrm rot="21265833">
              <a:off x="-30571" y="1828628"/>
              <a:ext cx="317144" cy="302092"/>
              <a:chOff x="-43095" y="1828685"/>
              <a:chExt cx="317144" cy="302092"/>
            </a:xfrm>
          </p:grpSpPr>
          <p:cxnSp>
            <p:nvCxnSpPr>
              <p:cNvPr id="219" name="直線接點 218"/>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直線接點 219"/>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21" name="直線單箭頭接點 220"/>
          <p:cNvCxnSpPr/>
          <p:nvPr/>
        </p:nvCxnSpPr>
        <p:spPr>
          <a:xfrm flipV="1">
            <a:off x="1869663" y="1601862"/>
            <a:ext cx="0" cy="944000"/>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2" name="直線單箭頭接點 221"/>
          <p:cNvCxnSpPr/>
          <p:nvPr/>
        </p:nvCxnSpPr>
        <p:spPr>
          <a:xfrm flipH="1" flipV="1">
            <a:off x="4116138" y="1576040"/>
            <a:ext cx="0" cy="987215"/>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3" name="直線單箭頭接點 222"/>
          <p:cNvCxnSpPr/>
          <p:nvPr/>
        </p:nvCxnSpPr>
        <p:spPr>
          <a:xfrm flipH="1" flipV="1">
            <a:off x="6382507" y="1544948"/>
            <a:ext cx="0" cy="1036363"/>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4" name="直線單箭頭接點 223"/>
          <p:cNvCxnSpPr/>
          <p:nvPr/>
        </p:nvCxnSpPr>
        <p:spPr>
          <a:xfrm flipH="1" flipV="1">
            <a:off x="8613577" y="1564945"/>
            <a:ext cx="0" cy="1053869"/>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5" name="直線單箭頭接點 224"/>
          <p:cNvCxnSpPr>
            <a:endCxn id="199" idx="1"/>
          </p:cNvCxnSpPr>
          <p:nvPr/>
        </p:nvCxnSpPr>
        <p:spPr>
          <a:xfrm>
            <a:off x="1155001" y="2709688"/>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6" name="直線單箭頭接點 225"/>
          <p:cNvCxnSpPr/>
          <p:nvPr/>
        </p:nvCxnSpPr>
        <p:spPr>
          <a:xfrm>
            <a:off x="3448691" y="2728030"/>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7" name="直線單箭頭接點 226"/>
          <p:cNvCxnSpPr/>
          <p:nvPr/>
        </p:nvCxnSpPr>
        <p:spPr>
          <a:xfrm>
            <a:off x="5679003" y="2746018"/>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8" name="直線單箭頭接點 227"/>
          <p:cNvCxnSpPr/>
          <p:nvPr/>
        </p:nvCxnSpPr>
        <p:spPr>
          <a:xfrm>
            <a:off x="7883672" y="2762701"/>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9" name="直線單箭頭接點 228"/>
          <p:cNvCxnSpPr/>
          <p:nvPr/>
        </p:nvCxnSpPr>
        <p:spPr>
          <a:xfrm flipH="1">
            <a:off x="1526125" y="1568592"/>
            <a:ext cx="707782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0" name="文字方塊 229"/>
              <p:cNvSpPr txBox="1"/>
              <p:nvPr/>
            </p:nvSpPr>
            <p:spPr>
              <a:xfrm>
                <a:off x="6597504" y="331011"/>
                <a:ext cx="2494273" cy="10455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altLang="zh-TW" sz="2800" b="1" i="1" smtClean="0">
                              <a:latin typeface="Cambria Math" panose="02040503050406030204" pitchFamily="18" charset="0"/>
                            </a:rPr>
                          </m:ctrlPr>
                        </m:sSupPr>
                        <m:e>
                          <m:r>
                            <a:rPr lang="en-US" altLang="zh-TW" sz="2800" b="1" i="1">
                              <a:latin typeface="Cambria Math" panose="02040503050406030204" pitchFamily="18" charset="0"/>
                            </a:rPr>
                            <m:t>𝒃</m:t>
                          </m:r>
                        </m:e>
                        <m:sup>
                          <m:r>
                            <a:rPr lang="en-US" altLang="zh-TW" sz="2800" b="1" i="1">
                              <a:latin typeface="Cambria Math" panose="02040503050406030204" pitchFamily="18" charset="0"/>
                            </a:rPr>
                            <m:t>𝟏</m:t>
                          </m:r>
                        </m:sup>
                      </m:sSup>
                      <m:r>
                        <a:rPr lang="en-US" altLang="zh-TW" sz="2800" b="0" i="1" smtClean="0">
                          <a:latin typeface="Cambria Math" panose="02040503050406030204" pitchFamily="18" charset="0"/>
                        </a:rPr>
                        <m:t>=</m:t>
                      </m:r>
                      <m:nary>
                        <m:naryPr>
                          <m:chr m:val="∑"/>
                          <m:supHide m:val="on"/>
                          <m:ctrlPr>
                            <a:rPr lang="en-US" altLang="zh-TW" sz="2800" b="0" i="1" smtClean="0">
                              <a:latin typeface="Cambria Math" panose="02040503050406030204" pitchFamily="18" charset="0"/>
                            </a:rPr>
                          </m:ctrlPr>
                        </m:naryPr>
                        <m:sub>
                          <m:r>
                            <m:rPr>
                              <m:brk m:alnAt="7"/>
                            </m:rPr>
                            <a:rPr lang="en-US" altLang="zh-TW" sz="2800" b="0" i="1" smtClean="0">
                              <a:latin typeface="Cambria Math" panose="02040503050406030204" pitchFamily="18" charset="0"/>
                            </a:rPr>
                            <m:t>𝑖</m:t>
                          </m:r>
                        </m:sub>
                        <m:sup/>
                        <m:e>
                          <m:sSubSup>
                            <m:sSubSupPr>
                              <m:ctrlPr>
                                <a:rPr lang="en-US" altLang="zh-TW" sz="2800" i="1">
                                  <a:latin typeface="Cambria Math" panose="02040503050406030204" pitchFamily="18" charset="0"/>
                                </a:rPr>
                              </m:ctrlPr>
                            </m:sSubSupPr>
                            <m:e>
                              <m:r>
                                <a:rPr lang="zh-TW" altLang="en-US" sz="2800" i="1">
                                  <a:latin typeface="Cambria Math" panose="02040503050406030204" pitchFamily="18" charset="0"/>
                                </a:rPr>
                                <m:t>𝛼</m:t>
                              </m:r>
                            </m:e>
                            <m:sub>
                              <m:r>
                                <a:rPr lang="en-US" altLang="zh-TW" sz="2800" i="1">
                                  <a:latin typeface="Cambria Math" panose="02040503050406030204" pitchFamily="18" charset="0"/>
                                </a:rPr>
                                <m:t>1</m:t>
                              </m:r>
                              <m:r>
                                <a:rPr lang="en-US" altLang="zh-TW" sz="2800" i="1">
                                  <a:latin typeface="Cambria Math" panose="02040503050406030204" pitchFamily="18" charset="0"/>
                                </a:rPr>
                                <m:t>,</m:t>
                              </m:r>
                              <m:r>
                                <a:rPr lang="en-US" altLang="zh-TW" sz="2800" b="0" i="1" smtClean="0">
                                  <a:latin typeface="Cambria Math" panose="02040503050406030204" pitchFamily="18" charset="0"/>
                                </a:rPr>
                                <m:t>𝑖</m:t>
                              </m:r>
                            </m:sub>
                            <m:sup>
                              <m:r>
                                <a:rPr lang="en-US" altLang="zh-TW" sz="2800" i="1">
                                  <a:latin typeface="Cambria Math" panose="02040503050406030204" pitchFamily="18" charset="0"/>
                                </a:rPr>
                                <m:t>′</m:t>
                              </m:r>
                            </m:sup>
                          </m:sSubSup>
                          <m:sSup>
                            <m:sSupPr>
                              <m:ctrlPr>
                                <a:rPr lang="en-US" altLang="zh-TW" sz="2800" b="1" i="1">
                                  <a:latin typeface="Cambria Math" panose="02040503050406030204" pitchFamily="18" charset="0"/>
                                </a:rPr>
                              </m:ctrlPr>
                            </m:sSupPr>
                            <m:e>
                              <m:r>
                                <a:rPr lang="en-US" altLang="zh-TW" sz="2800" b="1" i="1">
                                  <a:latin typeface="Cambria Math" panose="02040503050406030204" pitchFamily="18" charset="0"/>
                                </a:rPr>
                                <m:t>𝒗</m:t>
                              </m:r>
                            </m:e>
                            <m:sup>
                              <m:r>
                                <a:rPr lang="en-US" altLang="zh-TW" sz="2800" b="1" i="1" smtClean="0">
                                  <a:latin typeface="Cambria Math" panose="02040503050406030204" pitchFamily="18" charset="0"/>
                                </a:rPr>
                                <m:t>𝒊</m:t>
                              </m:r>
                            </m:sup>
                          </m:sSup>
                          <m:r>
                            <m:rPr>
                              <m:nor/>
                            </m:rPr>
                            <a:rPr lang="zh-TW" altLang="en-US" sz="2800" b="1" dirty="0">
                              <a:latin typeface="Cambria Math" panose="02040503050406030204" pitchFamily="18" charset="0"/>
                            </a:rPr>
                            <m:t> </m:t>
                          </m:r>
                        </m:e>
                      </m:nary>
                    </m:oMath>
                  </m:oMathPara>
                </a14:m>
                <a:endParaRPr lang="zh-TW" altLang="en-US" sz="2800" dirty="0"/>
              </a:p>
            </p:txBody>
          </p:sp>
        </mc:Choice>
        <mc:Fallback>
          <p:sp>
            <p:nvSpPr>
              <p:cNvPr id="230" name="文字方塊 229"/>
              <p:cNvSpPr txBox="1">
                <a:spLocks noRot="1" noChangeAspect="1" noMove="1" noResize="1" noEditPoints="1" noAdjustHandles="1" noChangeArrowheads="1" noChangeShapeType="1" noTextEdit="1"/>
              </p:cNvSpPr>
              <p:nvPr/>
            </p:nvSpPr>
            <p:spPr>
              <a:xfrm>
                <a:off x="6597504" y="331011"/>
                <a:ext cx="2494273" cy="1045543"/>
              </a:xfrm>
              <a:prstGeom prst="rect">
                <a:avLst/>
              </a:prstGeom>
              <a:blipFill rotWithShape="1">
                <a:blip r:embed="rId19"/>
                <a:stretch>
                  <a:fillRect l="-20" t="-17" r="19" b="49"/>
                </a:stretch>
              </a:blipFill>
            </p:spPr>
            <p:txBody>
              <a:bodyPr/>
              <a:lstStyle/>
              <a:p>
                <a:r>
                  <a:rPr lang="zh-CN" altLang="en-US">
                    <a:noFill/>
                  </a:rPr>
                  <a:t> </a:t>
                </a:r>
              </a:p>
            </p:txBody>
          </p:sp>
        </mc:Fallback>
      </mc:AlternateContent>
      <p:sp>
        <p:nvSpPr>
          <p:cNvPr id="231" name="文字方塊 230"/>
          <p:cNvSpPr txBox="1"/>
          <p:nvPr/>
        </p:nvSpPr>
        <p:spPr>
          <a:xfrm>
            <a:off x="2846976" y="141156"/>
            <a:ext cx="3974438" cy="954107"/>
          </a:xfrm>
          <a:prstGeom prst="rect">
            <a:avLst/>
          </a:prstGeom>
          <a:noFill/>
        </p:spPr>
        <p:txBody>
          <a:bodyPr wrap="square" rtlCol="0">
            <a:spAutoFit/>
          </a:bodyPr>
          <a:lstStyle/>
          <a:p>
            <a:r>
              <a:rPr lang="en-US" altLang="zh-TW" sz="2800" dirty="0"/>
              <a:t>Extract information based on attention scores</a:t>
            </a:r>
            <a:endParaRPr lang="zh-TW" altLang="en-US" sz="2800" dirty="0"/>
          </a:p>
        </p:txBody>
      </p:sp>
      <mc:AlternateContent xmlns:mc="http://schemas.openxmlformats.org/markup-compatibility/2006">
        <mc:Choice xmlns:a14="http://schemas.microsoft.com/office/drawing/2010/main" Requires="a14">
          <p:sp>
            <p:nvSpPr>
              <p:cNvPr id="98" name="文字方塊 97"/>
              <p:cNvSpPr txBox="1"/>
              <p:nvPr/>
            </p:nvSpPr>
            <p:spPr>
              <a:xfrm>
                <a:off x="583404" y="5734217"/>
                <a:ext cx="1595180" cy="37766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𝟏</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𝑣</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p:sp>
            <p:nvSpPr>
              <p:cNvPr id="98" name="文字方塊 97"/>
              <p:cNvSpPr txBox="1">
                <a:spLocks noRot="1" noChangeAspect="1" noMove="1" noResize="1" noEditPoints="1" noAdjustHandles="1" noChangeArrowheads="1" noChangeShapeType="1" noTextEdit="1"/>
              </p:cNvSpPr>
              <p:nvPr/>
            </p:nvSpPr>
            <p:spPr>
              <a:xfrm>
                <a:off x="583404" y="5734217"/>
                <a:ext cx="1595180" cy="377667"/>
              </a:xfrm>
              <a:prstGeom prst="rect">
                <a:avLst/>
              </a:prstGeom>
              <a:blipFill rotWithShape="1">
                <a:blip r:embed="rId20"/>
                <a:stretch>
                  <a:fillRect l="-30" t="-44" r="-1280" b="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9" name="文字方塊 98"/>
              <p:cNvSpPr txBox="1"/>
              <p:nvPr/>
            </p:nvSpPr>
            <p:spPr>
              <a:xfrm>
                <a:off x="2773226" y="5757115"/>
                <a:ext cx="1595180" cy="37766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𝟐</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𝑣</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p:sp>
            <p:nvSpPr>
              <p:cNvPr id="99" name="文字方塊 98"/>
              <p:cNvSpPr txBox="1">
                <a:spLocks noRot="1" noChangeAspect="1" noMove="1" noResize="1" noEditPoints="1" noAdjustHandles="1" noChangeArrowheads="1" noChangeShapeType="1" noTextEdit="1"/>
              </p:cNvSpPr>
              <p:nvPr/>
            </p:nvSpPr>
            <p:spPr>
              <a:xfrm>
                <a:off x="2773226" y="5757115"/>
                <a:ext cx="1595180" cy="377667"/>
              </a:xfrm>
              <a:prstGeom prst="rect">
                <a:avLst/>
              </a:prstGeom>
              <a:blipFill rotWithShape="1">
                <a:blip r:embed="rId21"/>
                <a:stretch>
                  <a:fillRect l="-11" t="-54" r="-1299" b="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0" name="文字方塊 99"/>
              <p:cNvSpPr txBox="1"/>
              <p:nvPr/>
            </p:nvSpPr>
            <p:spPr>
              <a:xfrm>
                <a:off x="5035980" y="5757114"/>
                <a:ext cx="1595180" cy="37766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𝟑</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𝑣</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p:sp>
            <p:nvSpPr>
              <p:cNvPr id="100" name="文字方塊 99"/>
              <p:cNvSpPr txBox="1">
                <a:spLocks noRot="1" noChangeAspect="1" noMove="1" noResize="1" noEditPoints="1" noAdjustHandles="1" noChangeArrowheads="1" noChangeShapeType="1" noTextEdit="1"/>
              </p:cNvSpPr>
              <p:nvPr/>
            </p:nvSpPr>
            <p:spPr>
              <a:xfrm>
                <a:off x="5035980" y="5757114"/>
                <a:ext cx="1595180" cy="377667"/>
              </a:xfrm>
              <a:prstGeom prst="rect">
                <a:avLst/>
              </a:prstGeom>
              <a:blipFill rotWithShape="1">
                <a:blip r:embed="rId22"/>
                <a:stretch>
                  <a:fillRect l="-27" t="-54" r="-1283" b="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1" name="文字方塊 100"/>
              <p:cNvSpPr txBox="1"/>
              <p:nvPr/>
            </p:nvSpPr>
            <p:spPr>
              <a:xfrm>
                <a:off x="7260148" y="5757113"/>
                <a:ext cx="1595180" cy="37664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𝟒</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𝑣</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p:sp>
            <p:nvSpPr>
              <p:cNvPr id="101" name="文字方塊 100"/>
              <p:cNvSpPr txBox="1">
                <a:spLocks noRot="1" noChangeAspect="1" noMove="1" noResize="1" noEditPoints="1" noAdjustHandles="1" noChangeArrowheads="1" noChangeShapeType="1" noTextEdit="1"/>
              </p:cNvSpPr>
              <p:nvPr/>
            </p:nvSpPr>
            <p:spPr>
              <a:xfrm>
                <a:off x="7260148" y="5757113"/>
                <a:ext cx="1595180" cy="376642"/>
              </a:xfrm>
              <a:prstGeom prst="rect">
                <a:avLst/>
              </a:prstGeom>
              <a:blipFill rotWithShape="1">
                <a:blip r:embed="rId23"/>
                <a:stretch>
                  <a:fillRect l="-12" t="-54" r="-1298" b="77"/>
                </a:stretch>
              </a:blipFill>
            </p:spPr>
            <p:txBody>
              <a:bodyPr/>
              <a:lstStyle/>
              <a:p>
                <a:r>
                  <a:rPr lang="zh-CN" altLang="en-US">
                    <a:noFill/>
                  </a:rPr>
                  <a:t> </a:t>
                </a:r>
              </a:p>
            </p:txBody>
          </p:sp>
        </mc:Fallback>
      </mc:AlternateContent>
      <p:cxnSp>
        <p:nvCxnSpPr>
          <p:cNvPr id="103" name="直線單箭頭接點 102"/>
          <p:cNvCxnSpPr/>
          <p:nvPr/>
        </p:nvCxnSpPr>
        <p:spPr>
          <a:xfrm>
            <a:off x="1321603" y="4638570"/>
            <a:ext cx="563790"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投影片編號版面配置區 1"/>
          <p:cNvSpPr>
            <a:spLocks noGrp="1"/>
          </p:cNvSpPr>
          <p:nvPr>
            <p:ph type="sldNum" sz="quarter" idx="12"/>
          </p:nvPr>
        </p:nvSpPr>
        <p:spPr/>
        <p:txBody>
          <a:bodyPr/>
          <a:lstStyle/>
          <a:p>
            <a:fld id="{14FE7D4A-7B99-4F9B-9C7F-3AECE8C25A38}" type="slidenum">
              <a:rPr lang="zh-TW" altLang="en-US" smtClean="0"/>
            </a:fld>
            <a:endParaRPr lang="zh-TW" altLang="en-US"/>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2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2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1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1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2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2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2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2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2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9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 grpId="0"/>
      <p:bldP spid="231" grpId="0"/>
      <p:bldP spid="98" grpId="0"/>
      <p:bldP spid="99" grpId="0"/>
      <p:bldP spid="100" grpId="0"/>
      <p:bldP spid="10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5"/>
          <p:cNvSpPr/>
          <p:nvPr/>
        </p:nvSpPr>
        <p:spPr>
          <a:xfrm>
            <a:off x="265075" y="75338"/>
            <a:ext cx="2522101" cy="584775"/>
          </a:xfrm>
          <a:prstGeom prst="rect">
            <a:avLst/>
          </a:prstGeom>
        </p:spPr>
        <p:txBody>
          <a:bodyPr wrap="none">
            <a:spAutoFit/>
          </a:bodyPr>
          <a:lstStyle/>
          <a:p>
            <a:r>
              <a:rPr lang="en-US" altLang="zh-TW" sz="3200" b="1" i="1" u="sng" dirty="0"/>
              <a:t>Self-attention</a:t>
            </a:r>
            <a:endParaRPr lang="zh-TW" altLang="en-US" sz="3200" b="1" i="1" u="sng" dirty="0"/>
          </a:p>
        </p:txBody>
      </p:sp>
      <p:sp>
        <p:nvSpPr>
          <p:cNvPr id="47" name="矩形 46"/>
          <p:cNvSpPr/>
          <p:nvPr/>
        </p:nvSpPr>
        <p:spPr>
          <a:xfrm>
            <a:off x="1066278" y="4874027"/>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48" name="矩形 47"/>
          <p:cNvSpPr/>
          <p:nvPr/>
        </p:nvSpPr>
        <p:spPr>
          <a:xfrm>
            <a:off x="3342069" y="487402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49" name="矩形 48"/>
          <p:cNvSpPr/>
          <p:nvPr/>
        </p:nvSpPr>
        <p:spPr>
          <a:xfrm>
            <a:off x="5574394" y="488889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50" name="矩形 49"/>
          <p:cNvSpPr/>
          <p:nvPr/>
        </p:nvSpPr>
        <p:spPr>
          <a:xfrm>
            <a:off x="7825858" y="4905697"/>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55" name="文字方塊 54"/>
              <p:cNvSpPr txBox="1"/>
              <p:nvPr/>
            </p:nvSpPr>
            <p:spPr>
              <a:xfrm>
                <a:off x="7726840" y="4960970"/>
                <a:ext cx="715161" cy="46897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p:sp>
            <p:nvSpPr>
              <p:cNvPr id="55" name="文字方塊 54"/>
              <p:cNvSpPr txBox="1">
                <a:spLocks noRot="1" noChangeAspect="1" noMove="1" noResize="1" noEditPoints="1" noAdjustHandles="1" noChangeArrowheads="1" noChangeShapeType="1" noTextEdit="1"/>
              </p:cNvSpPr>
              <p:nvPr/>
            </p:nvSpPr>
            <p:spPr>
              <a:xfrm>
                <a:off x="7726840" y="4960970"/>
                <a:ext cx="715161" cy="468975"/>
              </a:xfrm>
              <a:prstGeom prst="rect">
                <a:avLst/>
              </a:prstGeom>
              <a:blipFill rotWithShape="1">
                <a:blip r:embed="rId1"/>
                <a:stretch>
                  <a:fillRect l="-22" t="-75" r="43" b="1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6" name="文字方塊 55"/>
              <p:cNvSpPr txBox="1"/>
              <p:nvPr/>
            </p:nvSpPr>
            <p:spPr>
              <a:xfrm>
                <a:off x="5479166" y="4949897"/>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p:sp>
            <p:nvSpPr>
              <p:cNvPr id="56" name="文字方塊 55"/>
              <p:cNvSpPr txBox="1">
                <a:spLocks noRot="1" noChangeAspect="1" noMove="1" noResize="1" noEditPoints="1" noAdjustHandles="1" noChangeArrowheads="1" noChangeShapeType="1" noTextEdit="1"/>
              </p:cNvSpPr>
              <p:nvPr/>
            </p:nvSpPr>
            <p:spPr>
              <a:xfrm>
                <a:off x="5479166" y="4949897"/>
                <a:ext cx="715161" cy="470000"/>
              </a:xfrm>
              <a:prstGeom prst="rect">
                <a:avLst/>
              </a:prstGeom>
              <a:blipFill rotWithShape="1">
                <a:blip r:embed="rId2"/>
                <a:stretch>
                  <a:fillRect l="-54" t="-15" r="75" b="3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7" name="文字方塊 56"/>
              <p:cNvSpPr txBox="1"/>
              <p:nvPr/>
            </p:nvSpPr>
            <p:spPr>
              <a:xfrm>
                <a:off x="3266911" y="4949897"/>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p:sp>
            <p:nvSpPr>
              <p:cNvPr id="57" name="文字方塊 56"/>
              <p:cNvSpPr txBox="1">
                <a:spLocks noRot="1" noChangeAspect="1" noMove="1" noResize="1" noEditPoints="1" noAdjustHandles="1" noChangeArrowheads="1" noChangeShapeType="1" noTextEdit="1"/>
              </p:cNvSpPr>
              <p:nvPr/>
            </p:nvSpPr>
            <p:spPr>
              <a:xfrm>
                <a:off x="3266911" y="4949897"/>
                <a:ext cx="715161" cy="470000"/>
              </a:xfrm>
              <a:prstGeom prst="rect">
                <a:avLst/>
              </a:prstGeom>
              <a:blipFill rotWithShape="1">
                <a:blip r:embed="rId3"/>
                <a:stretch>
                  <a:fillRect l="-66" t="-15" r="87" b="3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8" name="文字方塊 57"/>
              <p:cNvSpPr txBox="1"/>
              <p:nvPr/>
            </p:nvSpPr>
            <p:spPr>
              <a:xfrm>
                <a:off x="973803" y="4942431"/>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p:sp>
            <p:nvSpPr>
              <p:cNvPr id="58" name="文字方塊 57"/>
              <p:cNvSpPr txBox="1">
                <a:spLocks noRot="1" noChangeAspect="1" noMove="1" noResize="1" noEditPoints="1" noAdjustHandles="1" noChangeArrowheads="1" noChangeShapeType="1" noTextEdit="1"/>
              </p:cNvSpPr>
              <p:nvPr/>
            </p:nvSpPr>
            <p:spPr>
              <a:xfrm>
                <a:off x="973803" y="4942431"/>
                <a:ext cx="715161" cy="470000"/>
              </a:xfrm>
              <a:prstGeom prst="rect">
                <a:avLst/>
              </a:prstGeom>
              <a:blipFill rotWithShape="1">
                <a:blip r:embed="rId4"/>
                <a:stretch>
                  <a:fillRect l="-49" t="-48" r="70" b="69"/>
                </a:stretch>
              </a:blipFill>
            </p:spPr>
            <p:txBody>
              <a:bodyPr/>
              <a:lstStyle/>
              <a:p>
                <a:r>
                  <a:rPr lang="zh-CN" altLang="en-US">
                    <a:noFill/>
                  </a:rPr>
                  <a:t> </a:t>
                </a:r>
              </a:p>
            </p:txBody>
          </p:sp>
        </mc:Fallback>
      </mc:AlternateContent>
      <p:sp>
        <p:nvSpPr>
          <p:cNvPr id="59" name="矩形 58"/>
          <p:cNvSpPr/>
          <p:nvPr/>
        </p:nvSpPr>
        <p:spPr>
          <a:xfrm>
            <a:off x="1052210" y="1028713"/>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60" name="矩形 59"/>
          <p:cNvSpPr/>
          <p:nvPr/>
        </p:nvSpPr>
        <p:spPr>
          <a:xfrm>
            <a:off x="3328001" y="1028712"/>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61" name="矩形 60"/>
          <p:cNvSpPr/>
          <p:nvPr/>
        </p:nvSpPr>
        <p:spPr>
          <a:xfrm>
            <a:off x="5560326" y="1043582"/>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62" name="矩形 61"/>
          <p:cNvSpPr/>
          <p:nvPr/>
        </p:nvSpPr>
        <p:spPr>
          <a:xfrm>
            <a:off x="7811790" y="1060383"/>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63" name="文字方塊 62"/>
              <p:cNvSpPr txBox="1"/>
              <p:nvPr/>
            </p:nvSpPr>
            <p:spPr>
              <a:xfrm>
                <a:off x="7712772" y="1115656"/>
                <a:ext cx="715161" cy="46897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p:sp>
            <p:nvSpPr>
              <p:cNvPr id="63" name="文字方塊 62"/>
              <p:cNvSpPr txBox="1">
                <a:spLocks noRot="1" noChangeAspect="1" noMove="1" noResize="1" noEditPoints="1" noAdjustHandles="1" noChangeArrowheads="1" noChangeShapeType="1" noTextEdit="1"/>
              </p:cNvSpPr>
              <p:nvPr/>
            </p:nvSpPr>
            <p:spPr>
              <a:xfrm>
                <a:off x="7712772" y="1115656"/>
                <a:ext cx="715161" cy="468975"/>
              </a:xfrm>
              <a:prstGeom prst="rect">
                <a:avLst/>
              </a:prstGeom>
              <a:blipFill rotWithShape="1">
                <a:blip r:embed="rId5"/>
                <a:stretch>
                  <a:fillRect l="-9" t="-127" r="30" b="6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4" name="文字方塊 63"/>
              <p:cNvSpPr txBox="1"/>
              <p:nvPr/>
            </p:nvSpPr>
            <p:spPr>
              <a:xfrm>
                <a:off x="5465098" y="1104583"/>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p:sp>
            <p:nvSpPr>
              <p:cNvPr id="64" name="文字方塊 63"/>
              <p:cNvSpPr txBox="1">
                <a:spLocks noRot="1" noChangeAspect="1" noMove="1" noResize="1" noEditPoints="1" noAdjustHandles="1" noChangeArrowheads="1" noChangeShapeType="1" noTextEdit="1"/>
              </p:cNvSpPr>
              <p:nvPr/>
            </p:nvSpPr>
            <p:spPr>
              <a:xfrm>
                <a:off x="5465098" y="1104583"/>
                <a:ext cx="715161" cy="470000"/>
              </a:xfrm>
              <a:prstGeom prst="rect">
                <a:avLst/>
              </a:prstGeom>
              <a:blipFill rotWithShape="1">
                <a:blip r:embed="rId6"/>
                <a:stretch>
                  <a:fillRect l="-40" t="-68" r="61" b="8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5" name="文字方塊 64"/>
              <p:cNvSpPr txBox="1"/>
              <p:nvPr/>
            </p:nvSpPr>
            <p:spPr>
              <a:xfrm>
                <a:off x="3252843" y="1104583"/>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p:sp>
            <p:nvSpPr>
              <p:cNvPr id="65" name="文字方塊 64"/>
              <p:cNvSpPr txBox="1">
                <a:spLocks noRot="1" noChangeAspect="1" noMove="1" noResize="1" noEditPoints="1" noAdjustHandles="1" noChangeArrowheads="1" noChangeShapeType="1" noTextEdit="1"/>
              </p:cNvSpPr>
              <p:nvPr/>
            </p:nvSpPr>
            <p:spPr>
              <a:xfrm>
                <a:off x="3252843" y="1104583"/>
                <a:ext cx="715161" cy="470000"/>
              </a:xfrm>
              <a:prstGeom prst="rect">
                <a:avLst/>
              </a:prstGeom>
              <a:blipFill rotWithShape="1">
                <a:blip r:embed="rId7"/>
                <a:stretch>
                  <a:fillRect l="-52" t="-68" r="73" b="8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6" name="文字方塊 65"/>
              <p:cNvSpPr txBox="1"/>
              <p:nvPr/>
            </p:nvSpPr>
            <p:spPr>
              <a:xfrm>
                <a:off x="959735" y="1097117"/>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p:sp>
            <p:nvSpPr>
              <p:cNvPr id="66" name="文字方塊 65"/>
              <p:cNvSpPr txBox="1">
                <a:spLocks noRot="1" noChangeAspect="1" noMove="1" noResize="1" noEditPoints="1" noAdjustHandles="1" noChangeArrowheads="1" noChangeShapeType="1" noTextEdit="1"/>
              </p:cNvSpPr>
              <p:nvPr/>
            </p:nvSpPr>
            <p:spPr>
              <a:xfrm>
                <a:off x="959735" y="1097117"/>
                <a:ext cx="715161" cy="470000"/>
              </a:xfrm>
              <a:prstGeom prst="rect">
                <a:avLst/>
              </a:prstGeom>
              <a:blipFill rotWithShape="1">
                <a:blip r:embed="rId8"/>
                <a:stretch>
                  <a:fillRect l="-35" t="-100" r="56" b="122"/>
                </a:stretch>
              </a:blipFill>
            </p:spPr>
            <p:txBody>
              <a:bodyPr/>
              <a:lstStyle/>
              <a:p>
                <a:r>
                  <a:rPr lang="zh-CN" altLang="en-US">
                    <a:noFill/>
                  </a:rPr>
                  <a:t> </a:t>
                </a:r>
              </a:p>
            </p:txBody>
          </p:sp>
        </mc:Fallback>
      </mc:AlternateContent>
      <p:sp>
        <p:nvSpPr>
          <p:cNvPr id="67" name="矩形: 圓角 66"/>
          <p:cNvSpPr/>
          <p:nvPr/>
        </p:nvSpPr>
        <p:spPr>
          <a:xfrm>
            <a:off x="618983" y="2082019"/>
            <a:ext cx="8074850" cy="2409106"/>
          </a:xfrm>
          <a:prstGeom prst="roundRect">
            <a:avLst/>
          </a:prstGeom>
          <a:blipFill>
            <a:blip r:embed="rId9"/>
            <a:tile tx="0" ty="0" sx="100000" sy="100000" flip="none" algn="tl"/>
          </a:blipFill>
          <a:ln w="3810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cxnSp>
        <p:nvCxnSpPr>
          <p:cNvPr id="68" name="直線單箭頭接點 67"/>
          <p:cNvCxnSpPr/>
          <p:nvPr/>
        </p:nvCxnSpPr>
        <p:spPr>
          <a:xfrm flipH="1" flipV="1">
            <a:off x="1307728" y="446961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p:nvPr/>
        </p:nvCxnSpPr>
        <p:spPr>
          <a:xfrm flipH="1" flipV="1">
            <a:off x="3607800" y="446961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p:nvPr/>
        </p:nvCxnSpPr>
        <p:spPr>
          <a:xfrm flipH="1" flipV="1">
            <a:off x="5824460" y="452279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p:nvPr/>
        </p:nvCxnSpPr>
        <p:spPr>
          <a:xfrm flipH="1" flipV="1">
            <a:off x="8055203" y="452279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0" name="群組 79"/>
          <p:cNvGrpSpPr/>
          <p:nvPr/>
        </p:nvGrpSpPr>
        <p:grpSpPr>
          <a:xfrm>
            <a:off x="1282670" y="1654217"/>
            <a:ext cx="6747475" cy="436086"/>
            <a:chOff x="1460128" y="4622011"/>
            <a:chExt cx="6747475" cy="436086"/>
          </a:xfrm>
        </p:grpSpPr>
        <p:cxnSp>
          <p:nvCxnSpPr>
            <p:cNvPr id="76" name="直線單箭頭接點 75"/>
            <p:cNvCxnSpPr/>
            <p:nvPr/>
          </p:nvCxnSpPr>
          <p:spPr>
            <a:xfrm flipH="1" flipV="1">
              <a:off x="1460128" y="462201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p:nvPr/>
          </p:nvCxnSpPr>
          <p:spPr>
            <a:xfrm flipH="1" flipV="1">
              <a:off x="3760200" y="462201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p:cNvCxnSpPr/>
            <p:nvPr/>
          </p:nvCxnSpPr>
          <p:spPr>
            <a:xfrm flipH="1" flipV="1">
              <a:off x="5976860" y="467519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p:cNvCxnSpPr/>
            <p:nvPr/>
          </p:nvCxnSpPr>
          <p:spPr>
            <a:xfrm flipH="1" flipV="1">
              <a:off x="8207603" y="467519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82" name="直線單箭頭接點 81"/>
          <p:cNvCxnSpPr/>
          <p:nvPr/>
        </p:nvCxnSpPr>
        <p:spPr>
          <a:xfrm flipH="1" flipV="1">
            <a:off x="1275539" y="2149428"/>
            <a:ext cx="0" cy="232018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p:cNvCxnSpPr/>
          <p:nvPr/>
        </p:nvCxnSpPr>
        <p:spPr>
          <a:xfrm flipH="1" flipV="1">
            <a:off x="1391141" y="2164298"/>
            <a:ext cx="2183506" cy="230531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6" name="直線單箭頭接點 85"/>
          <p:cNvCxnSpPr/>
          <p:nvPr/>
        </p:nvCxnSpPr>
        <p:spPr>
          <a:xfrm flipH="1" flipV="1">
            <a:off x="1513876" y="2164298"/>
            <a:ext cx="4277430" cy="2326827"/>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p:cNvCxnSpPr/>
          <p:nvPr/>
        </p:nvCxnSpPr>
        <p:spPr>
          <a:xfrm flipH="1" flipV="1">
            <a:off x="1688964" y="2149428"/>
            <a:ext cx="6381388" cy="2313425"/>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p:nvPr/>
        </p:nvCxnSpPr>
        <p:spPr>
          <a:xfrm flipH="1" flipV="1">
            <a:off x="3566647" y="2146048"/>
            <a:ext cx="0" cy="232018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flipH="1" flipV="1">
            <a:off x="5812957" y="2142670"/>
            <a:ext cx="0" cy="232018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p:nvPr/>
        </p:nvCxnSpPr>
        <p:spPr>
          <a:xfrm flipH="1" flipV="1">
            <a:off x="8044366" y="2142669"/>
            <a:ext cx="0" cy="232018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7" name="直線單箭頭接點 96"/>
          <p:cNvCxnSpPr/>
          <p:nvPr/>
        </p:nvCxnSpPr>
        <p:spPr>
          <a:xfrm flipV="1">
            <a:off x="1339917" y="2149429"/>
            <a:ext cx="2167031" cy="231342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1" name="直線單箭頭接點 100"/>
          <p:cNvCxnSpPr/>
          <p:nvPr/>
        </p:nvCxnSpPr>
        <p:spPr>
          <a:xfrm flipH="1" flipV="1">
            <a:off x="3638127" y="2164297"/>
            <a:ext cx="2147321" cy="2283801"/>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p:nvPr/>
        </p:nvCxnSpPr>
        <p:spPr>
          <a:xfrm flipH="1" flipV="1">
            <a:off x="3713095" y="2156832"/>
            <a:ext cx="4331271" cy="2306020"/>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7" name="直線單箭頭接點 106"/>
          <p:cNvCxnSpPr/>
          <p:nvPr/>
        </p:nvCxnSpPr>
        <p:spPr>
          <a:xfrm flipH="1" flipV="1">
            <a:off x="5865755" y="2134504"/>
            <a:ext cx="2189448" cy="2313594"/>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9" name="直線單箭頭接點 108"/>
          <p:cNvCxnSpPr/>
          <p:nvPr/>
        </p:nvCxnSpPr>
        <p:spPr>
          <a:xfrm flipV="1">
            <a:off x="3588299" y="2139292"/>
            <a:ext cx="2176602" cy="2330318"/>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2" name="直線單箭頭接點 111"/>
          <p:cNvCxnSpPr/>
          <p:nvPr/>
        </p:nvCxnSpPr>
        <p:spPr>
          <a:xfrm flipV="1">
            <a:off x="1339917" y="2139292"/>
            <a:ext cx="4320640" cy="2337784"/>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5" name="直線單箭頭接點 114"/>
          <p:cNvCxnSpPr/>
          <p:nvPr/>
        </p:nvCxnSpPr>
        <p:spPr>
          <a:xfrm flipV="1">
            <a:off x="1281743" y="2156832"/>
            <a:ext cx="6522340" cy="2334292"/>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8" name="直線單箭頭接點 117"/>
          <p:cNvCxnSpPr/>
          <p:nvPr/>
        </p:nvCxnSpPr>
        <p:spPr>
          <a:xfrm flipV="1">
            <a:off x="3588299" y="2181099"/>
            <a:ext cx="4298988" cy="2295268"/>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3" name="直線單箭頭接點 122"/>
          <p:cNvCxnSpPr/>
          <p:nvPr/>
        </p:nvCxnSpPr>
        <p:spPr>
          <a:xfrm flipV="1">
            <a:off x="5849153" y="2180390"/>
            <a:ext cx="2128889" cy="227846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26" name="文字方塊 125"/>
          <p:cNvSpPr txBox="1"/>
          <p:nvPr/>
        </p:nvSpPr>
        <p:spPr>
          <a:xfrm>
            <a:off x="2088144" y="5959527"/>
            <a:ext cx="5176911" cy="461665"/>
          </a:xfrm>
          <a:prstGeom prst="rect">
            <a:avLst/>
          </a:prstGeom>
          <a:noFill/>
        </p:spPr>
        <p:txBody>
          <a:bodyPr wrap="square" rtlCol="0">
            <a:spAutoFit/>
          </a:bodyPr>
          <a:lstStyle/>
          <a:p>
            <a:pPr algn="ctr"/>
            <a:r>
              <a:rPr lang="en-US" altLang="zh-TW" sz="2400" dirty="0"/>
              <a:t>Can be either </a:t>
            </a:r>
            <a:r>
              <a:rPr lang="en-US" altLang="zh-TW" sz="2400" b="1" dirty="0"/>
              <a:t>input</a:t>
            </a:r>
            <a:r>
              <a:rPr lang="en-US" altLang="zh-TW" sz="2400" dirty="0"/>
              <a:t> or </a:t>
            </a:r>
            <a:r>
              <a:rPr lang="en-US" altLang="zh-TW" sz="2400" b="1" dirty="0"/>
              <a:t>a hidden layer</a:t>
            </a:r>
            <a:endParaRPr lang="zh-TW" altLang="en-US" sz="2400" b="1" dirty="0"/>
          </a:p>
        </p:txBody>
      </p:sp>
      <p:sp>
        <p:nvSpPr>
          <p:cNvPr id="127" name="右大括弧 126"/>
          <p:cNvSpPr/>
          <p:nvPr/>
        </p:nvSpPr>
        <p:spPr>
          <a:xfrm rot="5400000">
            <a:off x="4441599" y="1767528"/>
            <a:ext cx="470000" cy="7847110"/>
          </a:xfrm>
          <a:prstGeom prst="rightBrace">
            <a:avLst>
              <a:gd name="adj1" fmla="val 75587"/>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 name="矩形: 圓角 1"/>
          <p:cNvSpPr/>
          <p:nvPr/>
        </p:nvSpPr>
        <p:spPr>
          <a:xfrm>
            <a:off x="945667" y="872197"/>
            <a:ext cx="696322" cy="93071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矩形: 圓角 50"/>
          <p:cNvSpPr/>
          <p:nvPr/>
        </p:nvSpPr>
        <p:spPr>
          <a:xfrm>
            <a:off x="973415" y="4852512"/>
            <a:ext cx="7454517" cy="658999"/>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文字方塊 51"/>
          <p:cNvSpPr txBox="1"/>
          <p:nvPr/>
        </p:nvSpPr>
        <p:spPr>
          <a:xfrm>
            <a:off x="3574645" y="200069"/>
            <a:ext cx="2036609" cy="523220"/>
          </a:xfrm>
          <a:prstGeom prst="rect">
            <a:avLst/>
          </a:prstGeom>
          <a:noFill/>
        </p:spPr>
        <p:txBody>
          <a:bodyPr wrap="square" rtlCol="0">
            <a:spAutoFit/>
          </a:bodyPr>
          <a:lstStyle/>
          <a:p>
            <a:pPr algn="ctr"/>
            <a:r>
              <a:rPr lang="en-US" altLang="zh-TW" sz="2800" dirty="0"/>
              <a:t>parallel</a:t>
            </a:r>
            <a:endParaRPr lang="zh-TW" altLang="en-US" sz="2800" b="1" dirty="0"/>
          </a:p>
        </p:txBody>
      </p:sp>
      <p:sp>
        <p:nvSpPr>
          <p:cNvPr id="53" name="右大括弧 52"/>
          <p:cNvSpPr/>
          <p:nvPr/>
        </p:nvSpPr>
        <p:spPr>
          <a:xfrm rot="16200000" flipV="1">
            <a:off x="4404622" y="-2932133"/>
            <a:ext cx="470000" cy="7847110"/>
          </a:xfrm>
          <a:prstGeom prst="rightBrace">
            <a:avLst>
              <a:gd name="adj1" fmla="val 75587"/>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 name="投影片編號版面配置區 2"/>
          <p:cNvSpPr>
            <a:spLocks noGrp="1"/>
          </p:cNvSpPr>
          <p:nvPr>
            <p:ph type="sldNum" sz="quarter" idx="12"/>
          </p:nvPr>
        </p:nvSpPr>
        <p:spPr/>
        <p:txBody>
          <a:bodyPr/>
          <a:lstStyle/>
          <a:p>
            <a:fld id="{14FE7D4A-7B99-4F9B-9C7F-3AECE8C25A38}" type="slidenum">
              <a:rPr lang="zh-TW" altLang="en-US" smtClean="0"/>
            </a:fld>
            <a:endParaRPr lang="zh-TW" altLang="en-US"/>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1" grpId="0" animBg="1"/>
      <p:bldP spid="52" grpId="0"/>
      <p:bldP spid="5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9" name="直線單箭頭接點 108"/>
          <p:cNvCxnSpPr/>
          <p:nvPr/>
        </p:nvCxnSpPr>
        <p:spPr>
          <a:xfrm flipH="1" flipV="1">
            <a:off x="3305668" y="2797539"/>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單箭頭接點 111"/>
          <p:cNvCxnSpPr>
            <a:stCxn id="79" idx="0"/>
            <a:endCxn id="8" idx="5"/>
          </p:cNvCxnSpPr>
          <p:nvPr/>
        </p:nvCxnSpPr>
        <p:spPr>
          <a:xfrm flipH="1" flipV="1">
            <a:off x="1096318" y="2761335"/>
            <a:ext cx="1939394" cy="106541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單箭頭接點 122"/>
          <p:cNvCxnSpPr/>
          <p:nvPr/>
        </p:nvCxnSpPr>
        <p:spPr>
          <a:xfrm flipH="1" flipV="1">
            <a:off x="5534176" y="2765915"/>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p:cNvCxnSpPr/>
          <p:nvPr/>
        </p:nvCxnSpPr>
        <p:spPr>
          <a:xfrm flipH="1" flipV="1">
            <a:off x="7794534" y="2784017"/>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2" name="群組 71"/>
          <p:cNvGrpSpPr/>
          <p:nvPr/>
        </p:nvGrpSpPr>
        <p:grpSpPr>
          <a:xfrm>
            <a:off x="401919" y="3795863"/>
            <a:ext cx="1839368" cy="1052823"/>
            <a:chOff x="401919" y="3795863"/>
            <a:chExt cx="1839368" cy="1052823"/>
          </a:xfrm>
        </p:grpSpPr>
        <p:sp>
          <p:nvSpPr>
            <p:cNvPr id="25" name="矩形 24"/>
            <p:cNvSpPr/>
            <p:nvPr/>
          </p:nvSpPr>
          <p:spPr>
            <a:xfrm>
              <a:off x="1717885" y="379586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28" name="文字方塊 27"/>
                <p:cNvSpPr txBox="1"/>
                <p:nvPr/>
              </p:nvSpPr>
              <p:spPr>
                <a:xfrm>
                  <a:off x="1526126" y="3833406"/>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a:latin typeface="Cambria Math" panose="02040503050406030204" pitchFamily="18" charset="0"/>
                              </a:rPr>
                              <m:t>𝟏</m:t>
                            </m:r>
                          </m:sup>
                        </m:sSup>
                      </m:oMath>
                    </m:oMathPara>
                  </a14:m>
                  <a:endParaRPr lang="zh-TW" altLang="en-US" sz="2400" b="1" dirty="0"/>
                </a:p>
              </p:txBody>
            </p:sp>
          </mc:Choice>
          <mc:Fallback>
            <p:sp>
              <p:nvSpPr>
                <p:cNvPr id="28" name="文字方塊 27"/>
                <p:cNvSpPr txBox="1">
                  <a:spLocks noRot="1" noChangeAspect="1" noMove="1" noResize="1" noEditPoints="1" noAdjustHandles="1" noChangeArrowheads="1" noChangeShapeType="1" noTextEdit="1"/>
                </p:cNvSpPr>
                <p:nvPr/>
              </p:nvSpPr>
              <p:spPr>
                <a:xfrm>
                  <a:off x="1526126" y="3833406"/>
                  <a:ext cx="715161" cy="470000"/>
                </a:xfrm>
                <a:prstGeom prst="rect">
                  <a:avLst/>
                </a:prstGeom>
                <a:blipFill rotWithShape="1">
                  <a:blip r:embed="rId1"/>
                </a:blipFill>
              </p:spPr>
              <p:txBody>
                <a:bodyPr/>
                <a:lstStyle/>
                <a:p>
                  <a:r>
                    <a:rPr lang="zh-CN" altLang="en-US">
                      <a:noFill/>
                    </a:rPr>
                    <a:t> </a:t>
                  </a:r>
                </a:p>
              </p:txBody>
            </p:sp>
          </mc:Fallback>
        </mc:AlternateContent>
        <p:sp>
          <p:nvSpPr>
            <p:cNvPr id="32" name="矩形 31"/>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33" name="文字方塊 32"/>
                <p:cNvSpPr txBox="1"/>
                <p:nvPr/>
              </p:nvSpPr>
              <p:spPr>
                <a:xfrm>
                  <a:off x="964022" y="3843680"/>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a:latin typeface="Cambria Math" panose="02040503050406030204" pitchFamily="18" charset="0"/>
                              </a:rPr>
                              <m:t>𝟏</m:t>
                            </m:r>
                          </m:sup>
                        </m:sSup>
                      </m:oMath>
                    </m:oMathPara>
                  </a14:m>
                  <a:endParaRPr lang="zh-TW" altLang="en-US" sz="2400" b="1" dirty="0"/>
                </a:p>
              </p:txBody>
            </p:sp>
          </mc:Choice>
          <mc:Fallback>
            <p:sp>
              <p:nvSpPr>
                <p:cNvPr id="33" name="文字方塊 32"/>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rotWithShape="1">
                  <a:blip r:embed="rId2"/>
                </a:blipFill>
              </p:spPr>
              <p:txBody>
                <a:bodyPr/>
                <a:lstStyle/>
                <a:p>
                  <a:r>
                    <a:rPr lang="zh-CN" altLang="en-US">
                      <a:noFill/>
                    </a:rPr>
                    <a:t> </a:t>
                  </a:r>
                </a:p>
              </p:txBody>
            </p:sp>
          </mc:Fallback>
        </mc:AlternateContent>
        <p:sp>
          <p:nvSpPr>
            <p:cNvPr id="34" name="矩形 33"/>
            <p:cNvSpPr/>
            <p:nvPr/>
          </p:nvSpPr>
          <p:spPr>
            <a:xfrm>
              <a:off x="583404" y="379586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35" name="文字方塊 34"/>
                <p:cNvSpPr txBox="1"/>
                <p:nvPr/>
              </p:nvSpPr>
              <p:spPr>
                <a:xfrm>
                  <a:off x="401919" y="3843680"/>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a:latin typeface="Cambria Math" panose="02040503050406030204" pitchFamily="18" charset="0"/>
                              </a:rPr>
                              <m:t>𝟏</m:t>
                            </m:r>
                          </m:sup>
                        </m:sSup>
                      </m:oMath>
                    </m:oMathPara>
                  </a14:m>
                  <a:endParaRPr lang="zh-TW" altLang="en-US" sz="2400" b="1" dirty="0"/>
                </a:p>
              </p:txBody>
            </p:sp>
          </mc:Choice>
          <mc:Fallback>
            <p:sp>
              <p:nvSpPr>
                <p:cNvPr id="35" name="文字方塊 34"/>
                <p:cNvSpPr txBox="1">
                  <a:spLocks noRot="1" noChangeAspect="1" noMove="1" noResize="1" noEditPoints="1" noAdjustHandles="1" noChangeArrowheads="1" noChangeShapeType="1" noTextEdit="1"/>
                </p:cNvSpPr>
                <p:nvPr/>
              </p:nvSpPr>
              <p:spPr>
                <a:xfrm>
                  <a:off x="401919" y="3843680"/>
                  <a:ext cx="715161" cy="470000"/>
                </a:xfrm>
                <a:prstGeom prst="rect">
                  <a:avLst/>
                </a:prstGeom>
                <a:blipFill rotWithShape="1">
                  <a:blip r:embed="rId3"/>
                </a:blipFill>
              </p:spPr>
              <p:txBody>
                <a:bodyPr/>
                <a:lstStyle/>
                <a:p>
                  <a:r>
                    <a:rPr lang="zh-CN" altLang="en-US">
                      <a:noFill/>
                    </a:rPr>
                    <a:t> </a:t>
                  </a:r>
                </a:p>
              </p:txBody>
            </p:sp>
          </mc:Fallback>
        </mc:AlternateContent>
        <p:cxnSp>
          <p:nvCxnSpPr>
            <p:cNvPr id="68" name="直線單箭頭接點 67"/>
            <p:cNvCxnSpPr/>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p:nvPr/>
          </p:nvCxnSpPr>
          <p:spPr>
            <a:xfrm>
              <a:off x="716018" y="4619649"/>
              <a:ext cx="114586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p:nvPr/>
          </p:nvCxnSpPr>
          <p:spPr>
            <a:xfrm flipV="1">
              <a:off x="716018"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p:nvPr/>
          </p:nvCxnSpPr>
          <p:spPr>
            <a:xfrm flipV="1">
              <a:off x="1861885"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sp>
        <p:nvSpPr>
          <p:cNvPr id="74" name="矩形 73"/>
          <p:cNvSpPr/>
          <p:nvPr/>
        </p:nvSpPr>
        <p:spPr>
          <a:xfrm>
            <a:off x="3994097" y="377893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75" name="文字方塊 74"/>
              <p:cNvSpPr txBox="1"/>
              <p:nvPr/>
            </p:nvSpPr>
            <p:spPr>
              <a:xfrm>
                <a:off x="3802338" y="3816476"/>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p:sp>
            <p:nvSpPr>
              <p:cNvPr id="75" name="文字方塊 74"/>
              <p:cNvSpPr txBox="1">
                <a:spLocks noRot="1" noChangeAspect="1" noMove="1" noResize="1" noEditPoints="1" noAdjustHandles="1" noChangeArrowheads="1" noChangeShapeType="1" noTextEdit="1"/>
              </p:cNvSpPr>
              <p:nvPr/>
            </p:nvSpPr>
            <p:spPr>
              <a:xfrm>
                <a:off x="3802338" y="3816476"/>
                <a:ext cx="715161" cy="470000"/>
              </a:xfrm>
              <a:prstGeom prst="rect">
                <a:avLst/>
              </a:prstGeom>
              <a:blipFill rotWithShape="1">
                <a:blip r:embed="rId4"/>
                <a:stretch>
                  <a:fillRect l="-83" t="-27" r="15" b="48"/>
                </a:stretch>
              </a:blipFill>
            </p:spPr>
            <p:txBody>
              <a:bodyPr/>
              <a:lstStyle/>
              <a:p>
                <a:r>
                  <a:rPr lang="zh-CN" altLang="en-US">
                    <a:noFill/>
                  </a:rPr>
                  <a:t> </a:t>
                </a:r>
              </a:p>
            </p:txBody>
          </p:sp>
        </mc:Fallback>
      </mc:AlternateContent>
      <p:sp>
        <p:nvSpPr>
          <p:cNvPr id="76" name="矩形 75"/>
          <p:cNvSpPr/>
          <p:nvPr/>
        </p:nvSpPr>
        <p:spPr>
          <a:xfrm>
            <a:off x="3421719" y="377893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77" name="文字方塊 76"/>
              <p:cNvSpPr txBox="1"/>
              <p:nvPr/>
            </p:nvSpPr>
            <p:spPr>
              <a:xfrm>
                <a:off x="3240234" y="3826750"/>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p:sp>
            <p:nvSpPr>
              <p:cNvPr id="77" name="文字方塊 76"/>
              <p:cNvSpPr txBox="1">
                <a:spLocks noRot="1" noChangeAspect="1" noMove="1" noResize="1" noEditPoints="1" noAdjustHandles="1" noChangeArrowheads="1" noChangeShapeType="1" noTextEdit="1"/>
              </p:cNvSpPr>
              <p:nvPr/>
            </p:nvSpPr>
            <p:spPr>
              <a:xfrm>
                <a:off x="3240234" y="3826750"/>
                <a:ext cx="715161" cy="470000"/>
              </a:xfrm>
              <a:prstGeom prst="rect">
                <a:avLst/>
              </a:prstGeom>
              <a:blipFill rotWithShape="1">
                <a:blip r:embed="rId5"/>
                <a:stretch>
                  <a:fillRect l="-65" t="-51" r="86" b="72"/>
                </a:stretch>
              </a:blipFill>
            </p:spPr>
            <p:txBody>
              <a:bodyPr/>
              <a:lstStyle/>
              <a:p>
                <a:r>
                  <a:rPr lang="zh-CN" altLang="en-US">
                    <a:noFill/>
                  </a:rPr>
                  <a:t> </a:t>
                </a:r>
              </a:p>
            </p:txBody>
          </p:sp>
        </mc:Fallback>
      </mc:AlternateContent>
      <p:sp>
        <p:nvSpPr>
          <p:cNvPr id="78" name="矩形 77"/>
          <p:cNvSpPr/>
          <p:nvPr/>
        </p:nvSpPr>
        <p:spPr>
          <a:xfrm>
            <a:off x="2859616" y="377893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79" name="文字方塊 78"/>
              <p:cNvSpPr txBox="1"/>
              <p:nvPr/>
            </p:nvSpPr>
            <p:spPr>
              <a:xfrm>
                <a:off x="2678131" y="3826750"/>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p:sp>
            <p:nvSpPr>
              <p:cNvPr id="79" name="文字方塊 78"/>
              <p:cNvSpPr txBox="1">
                <a:spLocks noRot="1" noChangeAspect="1" noMove="1" noResize="1" noEditPoints="1" noAdjustHandles="1" noChangeArrowheads="1" noChangeShapeType="1" noTextEdit="1"/>
              </p:cNvSpPr>
              <p:nvPr/>
            </p:nvSpPr>
            <p:spPr>
              <a:xfrm>
                <a:off x="2678131" y="3826750"/>
                <a:ext cx="715161" cy="470000"/>
              </a:xfrm>
              <a:prstGeom prst="rect">
                <a:avLst/>
              </a:prstGeom>
              <a:blipFill rotWithShape="1">
                <a:blip r:embed="rId6"/>
                <a:stretch>
                  <a:fillRect l="-47" t="-51" r="68" b="72"/>
                </a:stretch>
              </a:blipFill>
            </p:spPr>
            <p:txBody>
              <a:bodyPr/>
              <a:lstStyle/>
              <a:p>
                <a:r>
                  <a:rPr lang="zh-CN" altLang="en-US">
                    <a:noFill/>
                  </a:rPr>
                  <a:t> </a:t>
                </a:r>
              </a:p>
            </p:txBody>
          </p:sp>
        </mc:Fallback>
      </mc:AlternateContent>
      <p:cxnSp>
        <p:nvCxnSpPr>
          <p:cNvPr id="80" name="直線單箭頭接點 79"/>
          <p:cNvCxnSpPr/>
          <p:nvPr/>
        </p:nvCxnSpPr>
        <p:spPr>
          <a:xfrm flipV="1">
            <a:off x="3574307" y="432288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p:nvPr/>
        </p:nvCxnSpPr>
        <p:spPr>
          <a:xfrm>
            <a:off x="3554531" y="4602719"/>
            <a:ext cx="583566"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直線單箭頭接點 81"/>
          <p:cNvCxnSpPr/>
          <p:nvPr/>
        </p:nvCxnSpPr>
        <p:spPr>
          <a:xfrm flipV="1">
            <a:off x="2992230" y="432087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p:cNvCxnSpPr/>
          <p:nvPr/>
        </p:nvCxnSpPr>
        <p:spPr>
          <a:xfrm flipV="1">
            <a:off x="4138097" y="432087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85" name="矩形 84"/>
          <p:cNvSpPr/>
          <p:nvPr/>
        </p:nvSpPr>
        <p:spPr>
          <a:xfrm>
            <a:off x="6238213" y="3789527"/>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86" name="文字方塊 85"/>
              <p:cNvSpPr txBox="1"/>
              <p:nvPr/>
            </p:nvSpPr>
            <p:spPr>
              <a:xfrm>
                <a:off x="6046454" y="3827070"/>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p:sp>
            <p:nvSpPr>
              <p:cNvPr id="86" name="文字方塊 85"/>
              <p:cNvSpPr txBox="1">
                <a:spLocks noRot="1" noChangeAspect="1" noMove="1" noResize="1" noEditPoints="1" noAdjustHandles="1" noChangeArrowheads="1" noChangeShapeType="1" noTextEdit="1"/>
              </p:cNvSpPr>
              <p:nvPr/>
            </p:nvSpPr>
            <p:spPr>
              <a:xfrm>
                <a:off x="6046454" y="3827070"/>
                <a:ext cx="715161" cy="470000"/>
              </a:xfrm>
              <a:prstGeom prst="rect">
                <a:avLst/>
              </a:prstGeom>
              <a:blipFill rotWithShape="1">
                <a:blip r:embed="rId7"/>
                <a:stretch>
                  <a:fillRect l="-87" t="-119" r="19" b="5"/>
                </a:stretch>
              </a:blipFill>
            </p:spPr>
            <p:txBody>
              <a:bodyPr/>
              <a:lstStyle/>
              <a:p>
                <a:r>
                  <a:rPr lang="zh-CN" altLang="en-US">
                    <a:noFill/>
                  </a:rPr>
                  <a:t> </a:t>
                </a:r>
              </a:p>
            </p:txBody>
          </p:sp>
        </mc:Fallback>
      </mc:AlternateContent>
      <p:sp>
        <p:nvSpPr>
          <p:cNvPr id="87" name="矩形 86"/>
          <p:cNvSpPr/>
          <p:nvPr/>
        </p:nvSpPr>
        <p:spPr>
          <a:xfrm>
            <a:off x="5665835" y="3789527"/>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88" name="文字方塊 87"/>
              <p:cNvSpPr txBox="1"/>
              <p:nvPr/>
            </p:nvSpPr>
            <p:spPr>
              <a:xfrm>
                <a:off x="5484350" y="3837344"/>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p:sp>
            <p:nvSpPr>
              <p:cNvPr id="88" name="文字方塊 87"/>
              <p:cNvSpPr txBox="1">
                <a:spLocks noRot="1" noChangeAspect="1" noMove="1" noResize="1" noEditPoints="1" noAdjustHandles="1" noChangeArrowheads="1" noChangeShapeType="1" noTextEdit="1"/>
              </p:cNvSpPr>
              <p:nvPr/>
            </p:nvSpPr>
            <p:spPr>
              <a:xfrm>
                <a:off x="5484350" y="3837344"/>
                <a:ext cx="715161" cy="470000"/>
              </a:xfrm>
              <a:prstGeom prst="rect">
                <a:avLst/>
              </a:prstGeom>
              <a:blipFill rotWithShape="1">
                <a:blip r:embed="rId8"/>
                <a:stretch>
                  <a:fillRect l="-69" t="-8" r="1" b="30"/>
                </a:stretch>
              </a:blipFill>
            </p:spPr>
            <p:txBody>
              <a:bodyPr/>
              <a:lstStyle/>
              <a:p>
                <a:r>
                  <a:rPr lang="zh-CN" altLang="en-US">
                    <a:noFill/>
                  </a:rPr>
                  <a:t> </a:t>
                </a:r>
              </a:p>
            </p:txBody>
          </p:sp>
        </mc:Fallback>
      </mc:AlternateContent>
      <p:cxnSp>
        <p:nvCxnSpPr>
          <p:cNvPr id="91" name="直線單箭頭接點 90"/>
          <p:cNvCxnSpPr/>
          <p:nvPr/>
        </p:nvCxnSpPr>
        <p:spPr>
          <a:xfrm flipV="1">
            <a:off x="5818423" y="4333474"/>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p:cNvCxnSpPr/>
          <p:nvPr/>
        </p:nvCxnSpPr>
        <p:spPr>
          <a:xfrm>
            <a:off x="5818423" y="4613313"/>
            <a:ext cx="563790"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p:nvPr/>
        </p:nvCxnSpPr>
        <p:spPr>
          <a:xfrm flipV="1">
            <a:off x="6382213" y="4331464"/>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8490917" y="3803115"/>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97" name="文字方塊 96"/>
              <p:cNvSpPr txBox="1"/>
              <p:nvPr/>
            </p:nvSpPr>
            <p:spPr>
              <a:xfrm>
                <a:off x="8299158" y="3840658"/>
                <a:ext cx="715161" cy="46897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p:sp>
            <p:nvSpPr>
              <p:cNvPr id="97" name="文字方塊 96"/>
              <p:cNvSpPr txBox="1">
                <a:spLocks noRot="1" noChangeAspect="1" noMove="1" noResize="1" noEditPoints="1" noAdjustHandles="1" noChangeArrowheads="1" noChangeShapeType="1" noTextEdit="1"/>
              </p:cNvSpPr>
              <p:nvPr/>
            </p:nvSpPr>
            <p:spPr>
              <a:xfrm>
                <a:off x="8299158" y="3840658"/>
                <a:ext cx="715161" cy="468975"/>
              </a:xfrm>
              <a:prstGeom prst="rect">
                <a:avLst/>
              </a:prstGeom>
              <a:blipFill rotWithShape="1">
                <a:blip r:embed="rId9"/>
                <a:stretch>
                  <a:fillRect l="-48" t="-38" r="69" b="112"/>
                </a:stretch>
              </a:blipFill>
            </p:spPr>
            <p:txBody>
              <a:bodyPr/>
              <a:lstStyle/>
              <a:p>
                <a:r>
                  <a:rPr lang="zh-CN" altLang="en-US">
                    <a:noFill/>
                  </a:rPr>
                  <a:t> </a:t>
                </a:r>
              </a:p>
            </p:txBody>
          </p:sp>
        </mc:Fallback>
      </mc:AlternateContent>
      <p:sp>
        <p:nvSpPr>
          <p:cNvPr id="98" name="矩形 97"/>
          <p:cNvSpPr/>
          <p:nvPr/>
        </p:nvSpPr>
        <p:spPr>
          <a:xfrm>
            <a:off x="7918539" y="3803115"/>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99" name="文字方塊 98"/>
              <p:cNvSpPr txBox="1"/>
              <p:nvPr/>
            </p:nvSpPr>
            <p:spPr>
              <a:xfrm>
                <a:off x="7737054" y="3850932"/>
                <a:ext cx="715161" cy="46897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p:sp>
            <p:nvSpPr>
              <p:cNvPr id="99" name="文字方塊 98"/>
              <p:cNvSpPr txBox="1">
                <a:spLocks noRot="1" noChangeAspect="1" noMove="1" noResize="1" noEditPoints="1" noAdjustHandles="1" noChangeArrowheads="1" noChangeShapeType="1" noTextEdit="1"/>
              </p:cNvSpPr>
              <p:nvPr/>
            </p:nvSpPr>
            <p:spPr>
              <a:xfrm>
                <a:off x="7737054" y="3850932"/>
                <a:ext cx="715161" cy="468975"/>
              </a:xfrm>
              <a:prstGeom prst="rect">
                <a:avLst/>
              </a:prstGeom>
              <a:blipFill rotWithShape="1">
                <a:blip r:embed="rId10"/>
                <a:stretch>
                  <a:fillRect l="-30" t="-62" r="51"/>
                </a:stretch>
              </a:blipFill>
            </p:spPr>
            <p:txBody>
              <a:bodyPr/>
              <a:lstStyle/>
              <a:p>
                <a:r>
                  <a:rPr lang="zh-CN" altLang="en-US">
                    <a:noFill/>
                  </a:rPr>
                  <a:t> </a:t>
                </a:r>
              </a:p>
            </p:txBody>
          </p:sp>
        </mc:Fallback>
      </mc:AlternateContent>
      <p:cxnSp>
        <p:nvCxnSpPr>
          <p:cNvPr id="102" name="直線單箭頭接點 101"/>
          <p:cNvCxnSpPr/>
          <p:nvPr/>
        </p:nvCxnSpPr>
        <p:spPr>
          <a:xfrm flipV="1">
            <a:off x="8071127" y="4347062"/>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線單箭頭接點 102"/>
          <p:cNvCxnSpPr/>
          <p:nvPr/>
        </p:nvCxnSpPr>
        <p:spPr>
          <a:xfrm>
            <a:off x="8071127" y="4626901"/>
            <a:ext cx="563790"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線單箭頭接點 104"/>
          <p:cNvCxnSpPr/>
          <p:nvPr/>
        </p:nvCxnSpPr>
        <p:spPr>
          <a:xfrm flipV="1">
            <a:off x="8634917" y="4345052"/>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8" name="橢圓 7"/>
          <p:cNvSpPr/>
          <p:nvPr/>
        </p:nvSpPr>
        <p:spPr>
          <a:xfrm>
            <a:off x="942678" y="2607695"/>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08" name="橢圓 107"/>
          <p:cNvSpPr/>
          <p:nvPr/>
        </p:nvSpPr>
        <p:spPr>
          <a:xfrm>
            <a:off x="3240355" y="2616162"/>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11" name="橢圓 110"/>
          <p:cNvSpPr/>
          <p:nvPr/>
        </p:nvSpPr>
        <p:spPr>
          <a:xfrm>
            <a:off x="5445764" y="2625020"/>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14" name="橢圓 113"/>
          <p:cNvSpPr/>
          <p:nvPr/>
        </p:nvSpPr>
        <p:spPr>
          <a:xfrm>
            <a:off x="7696724" y="2650421"/>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15" name="直線單箭頭接點 114"/>
          <p:cNvCxnSpPr>
            <a:stCxn id="78" idx="0"/>
            <a:endCxn id="114" idx="4"/>
          </p:cNvCxnSpPr>
          <p:nvPr/>
        </p:nvCxnSpPr>
        <p:spPr>
          <a:xfrm flipV="1">
            <a:off x="3003616" y="2830421"/>
            <a:ext cx="4783108" cy="9485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p:cNvCxnSpPr>
            <a:stCxn id="78" idx="0"/>
            <a:endCxn id="111" idx="4"/>
          </p:cNvCxnSpPr>
          <p:nvPr/>
        </p:nvCxnSpPr>
        <p:spPr>
          <a:xfrm flipV="1">
            <a:off x="3003616" y="2805020"/>
            <a:ext cx="2532148" cy="9739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p:cNvCxnSpPr>
            <a:stCxn id="78" idx="0"/>
            <a:endCxn id="108" idx="4"/>
          </p:cNvCxnSpPr>
          <p:nvPr/>
        </p:nvCxnSpPr>
        <p:spPr>
          <a:xfrm flipV="1">
            <a:off x="3003616" y="2796162"/>
            <a:ext cx="326739" cy="98277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265075" y="75338"/>
            <a:ext cx="2522101" cy="584775"/>
          </a:xfrm>
          <a:prstGeom prst="rect">
            <a:avLst/>
          </a:prstGeom>
        </p:spPr>
        <p:txBody>
          <a:bodyPr wrap="none">
            <a:spAutoFit/>
          </a:bodyPr>
          <a:lstStyle/>
          <a:p>
            <a:r>
              <a:rPr lang="en-US" altLang="zh-TW" sz="3200" b="1" i="1" u="sng" dirty="0"/>
              <a:t>Self-attention</a:t>
            </a:r>
            <a:endParaRPr lang="zh-TW" altLang="en-US" sz="3200" b="1" i="1" u="sng" dirty="0"/>
          </a:p>
        </p:txBody>
      </p:sp>
      <p:cxnSp>
        <p:nvCxnSpPr>
          <p:cNvPr id="106" name="直線單箭頭接點 105"/>
          <p:cNvCxnSpPr>
            <a:endCxn id="8" idx="4"/>
          </p:cNvCxnSpPr>
          <p:nvPr/>
        </p:nvCxnSpPr>
        <p:spPr>
          <a:xfrm flipH="1" flipV="1">
            <a:off x="1032678" y="2787695"/>
            <a:ext cx="248650" cy="92259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2" name="文字方塊 131"/>
              <p:cNvSpPr txBox="1"/>
              <p:nvPr/>
            </p:nvSpPr>
            <p:spPr>
              <a:xfrm>
                <a:off x="866594" y="2189234"/>
                <a:ext cx="572208" cy="39138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m:t>
                          </m:r>
                          <m:r>
                            <a:rPr lang="en-US" altLang="zh-TW" sz="2400" i="1">
                              <a:latin typeface="Cambria Math" panose="02040503050406030204" pitchFamily="18" charset="0"/>
                            </a:rPr>
                            <m:t>1</m:t>
                          </m:r>
                        </m:sub>
                        <m:sup>
                          <m:r>
                            <a:rPr lang="en-US" altLang="zh-TW" sz="2400" i="1">
                              <a:latin typeface="Cambria Math" panose="02040503050406030204" pitchFamily="18" charset="0"/>
                            </a:rPr>
                            <m:t>′</m:t>
                          </m:r>
                        </m:sup>
                      </m:sSubSup>
                    </m:oMath>
                  </m:oMathPara>
                </a14:m>
                <a:endParaRPr lang="zh-TW" altLang="en-US" sz="2400" dirty="0"/>
              </a:p>
            </p:txBody>
          </p:sp>
        </mc:Choice>
        <mc:Fallback>
          <p:sp>
            <p:nvSpPr>
              <p:cNvPr id="132" name="文字方塊 131"/>
              <p:cNvSpPr txBox="1">
                <a:spLocks noRot="1" noChangeAspect="1" noMove="1" noResize="1" noEditPoints="1" noAdjustHandles="1" noChangeArrowheads="1" noChangeShapeType="1" noTextEdit="1"/>
              </p:cNvSpPr>
              <p:nvPr/>
            </p:nvSpPr>
            <p:spPr>
              <a:xfrm>
                <a:off x="866594" y="2189234"/>
                <a:ext cx="572208" cy="391389"/>
              </a:xfrm>
              <a:prstGeom prst="rect">
                <a:avLst/>
              </a:prstGeom>
              <a:blipFill rotWithShape="1">
                <a:blip r:embed="rId11"/>
                <a:stretch>
                  <a:fillRect l="-79" t="-99" r="-5679" b="15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4" name="文字方塊 133"/>
              <p:cNvSpPr txBox="1"/>
              <p:nvPr/>
            </p:nvSpPr>
            <p:spPr>
              <a:xfrm>
                <a:off x="3139192" y="2189234"/>
                <a:ext cx="572208" cy="39138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oMath>
                  </m:oMathPara>
                </a14:m>
                <a:endParaRPr lang="zh-TW" altLang="en-US" sz="2400" dirty="0"/>
              </a:p>
            </p:txBody>
          </p:sp>
        </mc:Choice>
        <mc:Fallback>
          <p:sp>
            <p:nvSpPr>
              <p:cNvPr id="134" name="文字方塊 133"/>
              <p:cNvSpPr txBox="1">
                <a:spLocks noRot="1" noChangeAspect="1" noMove="1" noResize="1" noEditPoints="1" noAdjustHandles="1" noChangeArrowheads="1" noChangeShapeType="1" noTextEdit="1"/>
              </p:cNvSpPr>
              <p:nvPr/>
            </p:nvSpPr>
            <p:spPr>
              <a:xfrm>
                <a:off x="3139192" y="2189234"/>
                <a:ext cx="572208" cy="391389"/>
              </a:xfrm>
              <a:prstGeom prst="rect">
                <a:avLst/>
              </a:prstGeom>
              <a:blipFill rotWithShape="1">
                <a:blip r:embed="rId12"/>
                <a:stretch>
                  <a:fillRect l="-68" t="-99" r="-5690" b="15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8" name="文字方塊 137"/>
              <p:cNvSpPr txBox="1"/>
              <p:nvPr/>
            </p:nvSpPr>
            <p:spPr>
              <a:xfrm>
                <a:off x="5290390" y="2189234"/>
                <a:ext cx="572208" cy="39138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m:t>
                          </m:r>
                          <m:r>
                            <a:rPr lang="en-US" altLang="zh-TW" sz="2400" b="0" i="1" smtClean="0">
                              <a:latin typeface="Cambria Math" panose="02040503050406030204" pitchFamily="18" charset="0"/>
                            </a:rPr>
                            <m:t>3</m:t>
                          </m:r>
                        </m:sub>
                        <m:sup>
                          <m:r>
                            <a:rPr lang="en-US" altLang="zh-TW" sz="2400" i="1">
                              <a:latin typeface="Cambria Math" panose="02040503050406030204" pitchFamily="18" charset="0"/>
                            </a:rPr>
                            <m:t>′</m:t>
                          </m:r>
                        </m:sup>
                      </m:sSubSup>
                    </m:oMath>
                  </m:oMathPara>
                </a14:m>
                <a:endParaRPr lang="zh-TW" altLang="en-US" sz="2400" dirty="0"/>
              </a:p>
            </p:txBody>
          </p:sp>
        </mc:Choice>
        <mc:Fallback>
          <p:sp>
            <p:nvSpPr>
              <p:cNvPr id="138" name="文字方塊 137"/>
              <p:cNvSpPr txBox="1">
                <a:spLocks noRot="1" noChangeAspect="1" noMove="1" noResize="1" noEditPoints="1" noAdjustHandles="1" noChangeArrowheads="1" noChangeShapeType="1" noTextEdit="1"/>
              </p:cNvSpPr>
              <p:nvPr/>
            </p:nvSpPr>
            <p:spPr>
              <a:xfrm>
                <a:off x="5290390" y="2189234"/>
                <a:ext cx="572208" cy="391389"/>
              </a:xfrm>
              <a:prstGeom prst="rect">
                <a:avLst/>
              </a:prstGeom>
              <a:blipFill rotWithShape="1">
                <a:blip r:embed="rId13"/>
                <a:stretch>
                  <a:fillRect l="-36" t="-99" r="-5722" b="15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9" name="文字方塊 138"/>
              <p:cNvSpPr txBox="1"/>
              <p:nvPr/>
            </p:nvSpPr>
            <p:spPr>
              <a:xfrm>
                <a:off x="7646255" y="2205457"/>
                <a:ext cx="572208" cy="39138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m:t>
                          </m:r>
                          <m:r>
                            <a:rPr lang="en-US" altLang="zh-TW" sz="2400" b="0" i="1" smtClean="0">
                              <a:latin typeface="Cambria Math" panose="02040503050406030204" pitchFamily="18" charset="0"/>
                            </a:rPr>
                            <m:t>4</m:t>
                          </m:r>
                        </m:sub>
                        <m:sup>
                          <m:r>
                            <a:rPr lang="en-US" altLang="zh-TW" sz="2400" i="1">
                              <a:latin typeface="Cambria Math" panose="02040503050406030204" pitchFamily="18" charset="0"/>
                            </a:rPr>
                            <m:t>′</m:t>
                          </m:r>
                        </m:sup>
                      </m:sSubSup>
                    </m:oMath>
                  </m:oMathPara>
                </a14:m>
                <a:endParaRPr lang="zh-TW" altLang="en-US" sz="2400" dirty="0"/>
              </a:p>
            </p:txBody>
          </p:sp>
        </mc:Choice>
        <mc:Fallback>
          <p:sp>
            <p:nvSpPr>
              <p:cNvPr id="139" name="文字方塊 138"/>
              <p:cNvSpPr txBox="1">
                <a:spLocks noRot="1" noChangeAspect="1" noMove="1" noResize="1" noEditPoints="1" noAdjustHandles="1" noChangeArrowheads="1" noChangeShapeType="1" noTextEdit="1"/>
              </p:cNvSpPr>
              <p:nvPr/>
            </p:nvSpPr>
            <p:spPr>
              <a:xfrm>
                <a:off x="7646255" y="2205457"/>
                <a:ext cx="572208" cy="391389"/>
              </a:xfrm>
              <a:prstGeom prst="rect">
                <a:avLst/>
              </a:prstGeom>
              <a:blipFill rotWithShape="1">
                <a:blip r:embed="rId14"/>
                <a:stretch>
                  <a:fillRect l="-38" t="-26" r="-5719" b="85"/>
                </a:stretch>
              </a:blipFill>
            </p:spPr>
            <p:txBody>
              <a:bodyPr/>
              <a:lstStyle/>
              <a:p>
                <a:r>
                  <a:rPr lang="zh-CN" altLang="en-US">
                    <a:noFill/>
                  </a:rPr>
                  <a:t> </a:t>
                </a:r>
              </a:p>
            </p:txBody>
          </p:sp>
        </mc:Fallback>
      </mc:AlternateContent>
      <p:grpSp>
        <p:nvGrpSpPr>
          <p:cNvPr id="2" name="群組 1"/>
          <p:cNvGrpSpPr/>
          <p:nvPr/>
        </p:nvGrpSpPr>
        <p:grpSpPr>
          <a:xfrm>
            <a:off x="3225911" y="1277296"/>
            <a:ext cx="715161" cy="605813"/>
            <a:chOff x="635402" y="1337615"/>
            <a:chExt cx="715161" cy="605813"/>
          </a:xfrm>
        </p:grpSpPr>
        <p:sp>
          <p:nvSpPr>
            <p:cNvPr id="116" name="矩形 115"/>
            <p:cNvSpPr/>
            <p:nvPr/>
          </p:nvSpPr>
          <p:spPr>
            <a:xfrm>
              <a:off x="733189" y="133761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117" name="文字方塊 116"/>
                <p:cNvSpPr txBox="1"/>
                <p:nvPr/>
              </p:nvSpPr>
              <p:spPr>
                <a:xfrm>
                  <a:off x="635402" y="1417137"/>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p:sp>
              <p:nvSpPr>
                <p:cNvPr id="117" name="文字方塊 116"/>
                <p:cNvSpPr txBox="1">
                  <a:spLocks noRot="1" noChangeAspect="1" noMove="1" noResize="1" noEditPoints="1" noAdjustHandles="1" noChangeArrowheads="1" noChangeShapeType="1" noTextEdit="1"/>
                </p:cNvSpPr>
                <p:nvPr/>
              </p:nvSpPr>
              <p:spPr>
                <a:xfrm>
                  <a:off x="635402" y="1417137"/>
                  <a:ext cx="715161" cy="470000"/>
                </a:xfrm>
                <a:prstGeom prst="rect">
                  <a:avLst/>
                </a:prstGeom>
                <a:blipFill rotWithShape="1">
                  <a:blip r:embed="rId15"/>
                </a:blipFill>
              </p:spPr>
              <p:txBody>
                <a:bodyPr/>
                <a:lstStyle/>
                <a:p>
                  <a:r>
                    <a:rPr lang="zh-CN" altLang="en-US">
                      <a:noFill/>
                    </a:rPr>
                    <a:t> </a:t>
                  </a:r>
                </a:p>
              </p:txBody>
            </p:sp>
          </mc:Fallback>
        </mc:AlternateContent>
      </p:grpSp>
      <p:cxnSp>
        <p:nvCxnSpPr>
          <p:cNvPr id="118" name="直線單箭頭接點 117"/>
          <p:cNvCxnSpPr>
            <a:endCxn id="11" idx="2"/>
          </p:cNvCxnSpPr>
          <p:nvPr/>
        </p:nvCxnSpPr>
        <p:spPr>
          <a:xfrm flipH="1" flipV="1">
            <a:off x="1860830" y="2877457"/>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群組 26"/>
          <p:cNvGrpSpPr/>
          <p:nvPr/>
        </p:nvGrpSpPr>
        <p:grpSpPr>
          <a:xfrm>
            <a:off x="1711638" y="2567444"/>
            <a:ext cx="298383" cy="310013"/>
            <a:chOff x="-105878" y="1740168"/>
            <a:chExt cx="461666" cy="461665"/>
          </a:xfrm>
        </p:grpSpPr>
        <p:sp>
          <p:nvSpPr>
            <p:cNvPr id="11" name="矩形 10"/>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24" name="群組 23"/>
            <p:cNvGrpSpPr/>
            <p:nvPr/>
          </p:nvGrpSpPr>
          <p:grpSpPr>
            <a:xfrm rot="21265833">
              <a:off x="-30571" y="1828628"/>
              <a:ext cx="317144" cy="302092"/>
              <a:chOff x="-43095" y="1828685"/>
              <a:chExt cx="317144" cy="302092"/>
            </a:xfrm>
          </p:grpSpPr>
          <p:cxnSp>
            <p:nvCxnSpPr>
              <p:cNvPr id="23" name="直線接點 22"/>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直線接點 118"/>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22" name="直線單箭頭接點 121"/>
          <p:cNvCxnSpPr>
            <a:endCxn id="129" idx="2"/>
          </p:cNvCxnSpPr>
          <p:nvPr/>
        </p:nvCxnSpPr>
        <p:spPr>
          <a:xfrm flipH="1" flipV="1">
            <a:off x="4123409" y="2885035"/>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28" name="群組 127"/>
          <p:cNvGrpSpPr/>
          <p:nvPr/>
        </p:nvGrpSpPr>
        <p:grpSpPr>
          <a:xfrm>
            <a:off x="3974217" y="2575022"/>
            <a:ext cx="298383" cy="310013"/>
            <a:chOff x="-105878" y="1740168"/>
            <a:chExt cx="461666" cy="461665"/>
          </a:xfrm>
        </p:grpSpPr>
        <p:sp>
          <p:nvSpPr>
            <p:cNvPr id="129" name="矩形 128"/>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133" name="群組 132"/>
            <p:cNvGrpSpPr/>
            <p:nvPr/>
          </p:nvGrpSpPr>
          <p:grpSpPr>
            <a:xfrm rot="21265833">
              <a:off x="-30571" y="1828628"/>
              <a:ext cx="317144" cy="302092"/>
              <a:chOff x="-43095" y="1828685"/>
              <a:chExt cx="317144" cy="302092"/>
            </a:xfrm>
          </p:grpSpPr>
          <p:cxnSp>
            <p:nvCxnSpPr>
              <p:cNvPr id="135" name="直線接點 134"/>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線接點 135"/>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37" name="直線單箭頭接點 136"/>
          <p:cNvCxnSpPr>
            <a:endCxn id="146" idx="2"/>
          </p:cNvCxnSpPr>
          <p:nvPr/>
        </p:nvCxnSpPr>
        <p:spPr>
          <a:xfrm flipH="1" flipV="1">
            <a:off x="6384832" y="2901025"/>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45" name="群組 144"/>
          <p:cNvGrpSpPr/>
          <p:nvPr/>
        </p:nvGrpSpPr>
        <p:grpSpPr>
          <a:xfrm>
            <a:off x="6235640" y="2591012"/>
            <a:ext cx="298383" cy="310013"/>
            <a:chOff x="-105878" y="1740168"/>
            <a:chExt cx="461666" cy="461665"/>
          </a:xfrm>
        </p:grpSpPr>
        <p:sp>
          <p:nvSpPr>
            <p:cNvPr id="146" name="矩形 145"/>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147" name="群組 146"/>
            <p:cNvGrpSpPr/>
            <p:nvPr/>
          </p:nvGrpSpPr>
          <p:grpSpPr>
            <a:xfrm rot="21265833">
              <a:off x="-30571" y="1828628"/>
              <a:ext cx="317144" cy="302092"/>
              <a:chOff x="-43095" y="1828685"/>
              <a:chExt cx="317144" cy="302092"/>
            </a:xfrm>
          </p:grpSpPr>
          <p:cxnSp>
            <p:nvCxnSpPr>
              <p:cNvPr id="148" name="直線接點 147"/>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線接點 148"/>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50" name="直線單箭頭接點 149"/>
          <p:cNvCxnSpPr>
            <a:endCxn id="152" idx="2"/>
          </p:cNvCxnSpPr>
          <p:nvPr/>
        </p:nvCxnSpPr>
        <p:spPr>
          <a:xfrm flipH="1" flipV="1">
            <a:off x="8614932" y="2917708"/>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51" name="群組 150"/>
          <p:cNvGrpSpPr/>
          <p:nvPr/>
        </p:nvGrpSpPr>
        <p:grpSpPr>
          <a:xfrm>
            <a:off x="8465740" y="2607695"/>
            <a:ext cx="298383" cy="310013"/>
            <a:chOff x="-105878" y="1740168"/>
            <a:chExt cx="461666" cy="461665"/>
          </a:xfrm>
        </p:grpSpPr>
        <p:sp>
          <p:nvSpPr>
            <p:cNvPr id="152" name="矩形 151"/>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153" name="群組 152"/>
            <p:cNvGrpSpPr/>
            <p:nvPr/>
          </p:nvGrpSpPr>
          <p:grpSpPr>
            <a:xfrm rot="21265833">
              <a:off x="-30571" y="1828628"/>
              <a:ext cx="317144" cy="302092"/>
              <a:chOff x="-43095" y="1828685"/>
              <a:chExt cx="317144" cy="302092"/>
            </a:xfrm>
          </p:grpSpPr>
          <p:cxnSp>
            <p:nvCxnSpPr>
              <p:cNvPr id="154" name="直線接點 153"/>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直線接點 154"/>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56" name="直線單箭頭接點 155"/>
          <p:cNvCxnSpPr/>
          <p:nvPr/>
        </p:nvCxnSpPr>
        <p:spPr>
          <a:xfrm flipV="1">
            <a:off x="1869663" y="1601862"/>
            <a:ext cx="0" cy="944000"/>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7" name="直線單箭頭接點 156"/>
          <p:cNvCxnSpPr/>
          <p:nvPr/>
        </p:nvCxnSpPr>
        <p:spPr>
          <a:xfrm flipH="1" flipV="1">
            <a:off x="4123304" y="1598271"/>
            <a:ext cx="0" cy="987215"/>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8" name="直線單箭頭接點 157"/>
          <p:cNvCxnSpPr/>
          <p:nvPr/>
        </p:nvCxnSpPr>
        <p:spPr>
          <a:xfrm flipH="1" flipV="1">
            <a:off x="6382507" y="1544948"/>
            <a:ext cx="0" cy="1036363"/>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9" name="直線單箭頭接點 158"/>
          <p:cNvCxnSpPr/>
          <p:nvPr/>
        </p:nvCxnSpPr>
        <p:spPr>
          <a:xfrm flipH="1" flipV="1">
            <a:off x="8613577" y="1564945"/>
            <a:ext cx="0" cy="1053869"/>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0" name="直線單箭頭接點 159"/>
          <p:cNvCxnSpPr>
            <a:endCxn id="11" idx="1"/>
          </p:cNvCxnSpPr>
          <p:nvPr/>
        </p:nvCxnSpPr>
        <p:spPr>
          <a:xfrm>
            <a:off x="1155001" y="2709688"/>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直線單箭頭接點 160"/>
          <p:cNvCxnSpPr/>
          <p:nvPr/>
        </p:nvCxnSpPr>
        <p:spPr>
          <a:xfrm>
            <a:off x="3448691" y="2728030"/>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直線單箭頭接點 161"/>
          <p:cNvCxnSpPr/>
          <p:nvPr/>
        </p:nvCxnSpPr>
        <p:spPr>
          <a:xfrm>
            <a:off x="5679003" y="2746018"/>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直線單箭頭接點 162"/>
          <p:cNvCxnSpPr/>
          <p:nvPr/>
        </p:nvCxnSpPr>
        <p:spPr>
          <a:xfrm>
            <a:off x="7883672" y="2762701"/>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直線單箭頭接點 163"/>
          <p:cNvCxnSpPr/>
          <p:nvPr/>
        </p:nvCxnSpPr>
        <p:spPr>
          <a:xfrm flipH="1">
            <a:off x="3802339" y="1564945"/>
            <a:ext cx="4811238"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6" name="文字方塊 45"/>
              <p:cNvSpPr txBox="1"/>
              <p:nvPr/>
            </p:nvSpPr>
            <p:spPr>
              <a:xfrm>
                <a:off x="5414241" y="357113"/>
                <a:ext cx="2502544" cy="10455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altLang="zh-TW" sz="2800" b="1" i="1" smtClean="0">
                              <a:latin typeface="Cambria Math" panose="02040503050406030204" pitchFamily="18" charset="0"/>
                            </a:rPr>
                          </m:ctrlPr>
                        </m:sSupPr>
                        <m:e>
                          <m:r>
                            <a:rPr lang="en-US" altLang="zh-TW" sz="2800" b="1" i="1">
                              <a:latin typeface="Cambria Math" panose="02040503050406030204" pitchFamily="18" charset="0"/>
                            </a:rPr>
                            <m:t>𝒃</m:t>
                          </m:r>
                        </m:e>
                        <m:sup>
                          <m:r>
                            <a:rPr lang="en-US" altLang="zh-TW" sz="2800" b="1" i="1" smtClean="0">
                              <a:latin typeface="Cambria Math" panose="02040503050406030204" pitchFamily="18" charset="0"/>
                            </a:rPr>
                            <m:t>𝟐</m:t>
                          </m:r>
                        </m:sup>
                      </m:sSup>
                      <m:r>
                        <a:rPr lang="en-US" altLang="zh-TW" sz="2800" b="0" i="1" smtClean="0">
                          <a:latin typeface="Cambria Math" panose="02040503050406030204" pitchFamily="18" charset="0"/>
                        </a:rPr>
                        <m:t>=</m:t>
                      </m:r>
                      <m:nary>
                        <m:naryPr>
                          <m:chr m:val="∑"/>
                          <m:supHide m:val="on"/>
                          <m:ctrlPr>
                            <a:rPr lang="en-US" altLang="zh-TW" sz="2800" b="0" i="1" smtClean="0">
                              <a:latin typeface="Cambria Math" panose="02040503050406030204" pitchFamily="18" charset="0"/>
                            </a:rPr>
                          </m:ctrlPr>
                        </m:naryPr>
                        <m:sub>
                          <m:r>
                            <m:rPr>
                              <m:brk m:alnAt="7"/>
                            </m:rPr>
                            <a:rPr lang="en-US" altLang="zh-TW" sz="2800" b="0" i="1" smtClean="0">
                              <a:latin typeface="Cambria Math" panose="02040503050406030204" pitchFamily="18" charset="0"/>
                            </a:rPr>
                            <m:t>𝑖</m:t>
                          </m:r>
                        </m:sub>
                        <m:sup/>
                        <m:e>
                          <m:sSubSup>
                            <m:sSubSupPr>
                              <m:ctrlPr>
                                <a:rPr lang="en-US" altLang="zh-TW" sz="2800" i="1">
                                  <a:latin typeface="Cambria Math" panose="02040503050406030204" pitchFamily="18" charset="0"/>
                                </a:rPr>
                              </m:ctrlPr>
                            </m:sSubSupPr>
                            <m:e>
                              <m:r>
                                <a:rPr lang="zh-TW" altLang="en-US" sz="2800" i="1">
                                  <a:latin typeface="Cambria Math" panose="02040503050406030204" pitchFamily="18" charset="0"/>
                                </a:rPr>
                                <m:t>𝛼</m:t>
                              </m:r>
                            </m:e>
                            <m:sub>
                              <m:r>
                                <a:rPr lang="en-US" altLang="zh-TW" sz="2800" b="0" i="1" smtClean="0">
                                  <a:latin typeface="Cambria Math" panose="02040503050406030204" pitchFamily="18" charset="0"/>
                                </a:rPr>
                                <m:t>2</m:t>
                              </m:r>
                              <m:r>
                                <a:rPr lang="en-US" altLang="zh-TW" sz="2800" i="1">
                                  <a:latin typeface="Cambria Math" panose="02040503050406030204" pitchFamily="18" charset="0"/>
                                </a:rPr>
                                <m:t>,</m:t>
                              </m:r>
                              <m:r>
                                <a:rPr lang="en-US" altLang="zh-TW" sz="2800" b="0" i="1" smtClean="0">
                                  <a:latin typeface="Cambria Math" panose="02040503050406030204" pitchFamily="18" charset="0"/>
                                </a:rPr>
                                <m:t>𝑖</m:t>
                              </m:r>
                            </m:sub>
                            <m:sup>
                              <m:r>
                                <a:rPr lang="en-US" altLang="zh-TW" sz="2800" i="1">
                                  <a:latin typeface="Cambria Math" panose="02040503050406030204" pitchFamily="18" charset="0"/>
                                </a:rPr>
                                <m:t>′</m:t>
                              </m:r>
                            </m:sup>
                          </m:sSubSup>
                          <m:sSup>
                            <m:sSupPr>
                              <m:ctrlPr>
                                <a:rPr lang="en-US" altLang="zh-TW" sz="2800" b="1" i="1">
                                  <a:latin typeface="Cambria Math" panose="02040503050406030204" pitchFamily="18" charset="0"/>
                                </a:rPr>
                              </m:ctrlPr>
                            </m:sSupPr>
                            <m:e>
                              <m:r>
                                <a:rPr lang="en-US" altLang="zh-TW" sz="2800" b="1" i="1">
                                  <a:latin typeface="Cambria Math" panose="02040503050406030204" pitchFamily="18" charset="0"/>
                                </a:rPr>
                                <m:t>𝒗</m:t>
                              </m:r>
                            </m:e>
                            <m:sup>
                              <m:r>
                                <a:rPr lang="en-US" altLang="zh-TW" sz="2800" b="1" i="1" smtClean="0">
                                  <a:latin typeface="Cambria Math" panose="02040503050406030204" pitchFamily="18" charset="0"/>
                                </a:rPr>
                                <m:t>𝒊</m:t>
                              </m:r>
                            </m:sup>
                          </m:sSup>
                          <m:r>
                            <m:rPr>
                              <m:nor/>
                            </m:rPr>
                            <a:rPr lang="zh-TW" altLang="en-US" sz="2800" b="1" dirty="0">
                              <a:latin typeface="Cambria Math" panose="02040503050406030204" pitchFamily="18" charset="0"/>
                            </a:rPr>
                            <m:t> </m:t>
                          </m:r>
                        </m:e>
                      </m:nary>
                    </m:oMath>
                  </m:oMathPara>
                </a14:m>
                <a:endParaRPr lang="zh-TW" altLang="en-US" sz="2800" dirty="0"/>
              </a:p>
            </p:txBody>
          </p:sp>
        </mc:Choice>
        <mc:Fallback>
          <p:sp>
            <p:nvSpPr>
              <p:cNvPr id="46" name="文字方塊 45"/>
              <p:cNvSpPr txBox="1">
                <a:spLocks noRot="1" noChangeAspect="1" noMove="1" noResize="1" noEditPoints="1" noAdjustHandles="1" noChangeArrowheads="1" noChangeShapeType="1" noTextEdit="1"/>
              </p:cNvSpPr>
              <p:nvPr/>
            </p:nvSpPr>
            <p:spPr>
              <a:xfrm>
                <a:off x="5414241" y="357113"/>
                <a:ext cx="2502544" cy="1045543"/>
              </a:xfrm>
              <a:prstGeom prst="rect">
                <a:avLst/>
              </a:prstGeom>
              <a:blipFill rotWithShape="1">
                <a:blip r:embed="rId16"/>
                <a:stretch>
                  <a:fillRect l="-9" t="-23" r="10" b="55"/>
                </a:stretch>
              </a:blipFill>
            </p:spPr>
            <p:txBody>
              <a:bodyPr/>
              <a:lstStyle/>
              <a:p>
                <a:r>
                  <a:rPr lang="zh-CN" altLang="en-US">
                    <a:noFill/>
                  </a:rPr>
                  <a:t> </a:t>
                </a:r>
              </a:p>
            </p:txBody>
          </p:sp>
        </mc:Fallback>
      </mc:AlternateContent>
      <p:cxnSp>
        <p:nvCxnSpPr>
          <p:cNvPr id="140" name="直線單箭頭接點 139"/>
          <p:cNvCxnSpPr/>
          <p:nvPr/>
        </p:nvCxnSpPr>
        <p:spPr>
          <a:xfrm>
            <a:off x="1861006" y="1564945"/>
            <a:ext cx="1384155"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6" name="矩形 125"/>
          <p:cNvSpPr/>
          <p:nvPr/>
        </p:nvSpPr>
        <p:spPr>
          <a:xfrm>
            <a:off x="2745405" y="3675870"/>
            <a:ext cx="515179" cy="771533"/>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sp>
        <p:nvSpPr>
          <p:cNvPr id="127" name="矩形 126"/>
          <p:cNvSpPr/>
          <p:nvPr/>
        </p:nvSpPr>
        <p:spPr>
          <a:xfrm>
            <a:off x="1066278" y="4874027"/>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30" name="矩形 129"/>
          <p:cNvSpPr/>
          <p:nvPr/>
        </p:nvSpPr>
        <p:spPr>
          <a:xfrm>
            <a:off x="3342069" y="487402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31" name="矩形 130"/>
          <p:cNvSpPr/>
          <p:nvPr/>
        </p:nvSpPr>
        <p:spPr>
          <a:xfrm>
            <a:off x="5574394" y="488889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65" name="矩形 164"/>
          <p:cNvSpPr/>
          <p:nvPr/>
        </p:nvSpPr>
        <p:spPr>
          <a:xfrm>
            <a:off x="7825858" y="4905697"/>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166" name="文字方塊 165"/>
              <p:cNvSpPr txBox="1"/>
              <p:nvPr/>
            </p:nvSpPr>
            <p:spPr>
              <a:xfrm>
                <a:off x="7726840" y="4960970"/>
                <a:ext cx="715161" cy="46897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p:sp>
            <p:nvSpPr>
              <p:cNvPr id="166" name="文字方塊 165"/>
              <p:cNvSpPr txBox="1">
                <a:spLocks noRot="1" noChangeAspect="1" noMove="1" noResize="1" noEditPoints="1" noAdjustHandles="1" noChangeArrowheads="1" noChangeShapeType="1" noTextEdit="1"/>
              </p:cNvSpPr>
              <p:nvPr/>
            </p:nvSpPr>
            <p:spPr>
              <a:xfrm>
                <a:off x="7726840" y="4960970"/>
                <a:ext cx="715161" cy="468975"/>
              </a:xfrm>
              <a:prstGeom prst="rect">
                <a:avLst/>
              </a:prstGeom>
              <a:blipFill rotWithShape="1">
                <a:blip r:embed="rId17"/>
                <a:stretch>
                  <a:fillRect l="-22" t="-75" r="43" b="1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7" name="文字方塊 166"/>
              <p:cNvSpPr txBox="1"/>
              <p:nvPr/>
            </p:nvSpPr>
            <p:spPr>
              <a:xfrm>
                <a:off x="5479166" y="4949897"/>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p:sp>
            <p:nvSpPr>
              <p:cNvPr id="167" name="文字方塊 166"/>
              <p:cNvSpPr txBox="1">
                <a:spLocks noRot="1" noChangeAspect="1" noMove="1" noResize="1" noEditPoints="1" noAdjustHandles="1" noChangeArrowheads="1" noChangeShapeType="1" noTextEdit="1"/>
              </p:cNvSpPr>
              <p:nvPr/>
            </p:nvSpPr>
            <p:spPr>
              <a:xfrm>
                <a:off x="5479166" y="4949897"/>
                <a:ext cx="715161" cy="470000"/>
              </a:xfrm>
              <a:prstGeom prst="rect">
                <a:avLst/>
              </a:prstGeom>
              <a:blipFill rotWithShape="1">
                <a:blip r:embed="rId18"/>
                <a:stretch>
                  <a:fillRect l="-54" t="-15" r="75" b="3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8" name="文字方塊 167"/>
              <p:cNvSpPr txBox="1"/>
              <p:nvPr/>
            </p:nvSpPr>
            <p:spPr>
              <a:xfrm>
                <a:off x="3266911" y="4949897"/>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p:sp>
            <p:nvSpPr>
              <p:cNvPr id="168" name="文字方塊 167"/>
              <p:cNvSpPr txBox="1">
                <a:spLocks noRot="1" noChangeAspect="1" noMove="1" noResize="1" noEditPoints="1" noAdjustHandles="1" noChangeArrowheads="1" noChangeShapeType="1" noTextEdit="1"/>
              </p:cNvSpPr>
              <p:nvPr/>
            </p:nvSpPr>
            <p:spPr>
              <a:xfrm>
                <a:off x="3266911" y="4949897"/>
                <a:ext cx="715161" cy="470000"/>
              </a:xfrm>
              <a:prstGeom prst="rect">
                <a:avLst/>
              </a:prstGeom>
              <a:blipFill rotWithShape="1">
                <a:blip r:embed="rId19"/>
                <a:stretch>
                  <a:fillRect l="-66" t="-15" r="87" b="3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9" name="文字方塊 168"/>
              <p:cNvSpPr txBox="1"/>
              <p:nvPr/>
            </p:nvSpPr>
            <p:spPr>
              <a:xfrm>
                <a:off x="973803" y="4942431"/>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p:sp>
            <p:nvSpPr>
              <p:cNvPr id="169" name="文字方塊 168"/>
              <p:cNvSpPr txBox="1">
                <a:spLocks noRot="1" noChangeAspect="1" noMove="1" noResize="1" noEditPoints="1" noAdjustHandles="1" noChangeArrowheads="1" noChangeShapeType="1" noTextEdit="1"/>
              </p:cNvSpPr>
              <p:nvPr/>
            </p:nvSpPr>
            <p:spPr>
              <a:xfrm>
                <a:off x="973803" y="4942431"/>
                <a:ext cx="715161" cy="470000"/>
              </a:xfrm>
              <a:prstGeom prst="rect">
                <a:avLst/>
              </a:prstGeom>
              <a:blipFill rotWithShape="1">
                <a:blip r:embed="rId20"/>
                <a:stretch>
                  <a:fillRect l="-49" t="-48" r="70" b="69"/>
                </a:stretch>
              </a:blipFill>
            </p:spPr>
            <p:txBody>
              <a:bodyPr/>
              <a:lstStyle/>
              <a:p>
                <a:r>
                  <a:rPr lang="zh-CN" altLang="en-US">
                    <a:noFill/>
                  </a:rPr>
                  <a:t> </a:t>
                </a:r>
              </a:p>
            </p:txBody>
          </p:sp>
        </mc:Fallback>
      </mc:AlternateContent>
      <p:grpSp>
        <p:nvGrpSpPr>
          <p:cNvPr id="5" name="群組 4"/>
          <p:cNvGrpSpPr/>
          <p:nvPr/>
        </p:nvGrpSpPr>
        <p:grpSpPr>
          <a:xfrm>
            <a:off x="7174951" y="3803115"/>
            <a:ext cx="877889" cy="823786"/>
            <a:chOff x="7174951" y="3803115"/>
            <a:chExt cx="877889" cy="823786"/>
          </a:xfrm>
        </p:grpSpPr>
        <p:sp>
          <p:nvSpPr>
            <p:cNvPr id="100" name="矩形 99"/>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101" name="文字方塊 100"/>
                <p:cNvSpPr txBox="1"/>
                <p:nvPr/>
              </p:nvSpPr>
              <p:spPr>
                <a:xfrm>
                  <a:off x="7174951" y="3850932"/>
                  <a:ext cx="715161" cy="46897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p:sp>
              <p:nvSpPr>
                <p:cNvPr id="101" name="文字方塊 100"/>
                <p:cNvSpPr txBox="1">
                  <a:spLocks noRot="1" noChangeAspect="1" noMove="1" noResize="1" noEditPoints="1" noAdjustHandles="1" noChangeArrowheads="1" noChangeShapeType="1" noTextEdit="1"/>
                </p:cNvSpPr>
                <p:nvPr/>
              </p:nvSpPr>
              <p:spPr>
                <a:xfrm>
                  <a:off x="7174951" y="3850932"/>
                  <a:ext cx="715161" cy="468975"/>
                </a:xfrm>
                <a:prstGeom prst="rect">
                  <a:avLst/>
                </a:prstGeom>
                <a:blipFill rotWithShape="1">
                  <a:blip r:embed="rId21"/>
                </a:blipFill>
              </p:spPr>
              <p:txBody>
                <a:bodyPr/>
                <a:lstStyle/>
                <a:p>
                  <a:r>
                    <a:rPr lang="zh-CN" altLang="en-US">
                      <a:noFill/>
                    </a:rPr>
                    <a:t> </a:t>
                  </a:r>
                </a:p>
              </p:txBody>
            </p:sp>
          </mc:Fallback>
        </mc:AlternateContent>
        <p:cxnSp>
          <p:nvCxnSpPr>
            <p:cNvPr id="104" name="直線單箭頭接點 103"/>
            <p:cNvCxnSpPr/>
            <p:nvPr/>
          </p:nvCxnSpPr>
          <p:spPr>
            <a:xfrm flipV="1">
              <a:off x="7489050" y="4345052"/>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直線單箭頭接點 173"/>
            <p:cNvCxnSpPr/>
            <p:nvPr/>
          </p:nvCxnSpPr>
          <p:spPr>
            <a:xfrm>
              <a:off x="7489050" y="4626901"/>
              <a:ext cx="563790"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 name="群組 3"/>
          <p:cNvGrpSpPr/>
          <p:nvPr/>
        </p:nvGrpSpPr>
        <p:grpSpPr>
          <a:xfrm>
            <a:off x="4922247" y="3789527"/>
            <a:ext cx="893824" cy="819767"/>
            <a:chOff x="4922247" y="3789527"/>
            <a:chExt cx="893824" cy="819767"/>
          </a:xfrm>
        </p:grpSpPr>
        <p:sp>
          <p:nvSpPr>
            <p:cNvPr id="89" name="矩形 88"/>
            <p:cNvSpPr/>
            <p:nvPr/>
          </p:nvSpPr>
          <p:spPr>
            <a:xfrm>
              <a:off x="5103732" y="3789527"/>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90" name="文字方塊 89"/>
                <p:cNvSpPr txBox="1"/>
                <p:nvPr/>
              </p:nvSpPr>
              <p:spPr>
                <a:xfrm>
                  <a:off x="4922247" y="3837344"/>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p:sp>
              <p:nvSpPr>
                <p:cNvPr id="90" name="文字方塊 89"/>
                <p:cNvSpPr txBox="1">
                  <a:spLocks noRot="1" noChangeAspect="1" noMove="1" noResize="1" noEditPoints="1" noAdjustHandles="1" noChangeArrowheads="1" noChangeShapeType="1" noTextEdit="1"/>
                </p:cNvSpPr>
                <p:nvPr/>
              </p:nvSpPr>
              <p:spPr>
                <a:xfrm>
                  <a:off x="4922247" y="3837344"/>
                  <a:ext cx="715161" cy="470000"/>
                </a:xfrm>
                <a:prstGeom prst="rect">
                  <a:avLst/>
                </a:prstGeom>
                <a:blipFill rotWithShape="1">
                  <a:blip r:embed="rId22"/>
                </a:blipFill>
              </p:spPr>
              <p:txBody>
                <a:bodyPr/>
                <a:lstStyle/>
                <a:p>
                  <a:r>
                    <a:rPr lang="zh-CN" altLang="en-US">
                      <a:noFill/>
                    </a:rPr>
                    <a:t> </a:t>
                  </a:r>
                </a:p>
              </p:txBody>
            </p:sp>
          </mc:Fallback>
        </mc:AlternateContent>
        <p:cxnSp>
          <p:nvCxnSpPr>
            <p:cNvPr id="93" name="直線單箭頭接點 92"/>
            <p:cNvCxnSpPr/>
            <p:nvPr/>
          </p:nvCxnSpPr>
          <p:spPr>
            <a:xfrm flipV="1">
              <a:off x="5236346" y="4331464"/>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直線單箭頭接點 174"/>
            <p:cNvCxnSpPr/>
            <p:nvPr/>
          </p:nvCxnSpPr>
          <p:spPr>
            <a:xfrm>
              <a:off x="5252281" y="4609294"/>
              <a:ext cx="563790"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13" name="直線單箭頭接點 112"/>
          <p:cNvCxnSpPr/>
          <p:nvPr/>
        </p:nvCxnSpPr>
        <p:spPr>
          <a:xfrm>
            <a:off x="2985177" y="4612153"/>
            <a:ext cx="583566"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投影片編號版面配置區 2"/>
          <p:cNvSpPr>
            <a:spLocks noGrp="1"/>
          </p:cNvSpPr>
          <p:nvPr>
            <p:ph type="sldNum" sz="quarter" idx="12"/>
          </p:nvPr>
        </p:nvSpPr>
        <p:spPr/>
        <p:txBody>
          <a:bodyPr/>
          <a:lstStyle/>
          <a:p>
            <a:fld id="{14FE7D4A-7B99-4F9B-9C7F-3AECE8C25A38}" type="slidenum">
              <a:rPr lang="zh-TW" altLang="en-US" smtClean="0"/>
            </a:fld>
            <a:endParaRPr lang="zh-TW" altLang="en-US"/>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3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6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6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2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2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6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3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4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6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5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5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5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40"/>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57"/>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5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59"/>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64"/>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6"/>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4"/>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p:bldP spid="8" grpId="0" animBg="1"/>
      <p:bldP spid="108" grpId="0" animBg="1"/>
      <p:bldP spid="111" grpId="0" animBg="1"/>
      <p:bldP spid="114" grpId="0" animBg="1"/>
      <p:bldP spid="132" grpId="0"/>
      <p:bldP spid="134" grpId="0"/>
      <p:bldP spid="138" grpId="0"/>
      <p:bldP spid="139" grpId="0"/>
      <p:bldP spid="46" grpId="0"/>
      <p:bldP spid="12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5075" y="75338"/>
            <a:ext cx="2522101" cy="584775"/>
          </a:xfrm>
          <a:prstGeom prst="rect">
            <a:avLst/>
          </a:prstGeom>
        </p:spPr>
        <p:txBody>
          <a:bodyPr wrap="none">
            <a:spAutoFit/>
          </a:bodyPr>
          <a:lstStyle/>
          <a:p>
            <a:r>
              <a:rPr lang="en-US" altLang="zh-TW" sz="3200" b="1" i="1" u="sng" dirty="0"/>
              <a:t>Self-attention</a:t>
            </a:r>
            <a:endParaRPr lang="zh-TW" altLang="en-US" sz="3200" b="1" i="1" u="sng" dirty="0"/>
          </a:p>
        </p:txBody>
      </p:sp>
      <p:sp>
        <p:nvSpPr>
          <p:cNvPr id="6" name="矩形 5"/>
          <p:cNvSpPr/>
          <p:nvPr/>
        </p:nvSpPr>
        <p:spPr>
          <a:xfrm>
            <a:off x="1066278" y="4874027"/>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1" name="矩形 10"/>
          <p:cNvSpPr/>
          <p:nvPr/>
        </p:nvSpPr>
        <p:spPr>
          <a:xfrm>
            <a:off x="3342069" y="487402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8" name="矩形 17"/>
          <p:cNvSpPr/>
          <p:nvPr/>
        </p:nvSpPr>
        <p:spPr>
          <a:xfrm>
            <a:off x="5574394" y="488889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23" name="矩形 22"/>
          <p:cNvSpPr/>
          <p:nvPr/>
        </p:nvSpPr>
        <p:spPr>
          <a:xfrm>
            <a:off x="7825858" y="4905697"/>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26" name="矩形 25"/>
          <p:cNvSpPr/>
          <p:nvPr/>
        </p:nvSpPr>
        <p:spPr>
          <a:xfrm>
            <a:off x="1717885" y="379586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27" name="文字方塊 26"/>
              <p:cNvSpPr txBox="1"/>
              <p:nvPr/>
            </p:nvSpPr>
            <p:spPr>
              <a:xfrm>
                <a:off x="1526126" y="3833406"/>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a:latin typeface="Cambria Math" panose="02040503050406030204" pitchFamily="18" charset="0"/>
                            </a:rPr>
                            <m:t>𝟏</m:t>
                          </m:r>
                        </m:sup>
                      </m:sSup>
                    </m:oMath>
                  </m:oMathPara>
                </a14:m>
                <a:endParaRPr lang="zh-TW" altLang="en-US" sz="2400" b="1" dirty="0"/>
              </a:p>
            </p:txBody>
          </p:sp>
        </mc:Choice>
        <mc:Fallback>
          <p:sp>
            <p:nvSpPr>
              <p:cNvPr id="27" name="文字方塊 26"/>
              <p:cNvSpPr txBox="1">
                <a:spLocks noRot="1" noChangeAspect="1" noMove="1" noResize="1" noEditPoints="1" noAdjustHandles="1" noChangeArrowheads="1" noChangeShapeType="1" noTextEdit="1"/>
              </p:cNvSpPr>
              <p:nvPr/>
            </p:nvSpPr>
            <p:spPr>
              <a:xfrm>
                <a:off x="1526126" y="3833406"/>
                <a:ext cx="715161" cy="470000"/>
              </a:xfrm>
              <a:prstGeom prst="rect">
                <a:avLst/>
              </a:prstGeom>
              <a:blipFill rotWithShape="1">
                <a:blip r:embed="rId1"/>
                <a:stretch>
                  <a:fillRect l="-31" t="-116" r="52" b="2"/>
                </a:stretch>
              </a:blipFill>
            </p:spPr>
            <p:txBody>
              <a:bodyPr/>
              <a:lstStyle/>
              <a:p>
                <a:r>
                  <a:rPr lang="zh-CN" altLang="en-US">
                    <a:noFill/>
                  </a:rPr>
                  <a:t> </a:t>
                </a:r>
              </a:p>
            </p:txBody>
          </p:sp>
        </mc:Fallback>
      </mc:AlternateContent>
      <p:sp>
        <p:nvSpPr>
          <p:cNvPr id="28" name="矩形 27"/>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29" name="文字方塊 28"/>
              <p:cNvSpPr txBox="1"/>
              <p:nvPr/>
            </p:nvSpPr>
            <p:spPr>
              <a:xfrm>
                <a:off x="964022" y="3843680"/>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a:latin typeface="Cambria Math" panose="02040503050406030204" pitchFamily="18" charset="0"/>
                            </a:rPr>
                            <m:t>𝟏</m:t>
                          </m:r>
                        </m:sup>
                      </m:sSup>
                    </m:oMath>
                  </m:oMathPara>
                </a14:m>
                <a:endParaRPr lang="zh-TW" altLang="en-US" sz="2400" b="1" dirty="0"/>
              </a:p>
            </p:txBody>
          </p:sp>
        </mc:Choice>
        <mc:Fallback>
          <p:sp>
            <p:nvSpPr>
              <p:cNvPr id="29" name="文字方塊 28"/>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rotWithShape="1">
                <a:blip r:embed="rId2"/>
                <a:stretch>
                  <a:fillRect l="-13" t="-5" r="34" b="27"/>
                </a:stretch>
              </a:blipFill>
            </p:spPr>
            <p:txBody>
              <a:bodyPr/>
              <a:lstStyle/>
              <a:p>
                <a:r>
                  <a:rPr lang="zh-CN" altLang="en-US">
                    <a:noFill/>
                  </a:rPr>
                  <a:t> </a:t>
                </a:r>
              </a:p>
            </p:txBody>
          </p:sp>
        </mc:Fallback>
      </mc:AlternateContent>
      <p:sp>
        <p:nvSpPr>
          <p:cNvPr id="30" name="矩形 29"/>
          <p:cNvSpPr/>
          <p:nvPr/>
        </p:nvSpPr>
        <p:spPr>
          <a:xfrm>
            <a:off x="583404" y="379586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31" name="文字方塊 30"/>
              <p:cNvSpPr txBox="1"/>
              <p:nvPr/>
            </p:nvSpPr>
            <p:spPr>
              <a:xfrm>
                <a:off x="401919" y="3843680"/>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a:latin typeface="Cambria Math" panose="02040503050406030204" pitchFamily="18" charset="0"/>
                            </a:rPr>
                            <m:t>𝟏</m:t>
                          </m:r>
                        </m:sup>
                      </m:sSup>
                    </m:oMath>
                  </m:oMathPara>
                </a14:m>
                <a:endParaRPr lang="zh-TW" altLang="en-US" sz="2400" b="1" dirty="0"/>
              </a:p>
            </p:txBody>
          </p:sp>
        </mc:Choice>
        <mc:Fallback>
          <p:sp>
            <p:nvSpPr>
              <p:cNvPr id="31" name="文字方塊 30"/>
              <p:cNvSpPr txBox="1">
                <a:spLocks noRot="1" noChangeAspect="1" noMove="1" noResize="1" noEditPoints="1" noAdjustHandles="1" noChangeArrowheads="1" noChangeShapeType="1" noTextEdit="1"/>
              </p:cNvSpPr>
              <p:nvPr/>
            </p:nvSpPr>
            <p:spPr>
              <a:xfrm>
                <a:off x="401919" y="3843680"/>
                <a:ext cx="715161" cy="470000"/>
              </a:xfrm>
              <a:prstGeom prst="rect">
                <a:avLst/>
              </a:prstGeom>
              <a:blipFill rotWithShape="1">
                <a:blip r:embed="rId3"/>
                <a:stretch>
                  <a:fillRect l="-84" t="-5" r="16" b="27"/>
                </a:stretch>
              </a:blipFill>
            </p:spPr>
            <p:txBody>
              <a:bodyPr/>
              <a:lstStyle/>
              <a:p>
                <a:r>
                  <a:rPr lang="zh-CN" altLang="en-US">
                    <a:noFill/>
                  </a:rPr>
                  <a:t> </a:t>
                </a:r>
              </a:p>
            </p:txBody>
          </p:sp>
        </mc:Fallback>
      </mc:AlternateContent>
      <p:cxnSp>
        <p:nvCxnSpPr>
          <p:cNvPr id="32" name="直線單箭頭接點 31"/>
          <p:cNvCxnSpPr/>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p:nvPr/>
        </p:nvCxnSpPr>
        <p:spPr>
          <a:xfrm>
            <a:off x="716018" y="4619649"/>
            <a:ext cx="114586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flipV="1">
            <a:off x="716018"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flipV="1">
            <a:off x="1861885"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3994097" y="377893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38" name="文字方塊 37"/>
              <p:cNvSpPr txBox="1"/>
              <p:nvPr/>
            </p:nvSpPr>
            <p:spPr>
              <a:xfrm>
                <a:off x="3802338" y="3816476"/>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p:sp>
            <p:nvSpPr>
              <p:cNvPr id="38" name="文字方塊 37"/>
              <p:cNvSpPr txBox="1">
                <a:spLocks noRot="1" noChangeAspect="1" noMove="1" noResize="1" noEditPoints="1" noAdjustHandles="1" noChangeArrowheads="1" noChangeShapeType="1" noTextEdit="1"/>
              </p:cNvSpPr>
              <p:nvPr/>
            </p:nvSpPr>
            <p:spPr>
              <a:xfrm>
                <a:off x="3802338" y="3816476"/>
                <a:ext cx="715161" cy="470000"/>
              </a:xfrm>
              <a:prstGeom prst="rect">
                <a:avLst/>
              </a:prstGeom>
              <a:blipFill rotWithShape="1">
                <a:blip r:embed="rId4"/>
                <a:stretch>
                  <a:fillRect l="-83" t="-27" r="15" b="48"/>
                </a:stretch>
              </a:blipFill>
            </p:spPr>
            <p:txBody>
              <a:bodyPr/>
              <a:lstStyle/>
              <a:p>
                <a:r>
                  <a:rPr lang="zh-CN" altLang="en-US">
                    <a:noFill/>
                  </a:rPr>
                  <a:t> </a:t>
                </a:r>
              </a:p>
            </p:txBody>
          </p:sp>
        </mc:Fallback>
      </mc:AlternateContent>
      <p:sp>
        <p:nvSpPr>
          <p:cNvPr id="39" name="矩形 38"/>
          <p:cNvSpPr/>
          <p:nvPr/>
        </p:nvSpPr>
        <p:spPr>
          <a:xfrm>
            <a:off x="3421719" y="377893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40" name="文字方塊 39"/>
              <p:cNvSpPr txBox="1"/>
              <p:nvPr/>
            </p:nvSpPr>
            <p:spPr>
              <a:xfrm>
                <a:off x="3240234" y="3826750"/>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p:sp>
            <p:nvSpPr>
              <p:cNvPr id="40" name="文字方塊 39"/>
              <p:cNvSpPr txBox="1">
                <a:spLocks noRot="1" noChangeAspect="1" noMove="1" noResize="1" noEditPoints="1" noAdjustHandles="1" noChangeArrowheads="1" noChangeShapeType="1" noTextEdit="1"/>
              </p:cNvSpPr>
              <p:nvPr/>
            </p:nvSpPr>
            <p:spPr>
              <a:xfrm>
                <a:off x="3240234" y="3826750"/>
                <a:ext cx="715161" cy="470000"/>
              </a:xfrm>
              <a:prstGeom prst="rect">
                <a:avLst/>
              </a:prstGeom>
              <a:blipFill rotWithShape="1">
                <a:blip r:embed="rId5"/>
                <a:stretch>
                  <a:fillRect l="-65" t="-51" r="86" b="72"/>
                </a:stretch>
              </a:blipFill>
            </p:spPr>
            <p:txBody>
              <a:bodyPr/>
              <a:lstStyle/>
              <a:p>
                <a:r>
                  <a:rPr lang="zh-CN" altLang="en-US">
                    <a:noFill/>
                  </a:rPr>
                  <a:t> </a:t>
                </a:r>
              </a:p>
            </p:txBody>
          </p:sp>
        </mc:Fallback>
      </mc:AlternateContent>
      <p:sp>
        <p:nvSpPr>
          <p:cNvPr id="41" name="矩形 40"/>
          <p:cNvSpPr/>
          <p:nvPr/>
        </p:nvSpPr>
        <p:spPr>
          <a:xfrm>
            <a:off x="2859616" y="377893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42" name="文字方塊 41"/>
              <p:cNvSpPr txBox="1"/>
              <p:nvPr/>
            </p:nvSpPr>
            <p:spPr>
              <a:xfrm>
                <a:off x="2678131" y="3826750"/>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p:sp>
            <p:nvSpPr>
              <p:cNvPr id="42" name="文字方塊 41"/>
              <p:cNvSpPr txBox="1">
                <a:spLocks noRot="1" noChangeAspect="1" noMove="1" noResize="1" noEditPoints="1" noAdjustHandles="1" noChangeArrowheads="1" noChangeShapeType="1" noTextEdit="1"/>
              </p:cNvSpPr>
              <p:nvPr/>
            </p:nvSpPr>
            <p:spPr>
              <a:xfrm>
                <a:off x="2678131" y="3826750"/>
                <a:ext cx="715161" cy="470000"/>
              </a:xfrm>
              <a:prstGeom prst="rect">
                <a:avLst/>
              </a:prstGeom>
              <a:blipFill rotWithShape="1">
                <a:blip r:embed="rId6"/>
                <a:stretch>
                  <a:fillRect l="-47" t="-51" r="68" b="72"/>
                </a:stretch>
              </a:blipFill>
            </p:spPr>
            <p:txBody>
              <a:bodyPr/>
              <a:lstStyle/>
              <a:p>
                <a:r>
                  <a:rPr lang="zh-CN" altLang="en-US">
                    <a:noFill/>
                  </a:rPr>
                  <a:t> </a:t>
                </a:r>
              </a:p>
            </p:txBody>
          </p:sp>
        </mc:Fallback>
      </mc:AlternateContent>
      <p:cxnSp>
        <p:nvCxnSpPr>
          <p:cNvPr id="43" name="直線單箭頭接點 42"/>
          <p:cNvCxnSpPr/>
          <p:nvPr/>
        </p:nvCxnSpPr>
        <p:spPr>
          <a:xfrm flipV="1">
            <a:off x="3574307" y="432288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a:off x="2992230" y="4602719"/>
            <a:ext cx="114586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nvCxnSpPr>
        <p:spPr>
          <a:xfrm flipV="1">
            <a:off x="2992230" y="432087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p:nvPr/>
        </p:nvCxnSpPr>
        <p:spPr>
          <a:xfrm flipV="1">
            <a:off x="4138097" y="432087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6238213" y="3789527"/>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49" name="文字方塊 48"/>
              <p:cNvSpPr txBox="1"/>
              <p:nvPr/>
            </p:nvSpPr>
            <p:spPr>
              <a:xfrm>
                <a:off x="6046454" y="3827070"/>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p:sp>
            <p:nvSpPr>
              <p:cNvPr id="49" name="文字方塊 48"/>
              <p:cNvSpPr txBox="1">
                <a:spLocks noRot="1" noChangeAspect="1" noMove="1" noResize="1" noEditPoints="1" noAdjustHandles="1" noChangeArrowheads="1" noChangeShapeType="1" noTextEdit="1"/>
              </p:cNvSpPr>
              <p:nvPr/>
            </p:nvSpPr>
            <p:spPr>
              <a:xfrm>
                <a:off x="6046454" y="3827070"/>
                <a:ext cx="715161" cy="470000"/>
              </a:xfrm>
              <a:prstGeom prst="rect">
                <a:avLst/>
              </a:prstGeom>
              <a:blipFill rotWithShape="1">
                <a:blip r:embed="rId7"/>
                <a:stretch>
                  <a:fillRect l="-87" t="-119" r="19" b="5"/>
                </a:stretch>
              </a:blipFill>
            </p:spPr>
            <p:txBody>
              <a:bodyPr/>
              <a:lstStyle/>
              <a:p>
                <a:r>
                  <a:rPr lang="zh-CN" altLang="en-US">
                    <a:noFill/>
                  </a:rPr>
                  <a:t> </a:t>
                </a:r>
              </a:p>
            </p:txBody>
          </p:sp>
        </mc:Fallback>
      </mc:AlternateContent>
      <p:sp>
        <p:nvSpPr>
          <p:cNvPr id="50" name="矩形 49"/>
          <p:cNvSpPr/>
          <p:nvPr/>
        </p:nvSpPr>
        <p:spPr>
          <a:xfrm>
            <a:off x="5665835" y="3789527"/>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51" name="文字方塊 50"/>
              <p:cNvSpPr txBox="1"/>
              <p:nvPr/>
            </p:nvSpPr>
            <p:spPr>
              <a:xfrm>
                <a:off x="5484350" y="3837344"/>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p:sp>
            <p:nvSpPr>
              <p:cNvPr id="51" name="文字方塊 50"/>
              <p:cNvSpPr txBox="1">
                <a:spLocks noRot="1" noChangeAspect="1" noMove="1" noResize="1" noEditPoints="1" noAdjustHandles="1" noChangeArrowheads="1" noChangeShapeType="1" noTextEdit="1"/>
              </p:cNvSpPr>
              <p:nvPr/>
            </p:nvSpPr>
            <p:spPr>
              <a:xfrm>
                <a:off x="5484350" y="3837344"/>
                <a:ext cx="715161" cy="470000"/>
              </a:xfrm>
              <a:prstGeom prst="rect">
                <a:avLst/>
              </a:prstGeom>
              <a:blipFill rotWithShape="1">
                <a:blip r:embed="rId8"/>
                <a:stretch>
                  <a:fillRect l="-69" t="-8" r="1" b="30"/>
                </a:stretch>
              </a:blipFill>
            </p:spPr>
            <p:txBody>
              <a:bodyPr/>
              <a:lstStyle/>
              <a:p>
                <a:r>
                  <a:rPr lang="zh-CN" altLang="en-US">
                    <a:noFill/>
                  </a:rPr>
                  <a:t> </a:t>
                </a:r>
              </a:p>
            </p:txBody>
          </p:sp>
        </mc:Fallback>
      </mc:AlternateContent>
      <p:sp>
        <p:nvSpPr>
          <p:cNvPr id="52" name="矩形 51"/>
          <p:cNvSpPr/>
          <p:nvPr/>
        </p:nvSpPr>
        <p:spPr>
          <a:xfrm>
            <a:off x="5103732" y="3789527"/>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53" name="文字方塊 52"/>
              <p:cNvSpPr txBox="1"/>
              <p:nvPr/>
            </p:nvSpPr>
            <p:spPr>
              <a:xfrm>
                <a:off x="4922247" y="3837344"/>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p:sp>
            <p:nvSpPr>
              <p:cNvPr id="53" name="文字方塊 52"/>
              <p:cNvSpPr txBox="1">
                <a:spLocks noRot="1" noChangeAspect="1" noMove="1" noResize="1" noEditPoints="1" noAdjustHandles="1" noChangeArrowheads="1" noChangeShapeType="1" noTextEdit="1"/>
              </p:cNvSpPr>
              <p:nvPr/>
            </p:nvSpPr>
            <p:spPr>
              <a:xfrm>
                <a:off x="4922247" y="3837344"/>
                <a:ext cx="715161" cy="470000"/>
              </a:xfrm>
              <a:prstGeom prst="rect">
                <a:avLst/>
              </a:prstGeom>
              <a:blipFill rotWithShape="1">
                <a:blip r:embed="rId9"/>
                <a:stretch>
                  <a:fillRect l="-51" t="-8" r="72" b="30"/>
                </a:stretch>
              </a:blipFill>
            </p:spPr>
            <p:txBody>
              <a:bodyPr/>
              <a:lstStyle/>
              <a:p>
                <a:r>
                  <a:rPr lang="zh-CN" altLang="en-US">
                    <a:noFill/>
                  </a:rPr>
                  <a:t> </a:t>
                </a:r>
              </a:p>
            </p:txBody>
          </p:sp>
        </mc:Fallback>
      </mc:AlternateContent>
      <p:cxnSp>
        <p:nvCxnSpPr>
          <p:cNvPr id="54" name="直線單箭頭接點 53"/>
          <p:cNvCxnSpPr/>
          <p:nvPr/>
        </p:nvCxnSpPr>
        <p:spPr>
          <a:xfrm flipV="1">
            <a:off x="5818423" y="4333474"/>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p:nvPr/>
        </p:nvCxnSpPr>
        <p:spPr>
          <a:xfrm>
            <a:off x="5236346" y="4613313"/>
            <a:ext cx="114586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單箭頭接點 55"/>
          <p:cNvCxnSpPr/>
          <p:nvPr/>
        </p:nvCxnSpPr>
        <p:spPr>
          <a:xfrm flipV="1">
            <a:off x="5236346" y="4331464"/>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p:cNvCxnSpPr/>
          <p:nvPr/>
        </p:nvCxnSpPr>
        <p:spPr>
          <a:xfrm flipH="1" flipV="1">
            <a:off x="6371923" y="4360244"/>
            <a:ext cx="0" cy="24271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59" name="矩形 58"/>
          <p:cNvSpPr/>
          <p:nvPr/>
        </p:nvSpPr>
        <p:spPr>
          <a:xfrm>
            <a:off x="8490917" y="3803115"/>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60" name="文字方塊 59"/>
              <p:cNvSpPr txBox="1"/>
              <p:nvPr/>
            </p:nvSpPr>
            <p:spPr>
              <a:xfrm>
                <a:off x="8299158" y="3840658"/>
                <a:ext cx="715161" cy="46897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p:sp>
            <p:nvSpPr>
              <p:cNvPr id="60" name="文字方塊 59"/>
              <p:cNvSpPr txBox="1">
                <a:spLocks noRot="1" noChangeAspect="1" noMove="1" noResize="1" noEditPoints="1" noAdjustHandles="1" noChangeArrowheads="1" noChangeShapeType="1" noTextEdit="1"/>
              </p:cNvSpPr>
              <p:nvPr/>
            </p:nvSpPr>
            <p:spPr>
              <a:xfrm>
                <a:off x="8299158" y="3840658"/>
                <a:ext cx="715161" cy="468975"/>
              </a:xfrm>
              <a:prstGeom prst="rect">
                <a:avLst/>
              </a:prstGeom>
              <a:blipFill rotWithShape="1">
                <a:blip r:embed="rId10"/>
                <a:stretch>
                  <a:fillRect l="-48" t="-38" r="69" b="112"/>
                </a:stretch>
              </a:blipFill>
            </p:spPr>
            <p:txBody>
              <a:bodyPr/>
              <a:lstStyle/>
              <a:p>
                <a:r>
                  <a:rPr lang="zh-CN" altLang="en-US">
                    <a:noFill/>
                  </a:rPr>
                  <a:t> </a:t>
                </a:r>
              </a:p>
            </p:txBody>
          </p:sp>
        </mc:Fallback>
      </mc:AlternateContent>
      <p:sp>
        <p:nvSpPr>
          <p:cNvPr id="61" name="矩形 60"/>
          <p:cNvSpPr/>
          <p:nvPr/>
        </p:nvSpPr>
        <p:spPr>
          <a:xfrm>
            <a:off x="7918539" y="3803115"/>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62" name="文字方塊 61"/>
              <p:cNvSpPr txBox="1"/>
              <p:nvPr/>
            </p:nvSpPr>
            <p:spPr>
              <a:xfrm>
                <a:off x="7737054" y="3850932"/>
                <a:ext cx="715161" cy="46897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p:sp>
            <p:nvSpPr>
              <p:cNvPr id="62" name="文字方塊 61"/>
              <p:cNvSpPr txBox="1">
                <a:spLocks noRot="1" noChangeAspect="1" noMove="1" noResize="1" noEditPoints="1" noAdjustHandles="1" noChangeArrowheads="1" noChangeShapeType="1" noTextEdit="1"/>
              </p:cNvSpPr>
              <p:nvPr/>
            </p:nvSpPr>
            <p:spPr>
              <a:xfrm>
                <a:off x="7737054" y="3850932"/>
                <a:ext cx="715161" cy="468975"/>
              </a:xfrm>
              <a:prstGeom prst="rect">
                <a:avLst/>
              </a:prstGeom>
              <a:blipFill rotWithShape="1">
                <a:blip r:embed="rId11"/>
                <a:stretch>
                  <a:fillRect l="-30" t="-62" r="51"/>
                </a:stretch>
              </a:blipFill>
            </p:spPr>
            <p:txBody>
              <a:bodyPr/>
              <a:lstStyle/>
              <a:p>
                <a:r>
                  <a:rPr lang="zh-CN" altLang="en-US">
                    <a:noFill/>
                  </a:rPr>
                  <a:t> </a:t>
                </a:r>
              </a:p>
            </p:txBody>
          </p:sp>
        </mc:Fallback>
      </mc:AlternateContent>
      <p:grpSp>
        <p:nvGrpSpPr>
          <p:cNvPr id="78" name="群組 77"/>
          <p:cNvGrpSpPr/>
          <p:nvPr/>
        </p:nvGrpSpPr>
        <p:grpSpPr>
          <a:xfrm>
            <a:off x="7174951" y="3803115"/>
            <a:ext cx="715161" cy="540000"/>
            <a:chOff x="7174951" y="3803115"/>
            <a:chExt cx="715161" cy="540000"/>
          </a:xfrm>
        </p:grpSpPr>
        <p:sp>
          <p:nvSpPr>
            <p:cNvPr id="63" name="矩形 62"/>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64" name="文字方塊 63"/>
                <p:cNvSpPr txBox="1"/>
                <p:nvPr/>
              </p:nvSpPr>
              <p:spPr>
                <a:xfrm>
                  <a:off x="7174951" y="3850932"/>
                  <a:ext cx="715161" cy="46897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p:sp>
              <p:nvSpPr>
                <p:cNvPr id="64" name="文字方塊 63"/>
                <p:cNvSpPr txBox="1">
                  <a:spLocks noRot="1" noChangeAspect="1" noMove="1" noResize="1" noEditPoints="1" noAdjustHandles="1" noChangeArrowheads="1" noChangeShapeType="1" noTextEdit="1"/>
                </p:cNvSpPr>
                <p:nvPr/>
              </p:nvSpPr>
              <p:spPr>
                <a:xfrm>
                  <a:off x="7174951" y="3850932"/>
                  <a:ext cx="715161" cy="468975"/>
                </a:xfrm>
                <a:prstGeom prst="rect">
                  <a:avLst/>
                </a:prstGeom>
                <a:blipFill rotWithShape="1">
                  <a:blip r:embed="rId12"/>
                </a:blipFill>
              </p:spPr>
              <p:txBody>
                <a:bodyPr/>
                <a:lstStyle/>
                <a:p>
                  <a:r>
                    <a:rPr lang="zh-CN" altLang="en-US">
                      <a:noFill/>
                    </a:rPr>
                    <a:t> </a:t>
                  </a:r>
                </a:p>
              </p:txBody>
            </p:sp>
          </mc:Fallback>
        </mc:AlternateContent>
      </p:grpSp>
      <p:cxnSp>
        <p:nvCxnSpPr>
          <p:cNvPr id="65" name="直線單箭頭接點 64"/>
          <p:cNvCxnSpPr/>
          <p:nvPr/>
        </p:nvCxnSpPr>
        <p:spPr>
          <a:xfrm flipV="1">
            <a:off x="8071127" y="4347062"/>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單箭頭接點 65"/>
          <p:cNvCxnSpPr/>
          <p:nvPr/>
        </p:nvCxnSpPr>
        <p:spPr>
          <a:xfrm>
            <a:off x="7489050" y="4626901"/>
            <a:ext cx="114586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直線單箭頭接點 66"/>
          <p:cNvCxnSpPr/>
          <p:nvPr/>
        </p:nvCxnSpPr>
        <p:spPr>
          <a:xfrm flipV="1">
            <a:off x="7489050" y="4345052"/>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p:nvPr/>
        </p:nvCxnSpPr>
        <p:spPr>
          <a:xfrm flipV="1">
            <a:off x="8634917" y="4345052"/>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9" name="文字方塊 68"/>
              <p:cNvSpPr txBox="1"/>
              <p:nvPr/>
            </p:nvSpPr>
            <p:spPr>
              <a:xfrm>
                <a:off x="7726840" y="4960970"/>
                <a:ext cx="715161" cy="46897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p:sp>
            <p:nvSpPr>
              <p:cNvPr id="69" name="文字方塊 68"/>
              <p:cNvSpPr txBox="1">
                <a:spLocks noRot="1" noChangeAspect="1" noMove="1" noResize="1" noEditPoints="1" noAdjustHandles="1" noChangeArrowheads="1" noChangeShapeType="1" noTextEdit="1"/>
              </p:cNvSpPr>
              <p:nvPr/>
            </p:nvSpPr>
            <p:spPr>
              <a:xfrm>
                <a:off x="7726840" y="4960970"/>
                <a:ext cx="715161" cy="468975"/>
              </a:xfrm>
              <a:prstGeom prst="rect">
                <a:avLst/>
              </a:prstGeom>
              <a:blipFill rotWithShape="1">
                <a:blip r:embed="rId13"/>
                <a:stretch>
                  <a:fillRect l="-22" t="-75" r="43" b="1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0" name="文字方塊 69"/>
              <p:cNvSpPr txBox="1"/>
              <p:nvPr/>
            </p:nvSpPr>
            <p:spPr>
              <a:xfrm>
                <a:off x="5479166" y="4949897"/>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p:sp>
            <p:nvSpPr>
              <p:cNvPr id="70" name="文字方塊 69"/>
              <p:cNvSpPr txBox="1">
                <a:spLocks noRot="1" noChangeAspect="1" noMove="1" noResize="1" noEditPoints="1" noAdjustHandles="1" noChangeArrowheads="1" noChangeShapeType="1" noTextEdit="1"/>
              </p:cNvSpPr>
              <p:nvPr/>
            </p:nvSpPr>
            <p:spPr>
              <a:xfrm>
                <a:off x="5479166" y="4949897"/>
                <a:ext cx="715161" cy="470000"/>
              </a:xfrm>
              <a:prstGeom prst="rect">
                <a:avLst/>
              </a:prstGeom>
              <a:blipFill rotWithShape="1">
                <a:blip r:embed="rId14"/>
                <a:stretch>
                  <a:fillRect l="-54" t="-15" r="75" b="3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1" name="文字方塊 70"/>
              <p:cNvSpPr txBox="1"/>
              <p:nvPr/>
            </p:nvSpPr>
            <p:spPr>
              <a:xfrm>
                <a:off x="3266911" y="4949897"/>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p:sp>
            <p:nvSpPr>
              <p:cNvPr id="71" name="文字方塊 70"/>
              <p:cNvSpPr txBox="1">
                <a:spLocks noRot="1" noChangeAspect="1" noMove="1" noResize="1" noEditPoints="1" noAdjustHandles="1" noChangeArrowheads="1" noChangeShapeType="1" noTextEdit="1"/>
              </p:cNvSpPr>
              <p:nvPr/>
            </p:nvSpPr>
            <p:spPr>
              <a:xfrm>
                <a:off x="3266911" y="4949897"/>
                <a:ext cx="715161" cy="470000"/>
              </a:xfrm>
              <a:prstGeom prst="rect">
                <a:avLst/>
              </a:prstGeom>
              <a:blipFill rotWithShape="1">
                <a:blip r:embed="rId15"/>
                <a:stretch>
                  <a:fillRect l="-66" t="-15" r="87" b="3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2" name="文字方塊 71"/>
              <p:cNvSpPr txBox="1"/>
              <p:nvPr/>
            </p:nvSpPr>
            <p:spPr>
              <a:xfrm>
                <a:off x="973803" y="4942431"/>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p:sp>
            <p:nvSpPr>
              <p:cNvPr id="72" name="文字方塊 71"/>
              <p:cNvSpPr txBox="1">
                <a:spLocks noRot="1" noChangeAspect="1" noMove="1" noResize="1" noEditPoints="1" noAdjustHandles="1" noChangeArrowheads="1" noChangeShapeType="1" noTextEdit="1"/>
              </p:cNvSpPr>
              <p:nvPr/>
            </p:nvSpPr>
            <p:spPr>
              <a:xfrm>
                <a:off x="973803" y="4942431"/>
                <a:ext cx="715161" cy="470000"/>
              </a:xfrm>
              <a:prstGeom prst="rect">
                <a:avLst/>
              </a:prstGeom>
              <a:blipFill rotWithShape="1">
                <a:blip r:embed="rId16"/>
                <a:stretch>
                  <a:fillRect l="-49" t="-48" r="70"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4" name="文字方塊 73"/>
              <p:cNvSpPr txBox="1"/>
              <p:nvPr/>
            </p:nvSpPr>
            <p:spPr>
              <a:xfrm>
                <a:off x="2991644" y="386353"/>
                <a:ext cx="1503297" cy="37875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p:sp>
            <p:nvSpPr>
              <p:cNvPr id="74" name="文字方塊 73"/>
              <p:cNvSpPr txBox="1">
                <a:spLocks noRot="1" noChangeAspect="1" noMove="1" noResize="1" noEditPoints="1" noAdjustHandles="1" noChangeArrowheads="1" noChangeShapeType="1" noTextEdit="1"/>
              </p:cNvSpPr>
              <p:nvPr/>
            </p:nvSpPr>
            <p:spPr>
              <a:xfrm>
                <a:off x="2991644" y="386353"/>
                <a:ext cx="1503297" cy="378758"/>
              </a:xfrm>
              <a:prstGeom prst="rect">
                <a:avLst/>
              </a:prstGeom>
              <a:blipFill rotWithShape="1">
                <a:blip r:embed="rId17"/>
                <a:stretch>
                  <a:fillRect l="-11" t="-72" r="-1367" b="15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5" name="文字方塊 74"/>
              <p:cNvSpPr txBox="1"/>
              <p:nvPr/>
            </p:nvSpPr>
            <p:spPr>
              <a:xfrm>
                <a:off x="3035561" y="1595965"/>
                <a:ext cx="1497782" cy="38125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𝑘</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p:sp>
            <p:nvSpPr>
              <p:cNvPr id="75" name="文字方塊 74"/>
              <p:cNvSpPr txBox="1">
                <a:spLocks noRot="1" noChangeAspect="1" noMove="1" noResize="1" noEditPoints="1" noAdjustHandles="1" noChangeArrowheads="1" noChangeShapeType="1" noTextEdit="1"/>
              </p:cNvSpPr>
              <p:nvPr/>
            </p:nvSpPr>
            <p:spPr>
              <a:xfrm>
                <a:off x="3035561" y="1595965"/>
                <a:ext cx="1497782" cy="381258"/>
              </a:xfrm>
              <a:prstGeom prst="rect">
                <a:avLst/>
              </a:prstGeom>
              <a:blipFill rotWithShape="1">
                <a:blip r:embed="rId18"/>
                <a:stretch>
                  <a:fillRect l="-17" t="-55" r="-1691" b="12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6" name="文字方塊 75"/>
              <p:cNvSpPr txBox="1"/>
              <p:nvPr/>
            </p:nvSpPr>
            <p:spPr>
              <a:xfrm>
                <a:off x="3058801" y="2786111"/>
                <a:ext cx="1487074" cy="38125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𝑣</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p:sp>
            <p:nvSpPr>
              <p:cNvPr id="76" name="文字方塊 75"/>
              <p:cNvSpPr txBox="1">
                <a:spLocks noRot="1" noChangeAspect="1" noMove="1" noResize="1" noEditPoints="1" noAdjustHandles="1" noChangeArrowheads="1" noChangeShapeType="1" noTextEdit="1"/>
              </p:cNvSpPr>
              <p:nvPr/>
            </p:nvSpPr>
            <p:spPr>
              <a:xfrm>
                <a:off x="3058801" y="2786111"/>
                <a:ext cx="1487074" cy="381258"/>
              </a:xfrm>
              <a:prstGeom prst="rect">
                <a:avLst/>
              </a:prstGeom>
              <a:blipFill rotWithShape="1">
                <a:blip r:embed="rId19"/>
                <a:stretch>
                  <a:fillRect t="-96" r="-1629" b="164"/>
                </a:stretch>
              </a:blipFill>
            </p:spPr>
            <p:txBody>
              <a:bodyPr/>
              <a:lstStyle/>
              <a:p>
                <a:r>
                  <a:rPr lang="zh-CN" altLang="en-US">
                    <a:noFill/>
                  </a:rPr>
                  <a:t> </a:t>
                </a:r>
              </a:p>
            </p:txBody>
          </p:sp>
        </mc:Fallback>
      </mc:AlternateContent>
      <p:grpSp>
        <p:nvGrpSpPr>
          <p:cNvPr id="79" name="群組 78"/>
          <p:cNvGrpSpPr/>
          <p:nvPr/>
        </p:nvGrpSpPr>
        <p:grpSpPr>
          <a:xfrm>
            <a:off x="4593087" y="306594"/>
            <a:ext cx="715161" cy="540000"/>
            <a:chOff x="7174951" y="3803115"/>
            <a:chExt cx="715161" cy="540000"/>
          </a:xfrm>
        </p:grpSpPr>
        <p:sp>
          <p:nvSpPr>
            <p:cNvPr id="80" name="矩形 79"/>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81" name="文字方塊 80"/>
                <p:cNvSpPr txBox="1"/>
                <p:nvPr/>
              </p:nvSpPr>
              <p:spPr>
                <a:xfrm>
                  <a:off x="7174951" y="3850932"/>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p:sp>
              <p:nvSpPr>
                <p:cNvPr id="81" name="文字方塊 80"/>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rotWithShape="1">
                  <a:blip r:embed="rId3"/>
                </a:blipFill>
              </p:spPr>
              <p:txBody>
                <a:bodyPr/>
                <a:lstStyle/>
                <a:p>
                  <a:r>
                    <a:rPr lang="zh-CN" altLang="en-US">
                      <a:noFill/>
                    </a:rPr>
                    <a:t> </a:t>
                  </a:r>
                </a:p>
              </p:txBody>
            </p:sp>
          </mc:Fallback>
        </mc:AlternateContent>
      </p:grpSp>
      <p:grpSp>
        <p:nvGrpSpPr>
          <p:cNvPr id="82" name="群組 81"/>
          <p:cNvGrpSpPr/>
          <p:nvPr/>
        </p:nvGrpSpPr>
        <p:grpSpPr>
          <a:xfrm>
            <a:off x="4936909" y="306594"/>
            <a:ext cx="715161" cy="540000"/>
            <a:chOff x="7174951" y="3803115"/>
            <a:chExt cx="715161" cy="540000"/>
          </a:xfrm>
        </p:grpSpPr>
        <p:sp>
          <p:nvSpPr>
            <p:cNvPr id="83" name="矩形 82"/>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84" name="文字方塊 83"/>
                <p:cNvSpPr txBox="1"/>
                <p:nvPr/>
              </p:nvSpPr>
              <p:spPr>
                <a:xfrm>
                  <a:off x="7174951" y="3850932"/>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p:sp>
              <p:nvSpPr>
                <p:cNvPr id="84" name="文字方塊 83"/>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rotWithShape="1">
                  <a:blip r:embed="rId6"/>
                </a:blipFill>
              </p:spPr>
              <p:txBody>
                <a:bodyPr/>
                <a:lstStyle/>
                <a:p>
                  <a:r>
                    <a:rPr lang="zh-CN" altLang="en-US">
                      <a:noFill/>
                    </a:rPr>
                    <a:t> </a:t>
                  </a:r>
                </a:p>
              </p:txBody>
            </p:sp>
          </mc:Fallback>
        </mc:AlternateContent>
      </p:grpSp>
      <p:grpSp>
        <p:nvGrpSpPr>
          <p:cNvPr id="85" name="群組 84"/>
          <p:cNvGrpSpPr/>
          <p:nvPr/>
        </p:nvGrpSpPr>
        <p:grpSpPr>
          <a:xfrm>
            <a:off x="5280731" y="306594"/>
            <a:ext cx="715161" cy="540000"/>
            <a:chOff x="7174951" y="3803115"/>
            <a:chExt cx="715161" cy="540000"/>
          </a:xfrm>
        </p:grpSpPr>
        <p:sp>
          <p:nvSpPr>
            <p:cNvPr id="86" name="矩形 85"/>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87" name="文字方塊 86"/>
                <p:cNvSpPr txBox="1"/>
                <p:nvPr/>
              </p:nvSpPr>
              <p:spPr>
                <a:xfrm>
                  <a:off x="7174951" y="3850932"/>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p:sp>
              <p:nvSpPr>
                <p:cNvPr id="87" name="文字方塊 86"/>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rotWithShape="1">
                  <a:blip r:embed="rId9"/>
                </a:blipFill>
              </p:spPr>
              <p:txBody>
                <a:bodyPr/>
                <a:lstStyle/>
                <a:p>
                  <a:r>
                    <a:rPr lang="zh-CN" altLang="en-US">
                      <a:noFill/>
                    </a:rPr>
                    <a:t> </a:t>
                  </a:r>
                </a:p>
              </p:txBody>
            </p:sp>
          </mc:Fallback>
        </mc:AlternateContent>
      </p:grpSp>
      <p:grpSp>
        <p:nvGrpSpPr>
          <p:cNvPr id="88" name="群組 87"/>
          <p:cNvGrpSpPr/>
          <p:nvPr/>
        </p:nvGrpSpPr>
        <p:grpSpPr>
          <a:xfrm>
            <a:off x="5624552" y="313466"/>
            <a:ext cx="715161" cy="540000"/>
            <a:chOff x="7174951" y="3803115"/>
            <a:chExt cx="715161" cy="540000"/>
          </a:xfrm>
        </p:grpSpPr>
        <p:sp>
          <p:nvSpPr>
            <p:cNvPr id="89" name="矩形 88"/>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90" name="文字方塊 89"/>
                <p:cNvSpPr txBox="1"/>
                <p:nvPr/>
              </p:nvSpPr>
              <p:spPr>
                <a:xfrm>
                  <a:off x="7174951" y="3850932"/>
                  <a:ext cx="715161" cy="46897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p:sp>
              <p:nvSpPr>
                <p:cNvPr id="90" name="文字方塊 89"/>
                <p:cNvSpPr txBox="1">
                  <a:spLocks noRot="1" noChangeAspect="1" noMove="1" noResize="1" noEditPoints="1" noAdjustHandles="1" noChangeArrowheads="1" noChangeShapeType="1" noTextEdit="1"/>
                </p:cNvSpPr>
                <p:nvPr/>
              </p:nvSpPr>
              <p:spPr>
                <a:xfrm>
                  <a:off x="7174951" y="3850932"/>
                  <a:ext cx="715161" cy="468975"/>
                </a:xfrm>
                <a:prstGeom prst="rect">
                  <a:avLst/>
                </a:prstGeom>
                <a:blipFill rotWithShape="1">
                  <a:blip r:embed="rId12"/>
                </a:blipFill>
              </p:spPr>
              <p:txBody>
                <a:bodyPr/>
                <a:lstStyle/>
                <a:p>
                  <a:r>
                    <a:rPr lang="zh-CN" altLang="en-US">
                      <a:noFill/>
                    </a:rPr>
                    <a:t> </a:t>
                  </a:r>
                </a:p>
              </p:txBody>
            </p:sp>
          </mc:Fallback>
        </mc:AlternateContent>
      </p:grpSp>
      <p:sp>
        <p:nvSpPr>
          <p:cNvPr id="91" name="文字方塊 90"/>
          <p:cNvSpPr txBox="1"/>
          <p:nvPr/>
        </p:nvSpPr>
        <p:spPr>
          <a:xfrm>
            <a:off x="6184344" y="370192"/>
            <a:ext cx="348400" cy="523220"/>
          </a:xfrm>
          <a:prstGeom prst="rect">
            <a:avLst/>
          </a:prstGeom>
          <a:noFill/>
        </p:spPr>
        <p:txBody>
          <a:bodyPr wrap="square" rtlCol="0">
            <a:spAutoFit/>
          </a:bodyPr>
          <a:lstStyle/>
          <a:p>
            <a:r>
              <a:rPr lang="en-US" altLang="zh-TW" sz="2800" b="1" dirty="0"/>
              <a:t>=</a:t>
            </a:r>
            <a:endParaRPr lang="zh-TW" altLang="en-US" sz="2800" b="1" dirty="0"/>
          </a:p>
        </p:txBody>
      </p:sp>
      <p:grpSp>
        <p:nvGrpSpPr>
          <p:cNvPr id="94" name="群組 93"/>
          <p:cNvGrpSpPr/>
          <p:nvPr/>
        </p:nvGrpSpPr>
        <p:grpSpPr>
          <a:xfrm>
            <a:off x="6625123" y="285258"/>
            <a:ext cx="639241" cy="608154"/>
            <a:chOff x="5091792" y="1543557"/>
            <a:chExt cx="639241" cy="608154"/>
          </a:xfrm>
        </p:grpSpPr>
        <p:sp>
          <p:nvSpPr>
            <p:cNvPr id="92" name="文字方塊 91"/>
            <p:cNvSpPr txBox="1"/>
            <p:nvPr/>
          </p:nvSpPr>
          <p:spPr>
            <a:xfrm>
              <a:off x="5091792" y="1543557"/>
              <a:ext cx="639241" cy="60815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endParaRPr lang="zh-TW" altLang="en-US" dirty="0"/>
            </a:p>
          </p:txBody>
        </p:sp>
        <mc:AlternateContent xmlns:mc="http://schemas.openxmlformats.org/markup-compatibility/2006">
          <mc:Choice xmlns:a14="http://schemas.microsoft.com/office/drawing/2010/main" Requires="a14">
            <p:sp>
              <p:nvSpPr>
                <p:cNvPr id="93" name="文字方塊 92"/>
                <p:cNvSpPr txBox="1"/>
                <p:nvPr/>
              </p:nvSpPr>
              <p:spPr>
                <a:xfrm>
                  <a:off x="5182638" y="1684301"/>
                  <a:ext cx="534184"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sup>
                        </m:sSup>
                      </m:oMath>
                    </m:oMathPara>
                  </a14:m>
                  <a:endParaRPr lang="zh-TW" altLang="en-US" sz="2400" dirty="0"/>
                </a:p>
              </p:txBody>
            </p:sp>
          </mc:Choice>
          <mc:Fallback>
            <p:sp>
              <p:nvSpPr>
                <p:cNvPr id="93" name="文字方塊 92"/>
                <p:cNvSpPr txBox="1">
                  <a:spLocks noRot="1" noChangeAspect="1" noMove="1" noResize="1" noEditPoints="1" noAdjustHandles="1" noChangeArrowheads="1" noChangeShapeType="1" noTextEdit="1"/>
                </p:cNvSpPr>
                <p:nvPr/>
              </p:nvSpPr>
              <p:spPr>
                <a:xfrm>
                  <a:off x="5182638" y="1684301"/>
                  <a:ext cx="534184" cy="369332"/>
                </a:xfrm>
                <a:prstGeom prst="rect">
                  <a:avLst/>
                </a:prstGeom>
                <a:blipFill rotWithShape="1">
                  <a:blip r:embed="rId20"/>
                </a:blipFill>
              </p:spPr>
              <p:txBody>
                <a:bodyPr/>
                <a:lstStyle/>
                <a:p>
                  <a:r>
                    <a:rPr lang="zh-CN" altLang="en-US">
                      <a:noFill/>
                    </a:rPr>
                    <a:t> </a:t>
                  </a:r>
                </a:p>
              </p:txBody>
            </p:sp>
          </mc:Fallback>
        </mc:AlternateContent>
      </p:grpSp>
      <p:sp>
        <p:nvSpPr>
          <p:cNvPr id="96" name="矩形 95"/>
          <p:cNvSpPr/>
          <p:nvPr/>
        </p:nvSpPr>
        <p:spPr>
          <a:xfrm>
            <a:off x="7374600" y="325745"/>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97" name="文字方塊 96"/>
              <p:cNvSpPr txBox="1"/>
              <p:nvPr/>
            </p:nvSpPr>
            <p:spPr>
              <a:xfrm>
                <a:off x="7207152" y="365922"/>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p:sp>
            <p:nvSpPr>
              <p:cNvPr id="97" name="文字方塊 96"/>
              <p:cNvSpPr txBox="1">
                <a:spLocks noRot="1" noChangeAspect="1" noMove="1" noResize="1" noEditPoints="1" noAdjustHandles="1" noChangeArrowheads="1" noChangeShapeType="1" noTextEdit="1"/>
              </p:cNvSpPr>
              <p:nvPr/>
            </p:nvSpPr>
            <p:spPr>
              <a:xfrm>
                <a:off x="7207152" y="365922"/>
                <a:ext cx="715161" cy="470000"/>
              </a:xfrm>
              <a:prstGeom prst="rect">
                <a:avLst/>
              </a:prstGeom>
              <a:blipFill rotWithShape="1">
                <a:blip r:embed="rId16"/>
                <a:stretch>
                  <a:fillRect l="-75" t="-34" r="7" b="56"/>
                </a:stretch>
              </a:blipFill>
            </p:spPr>
            <p:txBody>
              <a:bodyPr/>
              <a:lstStyle/>
              <a:p>
                <a:r>
                  <a:rPr lang="zh-CN" altLang="en-US">
                    <a:noFill/>
                  </a:rPr>
                  <a:t> </a:t>
                </a:r>
              </a:p>
            </p:txBody>
          </p:sp>
        </mc:Fallback>
      </mc:AlternateContent>
      <p:sp>
        <p:nvSpPr>
          <p:cNvPr id="99" name="矩形 98"/>
          <p:cNvSpPr/>
          <p:nvPr/>
        </p:nvSpPr>
        <p:spPr>
          <a:xfrm>
            <a:off x="7718422" y="325745"/>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100" name="文字方塊 99"/>
              <p:cNvSpPr txBox="1"/>
              <p:nvPr/>
            </p:nvSpPr>
            <p:spPr>
              <a:xfrm>
                <a:off x="7536937" y="365923"/>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p:sp>
            <p:nvSpPr>
              <p:cNvPr id="100" name="文字方塊 99"/>
              <p:cNvSpPr txBox="1">
                <a:spLocks noRot="1" noChangeAspect="1" noMove="1" noResize="1" noEditPoints="1" noAdjustHandles="1" noChangeArrowheads="1" noChangeShapeType="1" noTextEdit="1"/>
              </p:cNvSpPr>
              <p:nvPr/>
            </p:nvSpPr>
            <p:spPr>
              <a:xfrm>
                <a:off x="7536937" y="365923"/>
                <a:ext cx="715161" cy="470000"/>
              </a:xfrm>
              <a:prstGeom prst="rect">
                <a:avLst/>
              </a:prstGeom>
              <a:blipFill rotWithShape="1">
                <a:blip r:embed="rId15"/>
                <a:stretch>
                  <a:fillRect l="-17" t="-35" r="38" b="56"/>
                </a:stretch>
              </a:blipFill>
            </p:spPr>
            <p:txBody>
              <a:bodyPr/>
              <a:lstStyle/>
              <a:p>
                <a:r>
                  <a:rPr lang="zh-CN" altLang="en-US">
                    <a:noFill/>
                  </a:rPr>
                  <a:t> </a:t>
                </a:r>
              </a:p>
            </p:txBody>
          </p:sp>
        </mc:Fallback>
      </mc:AlternateContent>
      <p:sp>
        <p:nvSpPr>
          <p:cNvPr id="102" name="矩形 101"/>
          <p:cNvSpPr/>
          <p:nvPr/>
        </p:nvSpPr>
        <p:spPr>
          <a:xfrm>
            <a:off x="8062244" y="325745"/>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103" name="文字方塊 102"/>
              <p:cNvSpPr txBox="1"/>
              <p:nvPr/>
            </p:nvSpPr>
            <p:spPr>
              <a:xfrm>
                <a:off x="7880759" y="365923"/>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p:sp>
            <p:nvSpPr>
              <p:cNvPr id="103" name="文字方塊 102"/>
              <p:cNvSpPr txBox="1">
                <a:spLocks noRot="1" noChangeAspect="1" noMove="1" noResize="1" noEditPoints="1" noAdjustHandles="1" noChangeArrowheads="1" noChangeShapeType="1" noTextEdit="1"/>
              </p:cNvSpPr>
              <p:nvPr/>
            </p:nvSpPr>
            <p:spPr>
              <a:xfrm>
                <a:off x="7880759" y="365923"/>
                <a:ext cx="715161" cy="470000"/>
              </a:xfrm>
              <a:prstGeom prst="rect">
                <a:avLst/>
              </a:prstGeom>
              <a:blipFill rotWithShape="1">
                <a:blip r:embed="rId14"/>
                <a:stretch>
                  <a:fillRect l="-57" t="-35" r="78" b="56"/>
                </a:stretch>
              </a:blipFill>
            </p:spPr>
            <p:txBody>
              <a:bodyPr/>
              <a:lstStyle/>
              <a:p>
                <a:r>
                  <a:rPr lang="zh-CN" altLang="en-US">
                    <a:noFill/>
                  </a:rPr>
                  <a:t> </a:t>
                </a:r>
              </a:p>
            </p:txBody>
          </p:sp>
        </mc:Fallback>
      </mc:AlternateContent>
      <p:sp>
        <p:nvSpPr>
          <p:cNvPr id="105" name="矩形 104"/>
          <p:cNvSpPr/>
          <p:nvPr/>
        </p:nvSpPr>
        <p:spPr>
          <a:xfrm>
            <a:off x="8406065" y="332617"/>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106" name="文字方塊 105"/>
              <p:cNvSpPr txBox="1"/>
              <p:nvPr/>
            </p:nvSpPr>
            <p:spPr>
              <a:xfrm>
                <a:off x="8224580" y="372795"/>
                <a:ext cx="715161" cy="46897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p:sp>
            <p:nvSpPr>
              <p:cNvPr id="106" name="文字方塊 105"/>
              <p:cNvSpPr txBox="1">
                <a:spLocks noRot="1" noChangeAspect="1" noMove="1" noResize="1" noEditPoints="1" noAdjustHandles="1" noChangeArrowheads="1" noChangeShapeType="1" noTextEdit="1"/>
              </p:cNvSpPr>
              <p:nvPr/>
            </p:nvSpPr>
            <p:spPr>
              <a:xfrm>
                <a:off x="8224580" y="372795"/>
                <a:ext cx="715161" cy="468975"/>
              </a:xfrm>
              <a:prstGeom prst="rect">
                <a:avLst/>
              </a:prstGeom>
              <a:blipFill rotWithShape="1">
                <a:blip r:embed="rId13"/>
                <a:stretch>
                  <a:fillRect l="-8" t="-11" r="30" b="84"/>
                </a:stretch>
              </a:blipFill>
            </p:spPr>
            <p:txBody>
              <a:bodyPr/>
              <a:lstStyle/>
              <a:p>
                <a:r>
                  <a:rPr lang="zh-CN" altLang="en-US">
                    <a:noFill/>
                  </a:rPr>
                  <a:t> </a:t>
                </a:r>
              </a:p>
            </p:txBody>
          </p:sp>
        </mc:Fallback>
      </mc:AlternateContent>
      <p:sp>
        <p:nvSpPr>
          <p:cNvPr id="107" name="矩形 106"/>
          <p:cNvSpPr/>
          <p:nvPr/>
        </p:nvSpPr>
        <p:spPr>
          <a:xfrm>
            <a:off x="4779019" y="148762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p:sp>
        <p:nvSpPr>
          <p:cNvPr id="108" name="矩形 107"/>
          <p:cNvSpPr/>
          <p:nvPr/>
        </p:nvSpPr>
        <p:spPr>
          <a:xfrm>
            <a:off x="5122841" y="148762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p:sp>
        <p:nvSpPr>
          <p:cNvPr id="109" name="矩形 108"/>
          <p:cNvSpPr/>
          <p:nvPr/>
        </p:nvSpPr>
        <p:spPr>
          <a:xfrm>
            <a:off x="5466663" y="148762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p:sp>
        <p:nvSpPr>
          <p:cNvPr id="110" name="矩形 109"/>
          <p:cNvSpPr/>
          <p:nvPr/>
        </p:nvSpPr>
        <p:spPr>
          <a:xfrm>
            <a:off x="5810484" y="149449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p:sp>
        <p:nvSpPr>
          <p:cNvPr id="111" name="矩形 110"/>
          <p:cNvSpPr/>
          <p:nvPr/>
        </p:nvSpPr>
        <p:spPr>
          <a:xfrm>
            <a:off x="4792538" y="266648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p:sp>
        <p:nvSpPr>
          <p:cNvPr id="112" name="矩形 111"/>
          <p:cNvSpPr/>
          <p:nvPr/>
        </p:nvSpPr>
        <p:spPr>
          <a:xfrm>
            <a:off x="5136360" y="266648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p:sp>
        <p:nvSpPr>
          <p:cNvPr id="113" name="矩形 112"/>
          <p:cNvSpPr/>
          <p:nvPr/>
        </p:nvSpPr>
        <p:spPr>
          <a:xfrm>
            <a:off x="5480182" y="266648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p:sp>
        <p:nvSpPr>
          <p:cNvPr id="114" name="矩形 113"/>
          <p:cNvSpPr/>
          <p:nvPr/>
        </p:nvSpPr>
        <p:spPr>
          <a:xfrm>
            <a:off x="5824003" y="2673355"/>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p:sp>
        <p:nvSpPr>
          <p:cNvPr id="115" name="文字方塊 114"/>
          <p:cNvSpPr txBox="1"/>
          <p:nvPr/>
        </p:nvSpPr>
        <p:spPr>
          <a:xfrm>
            <a:off x="6186918" y="1575105"/>
            <a:ext cx="348400" cy="523220"/>
          </a:xfrm>
          <a:prstGeom prst="rect">
            <a:avLst/>
          </a:prstGeom>
          <a:noFill/>
        </p:spPr>
        <p:txBody>
          <a:bodyPr wrap="square" rtlCol="0">
            <a:spAutoFit/>
          </a:bodyPr>
          <a:lstStyle/>
          <a:p>
            <a:r>
              <a:rPr lang="en-US" altLang="zh-TW" sz="2800" b="1" dirty="0"/>
              <a:t>=</a:t>
            </a:r>
            <a:endParaRPr lang="zh-TW" altLang="en-US" sz="2800" b="1" dirty="0"/>
          </a:p>
        </p:txBody>
      </p:sp>
      <p:grpSp>
        <p:nvGrpSpPr>
          <p:cNvPr id="116" name="群組 115"/>
          <p:cNvGrpSpPr/>
          <p:nvPr/>
        </p:nvGrpSpPr>
        <p:grpSpPr>
          <a:xfrm>
            <a:off x="6637213" y="1466816"/>
            <a:ext cx="639241" cy="608154"/>
            <a:chOff x="5091792" y="1543557"/>
            <a:chExt cx="639241" cy="608154"/>
          </a:xfrm>
        </p:grpSpPr>
        <p:sp>
          <p:nvSpPr>
            <p:cNvPr id="117" name="文字方塊 116"/>
            <p:cNvSpPr txBox="1"/>
            <p:nvPr/>
          </p:nvSpPr>
          <p:spPr>
            <a:xfrm>
              <a:off x="5091792" y="1543557"/>
              <a:ext cx="639241" cy="60815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endParaRPr lang="zh-TW" altLang="en-US" dirty="0"/>
            </a:p>
          </p:txBody>
        </p:sp>
        <mc:AlternateContent xmlns:mc="http://schemas.openxmlformats.org/markup-compatibility/2006">
          <mc:Choice xmlns:a14="http://schemas.microsoft.com/office/drawing/2010/main" Requires="a14">
            <p:sp>
              <p:nvSpPr>
                <p:cNvPr id="118" name="文字方塊 117"/>
                <p:cNvSpPr txBox="1"/>
                <p:nvPr/>
              </p:nvSpPr>
              <p:spPr>
                <a:xfrm>
                  <a:off x="5182638" y="1684301"/>
                  <a:ext cx="535595" cy="37587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𝑘</m:t>
                            </m:r>
                          </m:sup>
                        </m:sSup>
                      </m:oMath>
                    </m:oMathPara>
                  </a14:m>
                  <a:endParaRPr lang="zh-TW" altLang="en-US" sz="2400" dirty="0"/>
                </a:p>
              </p:txBody>
            </p:sp>
          </mc:Choice>
          <mc:Fallback>
            <p:sp>
              <p:nvSpPr>
                <p:cNvPr id="118" name="文字方塊 117"/>
                <p:cNvSpPr txBox="1">
                  <a:spLocks noRot="1" noChangeAspect="1" noMove="1" noResize="1" noEditPoints="1" noAdjustHandles="1" noChangeArrowheads="1" noChangeShapeType="1" noTextEdit="1"/>
                </p:cNvSpPr>
                <p:nvPr/>
              </p:nvSpPr>
              <p:spPr>
                <a:xfrm>
                  <a:off x="5182638" y="1684301"/>
                  <a:ext cx="535595" cy="375872"/>
                </a:xfrm>
                <a:prstGeom prst="rect">
                  <a:avLst/>
                </a:prstGeom>
                <a:blipFill rotWithShape="1">
                  <a:blip r:embed="rId21"/>
                </a:blipFill>
              </p:spPr>
              <p:txBody>
                <a:bodyPr/>
                <a:lstStyle/>
                <a:p>
                  <a:r>
                    <a:rPr lang="zh-CN" altLang="en-US">
                      <a:noFill/>
                    </a:rPr>
                    <a:t> </a:t>
                  </a:r>
                </a:p>
              </p:txBody>
            </p:sp>
          </mc:Fallback>
        </mc:AlternateContent>
      </p:grpSp>
      <p:sp>
        <p:nvSpPr>
          <p:cNvPr id="119" name="文字方塊 118"/>
          <p:cNvSpPr txBox="1"/>
          <p:nvPr/>
        </p:nvSpPr>
        <p:spPr>
          <a:xfrm>
            <a:off x="6201520" y="2735413"/>
            <a:ext cx="348400" cy="523220"/>
          </a:xfrm>
          <a:prstGeom prst="rect">
            <a:avLst/>
          </a:prstGeom>
          <a:noFill/>
        </p:spPr>
        <p:txBody>
          <a:bodyPr wrap="square" rtlCol="0">
            <a:spAutoFit/>
          </a:bodyPr>
          <a:lstStyle/>
          <a:p>
            <a:r>
              <a:rPr lang="en-US" altLang="zh-TW" sz="2800" b="1" dirty="0"/>
              <a:t>=</a:t>
            </a:r>
            <a:endParaRPr lang="zh-TW" altLang="en-US" sz="2800" b="1" dirty="0"/>
          </a:p>
        </p:txBody>
      </p:sp>
      <p:grpSp>
        <p:nvGrpSpPr>
          <p:cNvPr id="120" name="群組 119"/>
          <p:cNvGrpSpPr/>
          <p:nvPr/>
        </p:nvGrpSpPr>
        <p:grpSpPr>
          <a:xfrm>
            <a:off x="6651815" y="2627124"/>
            <a:ext cx="639241" cy="608154"/>
            <a:chOff x="5091792" y="1543557"/>
            <a:chExt cx="639241" cy="608154"/>
          </a:xfrm>
        </p:grpSpPr>
        <p:sp>
          <p:nvSpPr>
            <p:cNvPr id="121" name="文字方塊 120"/>
            <p:cNvSpPr txBox="1"/>
            <p:nvPr/>
          </p:nvSpPr>
          <p:spPr>
            <a:xfrm>
              <a:off x="5091792" y="1543557"/>
              <a:ext cx="639241" cy="60815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endParaRPr lang="zh-TW" altLang="en-US" dirty="0"/>
            </a:p>
          </p:txBody>
        </p:sp>
        <mc:AlternateContent xmlns:mc="http://schemas.openxmlformats.org/markup-compatibility/2006">
          <mc:Choice xmlns:a14="http://schemas.microsoft.com/office/drawing/2010/main" Requires="a14">
            <p:sp>
              <p:nvSpPr>
                <p:cNvPr id="122" name="文字方塊 121"/>
                <p:cNvSpPr txBox="1"/>
                <p:nvPr/>
              </p:nvSpPr>
              <p:spPr>
                <a:xfrm>
                  <a:off x="5182638" y="1684301"/>
                  <a:ext cx="525079"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𝑣</m:t>
                            </m:r>
                          </m:sup>
                        </m:sSup>
                      </m:oMath>
                    </m:oMathPara>
                  </a14:m>
                  <a:endParaRPr lang="zh-TW" altLang="en-US" sz="2400" dirty="0"/>
                </a:p>
              </p:txBody>
            </p:sp>
          </mc:Choice>
          <mc:Fallback>
            <p:sp>
              <p:nvSpPr>
                <p:cNvPr id="122" name="文字方塊 121"/>
                <p:cNvSpPr txBox="1">
                  <a:spLocks noRot="1" noChangeAspect="1" noMove="1" noResize="1" noEditPoints="1" noAdjustHandles="1" noChangeArrowheads="1" noChangeShapeType="1" noTextEdit="1"/>
                </p:cNvSpPr>
                <p:nvPr/>
              </p:nvSpPr>
              <p:spPr>
                <a:xfrm>
                  <a:off x="5182638" y="1684301"/>
                  <a:ext cx="525079" cy="369332"/>
                </a:xfrm>
                <a:prstGeom prst="rect">
                  <a:avLst/>
                </a:prstGeom>
                <a:blipFill rotWithShape="1">
                  <a:blip r:embed="rId22"/>
                </a:blipFill>
              </p:spPr>
              <p:txBody>
                <a:bodyPr/>
                <a:lstStyle/>
                <a:p>
                  <a:r>
                    <a:rPr lang="zh-CN" altLang="en-US">
                      <a:noFill/>
                    </a:rPr>
                    <a:t> </a:t>
                  </a:r>
                </a:p>
              </p:txBody>
            </p:sp>
          </mc:Fallback>
        </mc:AlternateContent>
      </p:grpSp>
      <p:grpSp>
        <p:nvGrpSpPr>
          <p:cNvPr id="124" name="群組 123"/>
          <p:cNvGrpSpPr/>
          <p:nvPr/>
        </p:nvGrpSpPr>
        <p:grpSpPr>
          <a:xfrm>
            <a:off x="7210516" y="1488704"/>
            <a:ext cx="1732589" cy="546872"/>
            <a:chOff x="6336961" y="1989986"/>
            <a:chExt cx="1732589" cy="546872"/>
          </a:xfrm>
        </p:grpSpPr>
        <p:sp>
          <p:nvSpPr>
            <p:cNvPr id="125" name="矩形 124"/>
            <p:cNvSpPr/>
            <p:nvPr/>
          </p:nvSpPr>
          <p:spPr>
            <a:xfrm>
              <a:off x="6504409" y="1989986"/>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126" name="文字方塊 125"/>
                <p:cNvSpPr txBox="1"/>
                <p:nvPr/>
              </p:nvSpPr>
              <p:spPr>
                <a:xfrm>
                  <a:off x="6336961" y="2030163"/>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p:sp>
              <p:nvSpPr>
                <p:cNvPr id="126" name="文字方塊 125"/>
                <p:cNvSpPr txBox="1">
                  <a:spLocks noRot="1" noChangeAspect="1" noMove="1" noResize="1" noEditPoints="1" noAdjustHandles="1" noChangeArrowheads="1" noChangeShapeType="1" noTextEdit="1"/>
                </p:cNvSpPr>
                <p:nvPr/>
              </p:nvSpPr>
              <p:spPr>
                <a:xfrm>
                  <a:off x="6336961" y="2030163"/>
                  <a:ext cx="715161" cy="470000"/>
                </a:xfrm>
                <a:prstGeom prst="rect">
                  <a:avLst/>
                </a:prstGeom>
                <a:blipFill rotWithShape="1">
                  <a:blip r:embed="rId16"/>
                </a:blipFill>
              </p:spPr>
              <p:txBody>
                <a:bodyPr/>
                <a:lstStyle/>
                <a:p>
                  <a:r>
                    <a:rPr lang="zh-CN" altLang="en-US">
                      <a:noFill/>
                    </a:rPr>
                    <a:t> </a:t>
                  </a:r>
                </a:p>
              </p:txBody>
            </p:sp>
          </mc:Fallback>
        </mc:AlternateContent>
        <p:sp>
          <p:nvSpPr>
            <p:cNvPr id="127" name="矩形 126"/>
            <p:cNvSpPr/>
            <p:nvPr/>
          </p:nvSpPr>
          <p:spPr>
            <a:xfrm>
              <a:off x="6848231" y="1989986"/>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128" name="文字方塊 127"/>
                <p:cNvSpPr txBox="1"/>
                <p:nvPr/>
              </p:nvSpPr>
              <p:spPr>
                <a:xfrm>
                  <a:off x="6666746" y="2030164"/>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p:sp>
              <p:nvSpPr>
                <p:cNvPr id="128" name="文字方塊 127"/>
                <p:cNvSpPr txBox="1">
                  <a:spLocks noRot="1" noChangeAspect="1" noMove="1" noResize="1" noEditPoints="1" noAdjustHandles="1" noChangeArrowheads="1" noChangeShapeType="1" noTextEdit="1"/>
                </p:cNvSpPr>
                <p:nvPr/>
              </p:nvSpPr>
              <p:spPr>
                <a:xfrm>
                  <a:off x="6666746" y="2030164"/>
                  <a:ext cx="715161" cy="470000"/>
                </a:xfrm>
                <a:prstGeom prst="rect">
                  <a:avLst/>
                </a:prstGeom>
                <a:blipFill rotWithShape="1">
                  <a:blip r:embed="rId15"/>
                </a:blipFill>
              </p:spPr>
              <p:txBody>
                <a:bodyPr/>
                <a:lstStyle/>
                <a:p>
                  <a:r>
                    <a:rPr lang="zh-CN" altLang="en-US">
                      <a:noFill/>
                    </a:rPr>
                    <a:t> </a:t>
                  </a:r>
                </a:p>
              </p:txBody>
            </p:sp>
          </mc:Fallback>
        </mc:AlternateContent>
        <p:sp>
          <p:nvSpPr>
            <p:cNvPr id="129" name="矩形 128"/>
            <p:cNvSpPr/>
            <p:nvPr/>
          </p:nvSpPr>
          <p:spPr>
            <a:xfrm>
              <a:off x="7192053" y="1989986"/>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130" name="文字方塊 129"/>
                <p:cNvSpPr txBox="1"/>
                <p:nvPr/>
              </p:nvSpPr>
              <p:spPr>
                <a:xfrm>
                  <a:off x="7010568" y="2030164"/>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p:sp>
              <p:nvSpPr>
                <p:cNvPr id="130" name="文字方塊 129"/>
                <p:cNvSpPr txBox="1">
                  <a:spLocks noRot="1" noChangeAspect="1" noMove="1" noResize="1" noEditPoints="1" noAdjustHandles="1" noChangeArrowheads="1" noChangeShapeType="1" noTextEdit="1"/>
                </p:cNvSpPr>
                <p:nvPr/>
              </p:nvSpPr>
              <p:spPr>
                <a:xfrm>
                  <a:off x="7010568" y="2030164"/>
                  <a:ext cx="715161" cy="470000"/>
                </a:xfrm>
                <a:prstGeom prst="rect">
                  <a:avLst/>
                </a:prstGeom>
                <a:blipFill rotWithShape="1">
                  <a:blip r:embed="rId14"/>
                </a:blipFill>
              </p:spPr>
              <p:txBody>
                <a:bodyPr/>
                <a:lstStyle/>
                <a:p>
                  <a:r>
                    <a:rPr lang="zh-CN" altLang="en-US">
                      <a:noFill/>
                    </a:rPr>
                    <a:t> </a:t>
                  </a:r>
                </a:p>
              </p:txBody>
            </p:sp>
          </mc:Fallback>
        </mc:AlternateContent>
        <p:sp>
          <p:nvSpPr>
            <p:cNvPr id="131" name="矩形 130"/>
            <p:cNvSpPr/>
            <p:nvPr/>
          </p:nvSpPr>
          <p:spPr>
            <a:xfrm>
              <a:off x="7535874" y="1996858"/>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132" name="文字方塊 131"/>
                <p:cNvSpPr txBox="1"/>
                <p:nvPr/>
              </p:nvSpPr>
              <p:spPr>
                <a:xfrm>
                  <a:off x="7354389" y="2037036"/>
                  <a:ext cx="715161" cy="46897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p:sp>
              <p:nvSpPr>
                <p:cNvPr id="132" name="文字方塊 131"/>
                <p:cNvSpPr txBox="1">
                  <a:spLocks noRot="1" noChangeAspect="1" noMove="1" noResize="1" noEditPoints="1" noAdjustHandles="1" noChangeArrowheads="1" noChangeShapeType="1" noTextEdit="1"/>
                </p:cNvSpPr>
                <p:nvPr/>
              </p:nvSpPr>
              <p:spPr>
                <a:xfrm>
                  <a:off x="7354389" y="2037036"/>
                  <a:ext cx="715161" cy="468975"/>
                </a:xfrm>
                <a:prstGeom prst="rect">
                  <a:avLst/>
                </a:prstGeom>
                <a:blipFill rotWithShape="1">
                  <a:blip r:embed="rId13"/>
                </a:blipFill>
              </p:spPr>
              <p:txBody>
                <a:bodyPr/>
                <a:lstStyle/>
                <a:p>
                  <a:r>
                    <a:rPr lang="zh-CN" altLang="en-US">
                      <a:noFill/>
                    </a:rPr>
                    <a:t> </a:t>
                  </a:r>
                </a:p>
              </p:txBody>
            </p:sp>
          </mc:Fallback>
        </mc:AlternateContent>
      </p:grpSp>
      <p:grpSp>
        <p:nvGrpSpPr>
          <p:cNvPr id="133" name="群組 132"/>
          <p:cNvGrpSpPr/>
          <p:nvPr/>
        </p:nvGrpSpPr>
        <p:grpSpPr>
          <a:xfrm>
            <a:off x="7225118" y="2638644"/>
            <a:ext cx="1732589" cy="546872"/>
            <a:chOff x="6336961" y="1989986"/>
            <a:chExt cx="1732589" cy="546872"/>
          </a:xfrm>
        </p:grpSpPr>
        <p:sp>
          <p:nvSpPr>
            <p:cNvPr id="134" name="矩形 133"/>
            <p:cNvSpPr/>
            <p:nvPr/>
          </p:nvSpPr>
          <p:spPr>
            <a:xfrm>
              <a:off x="6504409" y="1989986"/>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135" name="文字方塊 134"/>
                <p:cNvSpPr txBox="1"/>
                <p:nvPr/>
              </p:nvSpPr>
              <p:spPr>
                <a:xfrm>
                  <a:off x="6336961" y="2030163"/>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p:sp>
              <p:nvSpPr>
                <p:cNvPr id="135" name="文字方塊 134"/>
                <p:cNvSpPr txBox="1">
                  <a:spLocks noRot="1" noChangeAspect="1" noMove="1" noResize="1" noEditPoints="1" noAdjustHandles="1" noChangeArrowheads="1" noChangeShapeType="1" noTextEdit="1"/>
                </p:cNvSpPr>
                <p:nvPr/>
              </p:nvSpPr>
              <p:spPr>
                <a:xfrm>
                  <a:off x="6336961" y="2030163"/>
                  <a:ext cx="715161" cy="470000"/>
                </a:xfrm>
                <a:prstGeom prst="rect">
                  <a:avLst/>
                </a:prstGeom>
                <a:blipFill rotWithShape="1">
                  <a:blip r:embed="rId16"/>
                </a:blipFill>
              </p:spPr>
              <p:txBody>
                <a:bodyPr/>
                <a:lstStyle/>
                <a:p>
                  <a:r>
                    <a:rPr lang="zh-CN" altLang="en-US">
                      <a:noFill/>
                    </a:rPr>
                    <a:t> </a:t>
                  </a:r>
                </a:p>
              </p:txBody>
            </p:sp>
          </mc:Fallback>
        </mc:AlternateContent>
        <p:sp>
          <p:nvSpPr>
            <p:cNvPr id="136" name="矩形 135"/>
            <p:cNvSpPr/>
            <p:nvPr/>
          </p:nvSpPr>
          <p:spPr>
            <a:xfrm>
              <a:off x="6848231" y="1989986"/>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137" name="文字方塊 136"/>
                <p:cNvSpPr txBox="1"/>
                <p:nvPr/>
              </p:nvSpPr>
              <p:spPr>
                <a:xfrm>
                  <a:off x="6666746" y="2030164"/>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p:sp>
              <p:nvSpPr>
                <p:cNvPr id="137" name="文字方塊 136"/>
                <p:cNvSpPr txBox="1">
                  <a:spLocks noRot="1" noChangeAspect="1" noMove="1" noResize="1" noEditPoints="1" noAdjustHandles="1" noChangeArrowheads="1" noChangeShapeType="1" noTextEdit="1"/>
                </p:cNvSpPr>
                <p:nvPr/>
              </p:nvSpPr>
              <p:spPr>
                <a:xfrm>
                  <a:off x="6666746" y="2030164"/>
                  <a:ext cx="715161" cy="470000"/>
                </a:xfrm>
                <a:prstGeom prst="rect">
                  <a:avLst/>
                </a:prstGeom>
                <a:blipFill rotWithShape="1">
                  <a:blip r:embed="rId15"/>
                </a:blipFill>
              </p:spPr>
              <p:txBody>
                <a:bodyPr/>
                <a:lstStyle/>
                <a:p>
                  <a:r>
                    <a:rPr lang="zh-CN" altLang="en-US">
                      <a:noFill/>
                    </a:rPr>
                    <a:t> </a:t>
                  </a:r>
                </a:p>
              </p:txBody>
            </p:sp>
          </mc:Fallback>
        </mc:AlternateContent>
        <p:sp>
          <p:nvSpPr>
            <p:cNvPr id="138" name="矩形 137"/>
            <p:cNvSpPr/>
            <p:nvPr/>
          </p:nvSpPr>
          <p:spPr>
            <a:xfrm>
              <a:off x="7192053" y="1989986"/>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139" name="文字方塊 138"/>
                <p:cNvSpPr txBox="1"/>
                <p:nvPr/>
              </p:nvSpPr>
              <p:spPr>
                <a:xfrm>
                  <a:off x="7010568" y="2030164"/>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p:sp>
              <p:nvSpPr>
                <p:cNvPr id="139" name="文字方塊 138"/>
                <p:cNvSpPr txBox="1">
                  <a:spLocks noRot="1" noChangeAspect="1" noMove="1" noResize="1" noEditPoints="1" noAdjustHandles="1" noChangeArrowheads="1" noChangeShapeType="1" noTextEdit="1"/>
                </p:cNvSpPr>
                <p:nvPr/>
              </p:nvSpPr>
              <p:spPr>
                <a:xfrm>
                  <a:off x="7010568" y="2030164"/>
                  <a:ext cx="715161" cy="470000"/>
                </a:xfrm>
                <a:prstGeom prst="rect">
                  <a:avLst/>
                </a:prstGeom>
                <a:blipFill rotWithShape="1">
                  <a:blip r:embed="rId14"/>
                </a:blipFill>
              </p:spPr>
              <p:txBody>
                <a:bodyPr/>
                <a:lstStyle/>
                <a:p>
                  <a:r>
                    <a:rPr lang="zh-CN" altLang="en-US">
                      <a:noFill/>
                    </a:rPr>
                    <a:t> </a:t>
                  </a:r>
                </a:p>
              </p:txBody>
            </p:sp>
          </mc:Fallback>
        </mc:AlternateContent>
        <p:sp>
          <p:nvSpPr>
            <p:cNvPr id="140" name="矩形 139"/>
            <p:cNvSpPr/>
            <p:nvPr/>
          </p:nvSpPr>
          <p:spPr>
            <a:xfrm>
              <a:off x="7535874" y="1996858"/>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141" name="文字方塊 140"/>
                <p:cNvSpPr txBox="1"/>
                <p:nvPr/>
              </p:nvSpPr>
              <p:spPr>
                <a:xfrm>
                  <a:off x="7354389" y="2037036"/>
                  <a:ext cx="715161" cy="46897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p:sp>
              <p:nvSpPr>
                <p:cNvPr id="141" name="文字方塊 140"/>
                <p:cNvSpPr txBox="1">
                  <a:spLocks noRot="1" noChangeAspect="1" noMove="1" noResize="1" noEditPoints="1" noAdjustHandles="1" noChangeArrowheads="1" noChangeShapeType="1" noTextEdit="1"/>
                </p:cNvSpPr>
                <p:nvPr/>
              </p:nvSpPr>
              <p:spPr>
                <a:xfrm>
                  <a:off x="7354389" y="2037036"/>
                  <a:ext cx="715161" cy="468975"/>
                </a:xfrm>
                <a:prstGeom prst="rect">
                  <a:avLst/>
                </a:prstGeom>
                <a:blipFill rotWithShape="1">
                  <a:blip r:embed="rId13"/>
                </a:blipFill>
              </p:spPr>
              <p:txBody>
                <a:bodyPr/>
                <a:lstStyle/>
                <a:p>
                  <a:r>
                    <a:rPr lang="zh-CN" altLang="en-US">
                      <a:noFill/>
                    </a:rPr>
                    <a:t> </a:t>
                  </a:r>
                </a:p>
              </p:txBody>
            </p:sp>
          </mc:Fallback>
        </mc:AlternateContent>
      </p:grpSp>
      <p:grpSp>
        <p:nvGrpSpPr>
          <p:cNvPr id="150" name="群組 149"/>
          <p:cNvGrpSpPr/>
          <p:nvPr/>
        </p:nvGrpSpPr>
        <p:grpSpPr>
          <a:xfrm>
            <a:off x="4613769" y="2691435"/>
            <a:ext cx="1732589" cy="495098"/>
            <a:chOff x="3387509" y="317020"/>
            <a:chExt cx="1732589" cy="495098"/>
          </a:xfrm>
        </p:grpSpPr>
        <mc:AlternateContent xmlns:mc="http://schemas.openxmlformats.org/markup-compatibility/2006">
          <mc:Choice xmlns:a14="http://schemas.microsoft.com/office/drawing/2010/main" Requires="a14">
            <p:sp>
              <p:nvSpPr>
                <p:cNvPr id="142" name="文字方塊 141"/>
                <p:cNvSpPr txBox="1"/>
                <p:nvPr/>
              </p:nvSpPr>
              <p:spPr>
                <a:xfrm>
                  <a:off x="3387509" y="317020"/>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p:sp>
              <p:nvSpPr>
                <p:cNvPr id="142" name="文字方塊 141"/>
                <p:cNvSpPr txBox="1">
                  <a:spLocks noRot="1" noChangeAspect="1" noMove="1" noResize="1" noEditPoints="1" noAdjustHandles="1" noChangeArrowheads="1" noChangeShapeType="1" noTextEdit="1"/>
                </p:cNvSpPr>
                <p:nvPr/>
              </p:nvSpPr>
              <p:spPr>
                <a:xfrm>
                  <a:off x="3387509" y="317020"/>
                  <a:ext cx="715161" cy="470000"/>
                </a:xfrm>
                <a:prstGeom prst="rect">
                  <a:avLst/>
                </a:prstGeom>
                <a:blipFill rotWithShape="1">
                  <a:blip r:embed="rId1"/>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3" name="文字方塊 142"/>
                <p:cNvSpPr txBox="1"/>
                <p:nvPr/>
              </p:nvSpPr>
              <p:spPr>
                <a:xfrm>
                  <a:off x="4061116" y="336271"/>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p:sp>
              <p:nvSpPr>
                <p:cNvPr id="143" name="文字方塊 142"/>
                <p:cNvSpPr txBox="1">
                  <a:spLocks noRot="1" noChangeAspect="1" noMove="1" noResize="1" noEditPoints="1" noAdjustHandles="1" noChangeArrowheads="1" noChangeShapeType="1" noTextEdit="1"/>
                </p:cNvSpPr>
                <p:nvPr/>
              </p:nvSpPr>
              <p:spPr>
                <a:xfrm>
                  <a:off x="4061116" y="336271"/>
                  <a:ext cx="715161" cy="470000"/>
                </a:xfrm>
                <a:prstGeom prst="rect">
                  <a:avLst/>
                </a:prstGeom>
                <a:blipFill rotWithShape="1">
                  <a:blip r:embed="rId7"/>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4" name="文字方塊 143"/>
                <p:cNvSpPr txBox="1"/>
                <p:nvPr/>
              </p:nvSpPr>
              <p:spPr>
                <a:xfrm>
                  <a:off x="4404937" y="343143"/>
                  <a:ext cx="715161" cy="46897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p:sp>
              <p:nvSpPr>
                <p:cNvPr id="144" name="文字方塊 143"/>
                <p:cNvSpPr txBox="1">
                  <a:spLocks noRot="1" noChangeAspect="1" noMove="1" noResize="1" noEditPoints="1" noAdjustHandles="1" noChangeArrowheads="1" noChangeShapeType="1" noTextEdit="1"/>
                </p:cNvSpPr>
                <p:nvPr/>
              </p:nvSpPr>
              <p:spPr>
                <a:xfrm>
                  <a:off x="4404937" y="343143"/>
                  <a:ext cx="715161" cy="468975"/>
                </a:xfrm>
                <a:prstGeom prst="rect">
                  <a:avLst/>
                </a:prstGeom>
                <a:blipFill rotWithShape="1">
                  <a:blip r:embed="rId10"/>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5" name="文字方塊 144"/>
                <p:cNvSpPr txBox="1"/>
                <p:nvPr/>
              </p:nvSpPr>
              <p:spPr>
                <a:xfrm>
                  <a:off x="3745089" y="325081"/>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p:sp>
              <p:nvSpPr>
                <p:cNvPr id="145" name="文字方塊 144"/>
                <p:cNvSpPr txBox="1">
                  <a:spLocks noRot="1" noChangeAspect="1" noMove="1" noResize="1" noEditPoints="1" noAdjustHandles="1" noChangeArrowheads="1" noChangeShapeType="1" noTextEdit="1"/>
                </p:cNvSpPr>
                <p:nvPr/>
              </p:nvSpPr>
              <p:spPr>
                <a:xfrm>
                  <a:off x="3745089" y="325081"/>
                  <a:ext cx="715161" cy="470000"/>
                </a:xfrm>
                <a:prstGeom prst="rect">
                  <a:avLst/>
                </a:prstGeom>
                <a:blipFill rotWithShape="1">
                  <a:blip r:embed="rId4"/>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146" name="文字方塊 145"/>
              <p:cNvSpPr txBox="1"/>
              <p:nvPr/>
            </p:nvSpPr>
            <p:spPr>
              <a:xfrm>
                <a:off x="4595909" y="1529639"/>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p:sp>
            <p:nvSpPr>
              <p:cNvPr id="146" name="文字方塊 145"/>
              <p:cNvSpPr txBox="1">
                <a:spLocks noRot="1" noChangeAspect="1" noMove="1" noResize="1" noEditPoints="1" noAdjustHandles="1" noChangeArrowheads="1" noChangeShapeType="1" noTextEdit="1"/>
              </p:cNvSpPr>
              <p:nvPr/>
            </p:nvSpPr>
            <p:spPr>
              <a:xfrm>
                <a:off x="4595909" y="1529639"/>
                <a:ext cx="715161" cy="470000"/>
              </a:xfrm>
              <a:prstGeom prst="rect">
                <a:avLst/>
              </a:prstGeom>
              <a:blipFill rotWithShape="1">
                <a:blip r:embed="rId2"/>
                <a:stretch>
                  <a:fillRect l="-58" t="-119" r="79" b="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7" name="文字方塊 146"/>
              <p:cNvSpPr txBox="1"/>
              <p:nvPr/>
            </p:nvSpPr>
            <p:spPr>
              <a:xfrm>
                <a:off x="5269516" y="1548890"/>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p:sp>
            <p:nvSpPr>
              <p:cNvPr id="147" name="文字方塊 146"/>
              <p:cNvSpPr txBox="1">
                <a:spLocks noRot="1" noChangeAspect="1" noMove="1" noResize="1" noEditPoints="1" noAdjustHandles="1" noChangeArrowheads="1" noChangeShapeType="1" noTextEdit="1"/>
              </p:cNvSpPr>
              <p:nvPr/>
            </p:nvSpPr>
            <p:spPr>
              <a:xfrm>
                <a:off x="5269516" y="1548890"/>
                <a:ext cx="715161" cy="470000"/>
              </a:xfrm>
              <a:prstGeom prst="rect">
                <a:avLst/>
              </a:prstGeom>
              <a:blipFill rotWithShape="1">
                <a:blip r:embed="rId8"/>
                <a:stretch>
                  <a:fillRect l="-40" t="-27" r="61" b="4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8" name="文字方塊 147"/>
              <p:cNvSpPr txBox="1"/>
              <p:nvPr/>
            </p:nvSpPr>
            <p:spPr>
              <a:xfrm>
                <a:off x="5613337" y="1555762"/>
                <a:ext cx="715161" cy="46897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p:sp>
            <p:nvSpPr>
              <p:cNvPr id="148" name="文字方塊 147"/>
              <p:cNvSpPr txBox="1">
                <a:spLocks noRot="1" noChangeAspect="1" noMove="1" noResize="1" noEditPoints="1" noAdjustHandles="1" noChangeArrowheads="1" noChangeShapeType="1" noTextEdit="1"/>
              </p:cNvSpPr>
              <p:nvPr/>
            </p:nvSpPr>
            <p:spPr>
              <a:xfrm>
                <a:off x="5613337" y="1555762"/>
                <a:ext cx="715161" cy="468975"/>
              </a:xfrm>
              <a:prstGeom prst="rect">
                <a:avLst/>
              </a:prstGeom>
              <a:blipFill rotWithShape="1">
                <a:blip r:embed="rId11"/>
                <a:stretch>
                  <a:fillRect l="-80" t="-3" r="12" b="7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9" name="文字方塊 148"/>
              <p:cNvSpPr txBox="1"/>
              <p:nvPr/>
            </p:nvSpPr>
            <p:spPr>
              <a:xfrm>
                <a:off x="4953489" y="1537700"/>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p:sp>
            <p:nvSpPr>
              <p:cNvPr id="149" name="文字方塊 148"/>
              <p:cNvSpPr txBox="1">
                <a:spLocks noRot="1" noChangeAspect="1" noMove="1" noResize="1" noEditPoints="1" noAdjustHandles="1" noChangeArrowheads="1" noChangeShapeType="1" noTextEdit="1"/>
              </p:cNvSpPr>
              <p:nvPr/>
            </p:nvSpPr>
            <p:spPr>
              <a:xfrm>
                <a:off x="4953489" y="1537700"/>
                <a:ext cx="715161" cy="470000"/>
              </a:xfrm>
              <a:prstGeom prst="rect">
                <a:avLst/>
              </a:prstGeom>
              <a:blipFill rotWithShape="1">
                <a:blip r:embed="rId5"/>
                <a:stretch>
                  <a:fillRect l="-68" t="-78" r="1" b="9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1" name="文字方塊 150"/>
              <p:cNvSpPr txBox="1"/>
              <p:nvPr/>
            </p:nvSpPr>
            <p:spPr>
              <a:xfrm>
                <a:off x="7940279" y="916336"/>
                <a:ext cx="198772"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m:rPr>
                          <m:sty m:val="p"/>
                        </m:rPr>
                        <a:rPr lang="en-US" altLang="zh-TW" sz="2800" i="1">
                          <a:latin typeface="Cambria Math" panose="02040503050406030204" pitchFamily="18" charset="0"/>
                        </a:rPr>
                        <m:t>I</m:t>
                      </m:r>
                    </m:oMath>
                  </m:oMathPara>
                </a14:m>
                <a:endParaRPr lang="zh-TW" altLang="en-US" sz="2800" dirty="0"/>
              </a:p>
            </p:txBody>
          </p:sp>
        </mc:Choice>
        <mc:Fallback>
          <p:sp>
            <p:nvSpPr>
              <p:cNvPr id="151" name="文字方塊 150"/>
              <p:cNvSpPr txBox="1">
                <a:spLocks noRot="1" noChangeAspect="1" noMove="1" noResize="1" noEditPoints="1" noAdjustHandles="1" noChangeArrowheads="1" noChangeShapeType="1" noTextEdit="1"/>
              </p:cNvSpPr>
              <p:nvPr/>
            </p:nvSpPr>
            <p:spPr>
              <a:xfrm>
                <a:off x="7940279" y="916336"/>
                <a:ext cx="198772" cy="430887"/>
              </a:xfrm>
              <a:prstGeom prst="rect">
                <a:avLst/>
              </a:prstGeom>
              <a:blipFill rotWithShape="1">
                <a:blip r:embed="rId23"/>
                <a:stretch>
                  <a:fillRect l="-120" t="-7" r="-19997" b="9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2" name="文字方塊 151"/>
              <p:cNvSpPr txBox="1"/>
              <p:nvPr/>
            </p:nvSpPr>
            <p:spPr>
              <a:xfrm>
                <a:off x="7955862" y="2006642"/>
                <a:ext cx="198772"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m:rPr>
                          <m:sty m:val="p"/>
                        </m:rPr>
                        <a:rPr lang="en-US" altLang="zh-TW" sz="2800" i="1">
                          <a:latin typeface="Cambria Math" panose="02040503050406030204" pitchFamily="18" charset="0"/>
                        </a:rPr>
                        <m:t>I</m:t>
                      </m:r>
                    </m:oMath>
                  </m:oMathPara>
                </a14:m>
                <a:endParaRPr lang="zh-TW" altLang="en-US" sz="2800" dirty="0"/>
              </a:p>
            </p:txBody>
          </p:sp>
        </mc:Choice>
        <mc:Fallback>
          <p:sp>
            <p:nvSpPr>
              <p:cNvPr id="152" name="文字方塊 151"/>
              <p:cNvSpPr txBox="1">
                <a:spLocks noRot="1" noChangeAspect="1" noMove="1" noResize="1" noEditPoints="1" noAdjustHandles="1" noChangeArrowheads="1" noChangeShapeType="1" noTextEdit="1"/>
              </p:cNvSpPr>
              <p:nvPr/>
            </p:nvSpPr>
            <p:spPr>
              <a:xfrm>
                <a:off x="7955862" y="2006642"/>
                <a:ext cx="198772" cy="430887"/>
              </a:xfrm>
              <a:prstGeom prst="rect">
                <a:avLst/>
              </a:prstGeom>
              <a:blipFill rotWithShape="1">
                <a:blip r:embed="rId23"/>
                <a:stretch>
                  <a:fillRect l="-293" t="-10" r="-19825" b="9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3" name="文字方塊 152"/>
              <p:cNvSpPr txBox="1"/>
              <p:nvPr/>
            </p:nvSpPr>
            <p:spPr>
              <a:xfrm>
                <a:off x="7975429" y="3167366"/>
                <a:ext cx="198772"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m:rPr>
                          <m:sty m:val="p"/>
                        </m:rPr>
                        <a:rPr lang="en-US" altLang="zh-TW" sz="2800" i="1">
                          <a:latin typeface="Cambria Math" panose="02040503050406030204" pitchFamily="18" charset="0"/>
                        </a:rPr>
                        <m:t>I</m:t>
                      </m:r>
                    </m:oMath>
                  </m:oMathPara>
                </a14:m>
                <a:endParaRPr lang="zh-TW" altLang="en-US" sz="2800" dirty="0"/>
              </a:p>
            </p:txBody>
          </p:sp>
        </mc:Choice>
        <mc:Fallback>
          <p:sp>
            <p:nvSpPr>
              <p:cNvPr id="153" name="文字方塊 152"/>
              <p:cNvSpPr txBox="1">
                <a:spLocks noRot="1" noChangeAspect="1" noMove="1" noResize="1" noEditPoints="1" noAdjustHandles="1" noChangeArrowheads="1" noChangeShapeType="1" noTextEdit="1"/>
              </p:cNvSpPr>
              <p:nvPr/>
            </p:nvSpPr>
            <p:spPr>
              <a:xfrm>
                <a:off x="7975429" y="3167366"/>
                <a:ext cx="198772" cy="430887"/>
              </a:xfrm>
              <a:prstGeom prst="rect">
                <a:avLst/>
              </a:prstGeom>
              <a:blipFill rotWithShape="1">
                <a:blip r:embed="rId23"/>
                <a:stretch>
                  <a:fillRect l="-233" t="-144" r="-19884" b="8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4" name="文字方塊 153"/>
              <p:cNvSpPr txBox="1"/>
              <p:nvPr/>
            </p:nvSpPr>
            <p:spPr>
              <a:xfrm>
                <a:off x="5276337" y="834138"/>
                <a:ext cx="334322"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𝑄</m:t>
                      </m:r>
                    </m:oMath>
                  </m:oMathPara>
                </a14:m>
                <a:endParaRPr lang="zh-TW" altLang="en-US" sz="2800" dirty="0"/>
              </a:p>
            </p:txBody>
          </p:sp>
        </mc:Choice>
        <mc:Fallback>
          <p:sp>
            <p:nvSpPr>
              <p:cNvPr id="154" name="文字方塊 153"/>
              <p:cNvSpPr txBox="1">
                <a:spLocks noRot="1" noChangeAspect="1" noMove="1" noResize="1" noEditPoints="1" noAdjustHandles="1" noChangeArrowheads="1" noChangeShapeType="1" noTextEdit="1"/>
              </p:cNvSpPr>
              <p:nvPr/>
            </p:nvSpPr>
            <p:spPr>
              <a:xfrm>
                <a:off x="5276337" y="834138"/>
                <a:ext cx="334322" cy="430887"/>
              </a:xfrm>
              <a:prstGeom prst="rect">
                <a:avLst/>
              </a:prstGeom>
              <a:blipFill rotWithShape="1">
                <a:blip r:embed="rId24"/>
                <a:stretch>
                  <a:fillRect l="-36" t="-89" r="-10317" b="2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5" name="文字方塊 154"/>
              <p:cNvSpPr txBox="1"/>
              <p:nvPr/>
            </p:nvSpPr>
            <p:spPr>
              <a:xfrm>
                <a:off x="5278993" y="2017427"/>
                <a:ext cx="334322" cy="43088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𝐾</m:t>
                      </m:r>
                    </m:oMath>
                  </m:oMathPara>
                </a14:m>
                <a:endParaRPr lang="zh-TW" altLang="en-US" sz="2800" dirty="0"/>
              </a:p>
            </p:txBody>
          </p:sp>
        </mc:Choice>
        <mc:Fallback>
          <p:sp>
            <p:nvSpPr>
              <p:cNvPr id="155" name="文字方塊 154"/>
              <p:cNvSpPr txBox="1">
                <a:spLocks noRot="1" noChangeAspect="1" noMove="1" noResize="1" noEditPoints="1" noAdjustHandles="1" noChangeArrowheads="1" noChangeShapeType="1" noTextEdit="1"/>
              </p:cNvSpPr>
              <p:nvPr/>
            </p:nvSpPr>
            <p:spPr>
              <a:xfrm>
                <a:off x="5278993" y="2017427"/>
                <a:ext cx="334322" cy="430887"/>
              </a:xfrm>
              <a:prstGeom prst="rect">
                <a:avLst/>
              </a:prstGeom>
              <a:blipFill rotWithShape="1">
                <a:blip r:embed="rId25"/>
                <a:stretch>
                  <a:fillRect l="-71" t="-7" r="165" b="9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6" name="文字方塊 155"/>
              <p:cNvSpPr txBox="1"/>
              <p:nvPr/>
            </p:nvSpPr>
            <p:spPr>
              <a:xfrm>
                <a:off x="5276337" y="3179223"/>
                <a:ext cx="317587"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𝑉</m:t>
                      </m:r>
                    </m:oMath>
                  </m:oMathPara>
                </a14:m>
                <a:endParaRPr lang="zh-TW" altLang="en-US" sz="2800" dirty="0"/>
              </a:p>
            </p:txBody>
          </p:sp>
        </mc:Choice>
        <mc:Fallback>
          <p:sp>
            <p:nvSpPr>
              <p:cNvPr id="156" name="文字方塊 155"/>
              <p:cNvSpPr txBox="1">
                <a:spLocks noRot="1" noChangeAspect="1" noMove="1" noResize="1" noEditPoints="1" noAdjustHandles="1" noChangeArrowheads="1" noChangeShapeType="1" noTextEdit="1"/>
              </p:cNvSpPr>
              <p:nvPr/>
            </p:nvSpPr>
            <p:spPr>
              <a:xfrm>
                <a:off x="5276337" y="3179223"/>
                <a:ext cx="317587" cy="430887"/>
              </a:xfrm>
              <a:prstGeom prst="rect">
                <a:avLst/>
              </a:prstGeom>
              <a:blipFill rotWithShape="1">
                <a:blip r:embed="rId26"/>
                <a:stretch>
                  <a:fillRect l="-38" t="-96" r="-10731" b="31"/>
                </a:stretch>
              </a:blipFill>
            </p:spPr>
            <p:txBody>
              <a:bodyPr/>
              <a:lstStyle/>
              <a:p>
                <a:r>
                  <a:rPr lang="zh-CN" altLang="en-US">
                    <a:noFill/>
                  </a:rPr>
                  <a:t> </a:t>
                </a:r>
              </a:p>
            </p:txBody>
          </p:sp>
        </mc:Fallback>
      </mc:AlternateContent>
      <p:sp>
        <p:nvSpPr>
          <p:cNvPr id="2" name="投影片編號版面配置區 1"/>
          <p:cNvSpPr>
            <a:spLocks noGrp="1"/>
          </p:cNvSpPr>
          <p:nvPr>
            <p:ph type="sldNum" sz="quarter" idx="12"/>
          </p:nvPr>
        </p:nvSpPr>
        <p:spPr/>
        <p:txBody>
          <a:bodyPr/>
          <a:lstStyle/>
          <a:p>
            <a:fld id="{14FE7D4A-7B99-4F9B-9C7F-3AECE8C25A38}" type="slidenum">
              <a:rPr lang="zh-TW" altLang="en-US" smtClean="0"/>
            </a:fld>
            <a:endParaRPr lang="zh-TW" altLang="en-US"/>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5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0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0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1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1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1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2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4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4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4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5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5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7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1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1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1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1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19"/>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20"/>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33"/>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5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53"/>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p:bldP spid="76" grpId="0"/>
      <p:bldP spid="91" grpId="0"/>
      <p:bldP spid="96" grpId="0" animBg="1"/>
      <p:bldP spid="97" grpId="0"/>
      <p:bldP spid="99" grpId="0" animBg="1"/>
      <p:bldP spid="100" grpId="0"/>
      <p:bldP spid="102" grpId="0" animBg="1"/>
      <p:bldP spid="103" grpId="0"/>
      <p:bldP spid="105" grpId="0" animBg="1"/>
      <p:bldP spid="106" grpId="0"/>
      <p:bldP spid="107" grpId="0" animBg="1"/>
      <p:bldP spid="108" grpId="0" animBg="1"/>
      <p:bldP spid="109" grpId="0" animBg="1"/>
      <p:bldP spid="110" grpId="0" animBg="1"/>
      <p:bldP spid="111" grpId="0" animBg="1"/>
      <p:bldP spid="112" grpId="0" animBg="1"/>
      <p:bldP spid="113" grpId="0" animBg="1"/>
      <p:bldP spid="114" grpId="0" animBg="1"/>
      <p:bldP spid="115" grpId="0"/>
      <p:bldP spid="119" grpId="0"/>
      <p:bldP spid="146" grpId="0"/>
      <p:bldP spid="147" grpId="0"/>
      <p:bldP spid="148" grpId="0"/>
      <p:bldP spid="149" grpId="0"/>
      <p:bldP spid="151" grpId="0"/>
      <p:bldP spid="152" grpId="0"/>
      <p:bldP spid="153" grpId="0"/>
      <p:bldP spid="154" grpId="0"/>
      <p:bldP spid="155" grpId="0"/>
      <p:bldP spid="15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9" name="直線單箭頭接點 108"/>
          <p:cNvCxnSpPr>
            <a:stCxn id="33" idx="0"/>
            <a:endCxn id="8" idx="4"/>
          </p:cNvCxnSpPr>
          <p:nvPr/>
        </p:nvCxnSpPr>
        <p:spPr>
          <a:xfrm flipH="1" flipV="1">
            <a:off x="1032678" y="2787695"/>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單箭頭接點 111"/>
          <p:cNvCxnSpPr/>
          <p:nvPr/>
        </p:nvCxnSpPr>
        <p:spPr>
          <a:xfrm flipH="1" flipV="1">
            <a:off x="3311336" y="2766818"/>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單箭頭接點 122"/>
          <p:cNvCxnSpPr/>
          <p:nvPr/>
        </p:nvCxnSpPr>
        <p:spPr>
          <a:xfrm flipH="1" flipV="1">
            <a:off x="5534176" y="2765915"/>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p:cNvCxnSpPr/>
          <p:nvPr/>
        </p:nvCxnSpPr>
        <p:spPr>
          <a:xfrm flipH="1" flipV="1">
            <a:off x="7794534" y="2784017"/>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1717885" y="379586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28" name="文字方塊 27"/>
              <p:cNvSpPr txBox="1"/>
              <p:nvPr/>
            </p:nvSpPr>
            <p:spPr>
              <a:xfrm>
                <a:off x="1526126" y="3833406"/>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p:sp>
            <p:nvSpPr>
              <p:cNvPr id="28" name="文字方塊 27"/>
              <p:cNvSpPr txBox="1">
                <a:spLocks noRot="1" noChangeAspect="1" noMove="1" noResize="1" noEditPoints="1" noAdjustHandles="1" noChangeArrowheads="1" noChangeShapeType="1" noTextEdit="1"/>
              </p:cNvSpPr>
              <p:nvPr/>
            </p:nvSpPr>
            <p:spPr>
              <a:xfrm>
                <a:off x="1526126" y="3833406"/>
                <a:ext cx="715161" cy="470000"/>
              </a:xfrm>
              <a:prstGeom prst="rect">
                <a:avLst/>
              </a:prstGeom>
              <a:blipFill rotWithShape="1">
                <a:blip r:embed="rId1"/>
                <a:stretch>
                  <a:fillRect l="-31" t="-116" r="52" b="2"/>
                </a:stretch>
              </a:blipFill>
            </p:spPr>
            <p:txBody>
              <a:bodyPr/>
              <a:lstStyle/>
              <a:p>
                <a:r>
                  <a:rPr lang="zh-CN" altLang="en-US">
                    <a:noFill/>
                  </a:rPr>
                  <a:t> </a:t>
                </a:r>
              </a:p>
            </p:txBody>
          </p:sp>
        </mc:Fallback>
      </mc:AlternateContent>
      <p:sp>
        <p:nvSpPr>
          <p:cNvPr id="32" name="矩形 31"/>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33" name="文字方塊 32"/>
              <p:cNvSpPr txBox="1"/>
              <p:nvPr/>
            </p:nvSpPr>
            <p:spPr>
              <a:xfrm>
                <a:off x="964022" y="3843680"/>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p:sp>
            <p:nvSpPr>
              <p:cNvPr id="33" name="文字方塊 32"/>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rotWithShape="1">
                <a:blip r:embed="rId2"/>
                <a:stretch>
                  <a:fillRect l="-13" t="-5" r="34" b="27"/>
                </a:stretch>
              </a:blipFill>
            </p:spPr>
            <p:txBody>
              <a:bodyPr/>
              <a:lstStyle/>
              <a:p>
                <a:r>
                  <a:rPr lang="zh-CN" altLang="en-US">
                    <a:noFill/>
                  </a:rPr>
                  <a:t> </a:t>
                </a:r>
              </a:p>
            </p:txBody>
          </p:sp>
        </mc:Fallback>
      </mc:AlternateContent>
      <p:sp>
        <p:nvSpPr>
          <p:cNvPr id="34" name="矩形 33"/>
          <p:cNvSpPr/>
          <p:nvPr/>
        </p:nvSpPr>
        <p:spPr>
          <a:xfrm>
            <a:off x="583404" y="379586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35" name="文字方塊 34"/>
              <p:cNvSpPr txBox="1"/>
              <p:nvPr/>
            </p:nvSpPr>
            <p:spPr>
              <a:xfrm>
                <a:off x="401919" y="3843680"/>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p:sp>
            <p:nvSpPr>
              <p:cNvPr id="35" name="文字方塊 34"/>
              <p:cNvSpPr txBox="1">
                <a:spLocks noRot="1" noChangeAspect="1" noMove="1" noResize="1" noEditPoints="1" noAdjustHandles="1" noChangeArrowheads="1" noChangeShapeType="1" noTextEdit="1"/>
              </p:cNvSpPr>
              <p:nvPr/>
            </p:nvSpPr>
            <p:spPr>
              <a:xfrm>
                <a:off x="401919" y="3843680"/>
                <a:ext cx="715161" cy="470000"/>
              </a:xfrm>
              <a:prstGeom prst="rect">
                <a:avLst/>
              </a:prstGeom>
              <a:blipFill rotWithShape="1">
                <a:blip r:embed="rId3"/>
                <a:stretch>
                  <a:fillRect l="-84" t="-5" r="16" b="27"/>
                </a:stretch>
              </a:blipFill>
            </p:spPr>
            <p:txBody>
              <a:bodyPr/>
              <a:lstStyle/>
              <a:p>
                <a:r>
                  <a:rPr lang="zh-CN" altLang="en-US">
                    <a:noFill/>
                  </a:rPr>
                  <a:t> </a:t>
                </a:r>
              </a:p>
            </p:txBody>
          </p:sp>
        </mc:Fallback>
      </mc:AlternateContent>
      <p:sp>
        <p:nvSpPr>
          <p:cNvPr id="74" name="矩形 73"/>
          <p:cNvSpPr/>
          <p:nvPr/>
        </p:nvSpPr>
        <p:spPr>
          <a:xfrm>
            <a:off x="3994097" y="377893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75" name="文字方塊 74"/>
              <p:cNvSpPr txBox="1"/>
              <p:nvPr/>
            </p:nvSpPr>
            <p:spPr>
              <a:xfrm>
                <a:off x="3802338" y="3816476"/>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p:sp>
            <p:nvSpPr>
              <p:cNvPr id="75" name="文字方塊 74"/>
              <p:cNvSpPr txBox="1">
                <a:spLocks noRot="1" noChangeAspect="1" noMove="1" noResize="1" noEditPoints="1" noAdjustHandles="1" noChangeArrowheads="1" noChangeShapeType="1" noTextEdit="1"/>
              </p:cNvSpPr>
              <p:nvPr/>
            </p:nvSpPr>
            <p:spPr>
              <a:xfrm>
                <a:off x="3802338" y="3816476"/>
                <a:ext cx="715161" cy="470000"/>
              </a:xfrm>
              <a:prstGeom prst="rect">
                <a:avLst/>
              </a:prstGeom>
              <a:blipFill rotWithShape="1">
                <a:blip r:embed="rId4"/>
                <a:stretch>
                  <a:fillRect l="-83" t="-27" r="15" b="48"/>
                </a:stretch>
              </a:blipFill>
            </p:spPr>
            <p:txBody>
              <a:bodyPr/>
              <a:lstStyle/>
              <a:p>
                <a:r>
                  <a:rPr lang="zh-CN" altLang="en-US">
                    <a:noFill/>
                  </a:rPr>
                  <a:t> </a:t>
                </a:r>
              </a:p>
            </p:txBody>
          </p:sp>
        </mc:Fallback>
      </mc:AlternateContent>
      <p:sp>
        <p:nvSpPr>
          <p:cNvPr id="76" name="矩形 75"/>
          <p:cNvSpPr/>
          <p:nvPr/>
        </p:nvSpPr>
        <p:spPr>
          <a:xfrm>
            <a:off x="3421719" y="377893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77" name="文字方塊 76"/>
              <p:cNvSpPr txBox="1"/>
              <p:nvPr/>
            </p:nvSpPr>
            <p:spPr>
              <a:xfrm>
                <a:off x="3240234" y="3826750"/>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p:sp>
            <p:nvSpPr>
              <p:cNvPr id="77" name="文字方塊 76"/>
              <p:cNvSpPr txBox="1">
                <a:spLocks noRot="1" noChangeAspect="1" noMove="1" noResize="1" noEditPoints="1" noAdjustHandles="1" noChangeArrowheads="1" noChangeShapeType="1" noTextEdit="1"/>
              </p:cNvSpPr>
              <p:nvPr/>
            </p:nvSpPr>
            <p:spPr>
              <a:xfrm>
                <a:off x="3240234" y="3826750"/>
                <a:ext cx="715161" cy="470000"/>
              </a:xfrm>
              <a:prstGeom prst="rect">
                <a:avLst/>
              </a:prstGeom>
              <a:blipFill rotWithShape="1">
                <a:blip r:embed="rId5"/>
                <a:stretch>
                  <a:fillRect l="-65" t="-51" r="86" b="72"/>
                </a:stretch>
              </a:blipFill>
            </p:spPr>
            <p:txBody>
              <a:bodyPr/>
              <a:lstStyle/>
              <a:p>
                <a:r>
                  <a:rPr lang="zh-CN" altLang="en-US">
                    <a:noFill/>
                  </a:rPr>
                  <a:t> </a:t>
                </a:r>
              </a:p>
            </p:txBody>
          </p:sp>
        </mc:Fallback>
      </mc:AlternateContent>
      <p:sp>
        <p:nvSpPr>
          <p:cNvPr id="78" name="矩形 77"/>
          <p:cNvSpPr/>
          <p:nvPr/>
        </p:nvSpPr>
        <p:spPr>
          <a:xfrm>
            <a:off x="2859616" y="377893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79" name="文字方塊 78"/>
              <p:cNvSpPr txBox="1"/>
              <p:nvPr/>
            </p:nvSpPr>
            <p:spPr>
              <a:xfrm>
                <a:off x="2678131" y="3826750"/>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p:sp>
            <p:nvSpPr>
              <p:cNvPr id="79" name="文字方塊 78"/>
              <p:cNvSpPr txBox="1">
                <a:spLocks noRot="1" noChangeAspect="1" noMove="1" noResize="1" noEditPoints="1" noAdjustHandles="1" noChangeArrowheads="1" noChangeShapeType="1" noTextEdit="1"/>
              </p:cNvSpPr>
              <p:nvPr/>
            </p:nvSpPr>
            <p:spPr>
              <a:xfrm>
                <a:off x="2678131" y="3826750"/>
                <a:ext cx="715161" cy="470000"/>
              </a:xfrm>
              <a:prstGeom prst="rect">
                <a:avLst/>
              </a:prstGeom>
              <a:blipFill rotWithShape="1">
                <a:blip r:embed="rId6"/>
                <a:stretch>
                  <a:fillRect l="-47" t="-51" r="68" b="72"/>
                </a:stretch>
              </a:blipFill>
            </p:spPr>
            <p:txBody>
              <a:bodyPr/>
              <a:lstStyle/>
              <a:p>
                <a:r>
                  <a:rPr lang="zh-CN" altLang="en-US">
                    <a:noFill/>
                  </a:rPr>
                  <a:t> </a:t>
                </a:r>
              </a:p>
            </p:txBody>
          </p:sp>
        </mc:Fallback>
      </mc:AlternateContent>
      <p:sp>
        <p:nvSpPr>
          <p:cNvPr id="85" name="矩形 84"/>
          <p:cNvSpPr/>
          <p:nvPr/>
        </p:nvSpPr>
        <p:spPr>
          <a:xfrm>
            <a:off x="6238213" y="3789527"/>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86" name="文字方塊 85"/>
              <p:cNvSpPr txBox="1"/>
              <p:nvPr/>
            </p:nvSpPr>
            <p:spPr>
              <a:xfrm>
                <a:off x="6046454" y="3827070"/>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p:sp>
            <p:nvSpPr>
              <p:cNvPr id="86" name="文字方塊 85"/>
              <p:cNvSpPr txBox="1">
                <a:spLocks noRot="1" noChangeAspect="1" noMove="1" noResize="1" noEditPoints="1" noAdjustHandles="1" noChangeArrowheads="1" noChangeShapeType="1" noTextEdit="1"/>
              </p:cNvSpPr>
              <p:nvPr/>
            </p:nvSpPr>
            <p:spPr>
              <a:xfrm>
                <a:off x="6046454" y="3827070"/>
                <a:ext cx="715161" cy="470000"/>
              </a:xfrm>
              <a:prstGeom prst="rect">
                <a:avLst/>
              </a:prstGeom>
              <a:blipFill rotWithShape="1">
                <a:blip r:embed="rId7"/>
                <a:stretch>
                  <a:fillRect l="-87" t="-119" r="19" b="5"/>
                </a:stretch>
              </a:blipFill>
            </p:spPr>
            <p:txBody>
              <a:bodyPr/>
              <a:lstStyle/>
              <a:p>
                <a:r>
                  <a:rPr lang="zh-CN" altLang="en-US">
                    <a:noFill/>
                  </a:rPr>
                  <a:t> </a:t>
                </a:r>
              </a:p>
            </p:txBody>
          </p:sp>
        </mc:Fallback>
      </mc:AlternateContent>
      <p:sp>
        <p:nvSpPr>
          <p:cNvPr id="87" name="矩形 86"/>
          <p:cNvSpPr/>
          <p:nvPr/>
        </p:nvSpPr>
        <p:spPr>
          <a:xfrm>
            <a:off x="5665835" y="3789527"/>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88" name="文字方塊 87"/>
              <p:cNvSpPr txBox="1"/>
              <p:nvPr/>
            </p:nvSpPr>
            <p:spPr>
              <a:xfrm>
                <a:off x="5484350" y="3837344"/>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p:sp>
            <p:nvSpPr>
              <p:cNvPr id="88" name="文字方塊 87"/>
              <p:cNvSpPr txBox="1">
                <a:spLocks noRot="1" noChangeAspect="1" noMove="1" noResize="1" noEditPoints="1" noAdjustHandles="1" noChangeArrowheads="1" noChangeShapeType="1" noTextEdit="1"/>
              </p:cNvSpPr>
              <p:nvPr/>
            </p:nvSpPr>
            <p:spPr>
              <a:xfrm>
                <a:off x="5484350" y="3837344"/>
                <a:ext cx="715161" cy="470000"/>
              </a:xfrm>
              <a:prstGeom prst="rect">
                <a:avLst/>
              </a:prstGeom>
              <a:blipFill rotWithShape="1">
                <a:blip r:embed="rId8"/>
                <a:stretch>
                  <a:fillRect l="-69" t="-8" r="1" b="30"/>
                </a:stretch>
              </a:blipFill>
            </p:spPr>
            <p:txBody>
              <a:bodyPr/>
              <a:lstStyle/>
              <a:p>
                <a:r>
                  <a:rPr lang="zh-CN" altLang="en-US">
                    <a:noFill/>
                  </a:rPr>
                  <a:t> </a:t>
                </a:r>
              </a:p>
            </p:txBody>
          </p:sp>
        </mc:Fallback>
      </mc:AlternateContent>
      <p:sp>
        <p:nvSpPr>
          <p:cNvPr id="89" name="矩形 88"/>
          <p:cNvSpPr/>
          <p:nvPr/>
        </p:nvSpPr>
        <p:spPr>
          <a:xfrm>
            <a:off x="5103732" y="3789527"/>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90" name="文字方塊 89"/>
              <p:cNvSpPr txBox="1"/>
              <p:nvPr/>
            </p:nvSpPr>
            <p:spPr>
              <a:xfrm>
                <a:off x="4922247" y="3837344"/>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p:sp>
            <p:nvSpPr>
              <p:cNvPr id="90" name="文字方塊 89"/>
              <p:cNvSpPr txBox="1">
                <a:spLocks noRot="1" noChangeAspect="1" noMove="1" noResize="1" noEditPoints="1" noAdjustHandles="1" noChangeArrowheads="1" noChangeShapeType="1" noTextEdit="1"/>
              </p:cNvSpPr>
              <p:nvPr/>
            </p:nvSpPr>
            <p:spPr>
              <a:xfrm>
                <a:off x="4922247" y="3837344"/>
                <a:ext cx="715161" cy="470000"/>
              </a:xfrm>
              <a:prstGeom prst="rect">
                <a:avLst/>
              </a:prstGeom>
              <a:blipFill rotWithShape="1">
                <a:blip r:embed="rId9"/>
                <a:stretch>
                  <a:fillRect l="-51" t="-8" r="72" b="30"/>
                </a:stretch>
              </a:blipFill>
            </p:spPr>
            <p:txBody>
              <a:bodyPr/>
              <a:lstStyle/>
              <a:p>
                <a:r>
                  <a:rPr lang="zh-CN" altLang="en-US">
                    <a:noFill/>
                  </a:rPr>
                  <a:t> </a:t>
                </a:r>
              </a:p>
            </p:txBody>
          </p:sp>
        </mc:Fallback>
      </mc:AlternateContent>
      <p:sp>
        <p:nvSpPr>
          <p:cNvPr id="96" name="矩形 95"/>
          <p:cNvSpPr/>
          <p:nvPr/>
        </p:nvSpPr>
        <p:spPr>
          <a:xfrm>
            <a:off x="8490917" y="3803115"/>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97" name="文字方塊 96"/>
              <p:cNvSpPr txBox="1"/>
              <p:nvPr/>
            </p:nvSpPr>
            <p:spPr>
              <a:xfrm>
                <a:off x="8299158" y="3840658"/>
                <a:ext cx="715161" cy="46897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p:sp>
            <p:nvSpPr>
              <p:cNvPr id="97" name="文字方塊 96"/>
              <p:cNvSpPr txBox="1">
                <a:spLocks noRot="1" noChangeAspect="1" noMove="1" noResize="1" noEditPoints="1" noAdjustHandles="1" noChangeArrowheads="1" noChangeShapeType="1" noTextEdit="1"/>
              </p:cNvSpPr>
              <p:nvPr/>
            </p:nvSpPr>
            <p:spPr>
              <a:xfrm>
                <a:off x="8299158" y="3840658"/>
                <a:ext cx="715161" cy="468975"/>
              </a:xfrm>
              <a:prstGeom prst="rect">
                <a:avLst/>
              </a:prstGeom>
              <a:blipFill rotWithShape="1">
                <a:blip r:embed="rId10"/>
                <a:stretch>
                  <a:fillRect l="-48" t="-38" r="69" b="112"/>
                </a:stretch>
              </a:blipFill>
            </p:spPr>
            <p:txBody>
              <a:bodyPr/>
              <a:lstStyle/>
              <a:p>
                <a:r>
                  <a:rPr lang="zh-CN" altLang="en-US">
                    <a:noFill/>
                  </a:rPr>
                  <a:t> </a:t>
                </a:r>
              </a:p>
            </p:txBody>
          </p:sp>
        </mc:Fallback>
      </mc:AlternateContent>
      <p:sp>
        <p:nvSpPr>
          <p:cNvPr id="98" name="矩形 97"/>
          <p:cNvSpPr/>
          <p:nvPr/>
        </p:nvSpPr>
        <p:spPr>
          <a:xfrm>
            <a:off x="7918539" y="3803115"/>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99" name="文字方塊 98"/>
              <p:cNvSpPr txBox="1"/>
              <p:nvPr/>
            </p:nvSpPr>
            <p:spPr>
              <a:xfrm>
                <a:off x="7737054" y="3850932"/>
                <a:ext cx="715161" cy="46897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p:sp>
            <p:nvSpPr>
              <p:cNvPr id="99" name="文字方塊 98"/>
              <p:cNvSpPr txBox="1">
                <a:spLocks noRot="1" noChangeAspect="1" noMove="1" noResize="1" noEditPoints="1" noAdjustHandles="1" noChangeArrowheads="1" noChangeShapeType="1" noTextEdit="1"/>
              </p:cNvSpPr>
              <p:nvPr/>
            </p:nvSpPr>
            <p:spPr>
              <a:xfrm>
                <a:off x="7737054" y="3850932"/>
                <a:ext cx="715161" cy="468975"/>
              </a:xfrm>
              <a:prstGeom prst="rect">
                <a:avLst/>
              </a:prstGeom>
              <a:blipFill rotWithShape="1">
                <a:blip r:embed="rId11"/>
                <a:stretch>
                  <a:fillRect l="-30" t="-62" r="51"/>
                </a:stretch>
              </a:blipFill>
            </p:spPr>
            <p:txBody>
              <a:bodyPr/>
              <a:lstStyle/>
              <a:p>
                <a:r>
                  <a:rPr lang="zh-CN" altLang="en-US">
                    <a:noFill/>
                  </a:rPr>
                  <a:t> </a:t>
                </a:r>
              </a:p>
            </p:txBody>
          </p:sp>
        </mc:Fallback>
      </mc:AlternateContent>
      <p:sp>
        <p:nvSpPr>
          <p:cNvPr id="100" name="矩形 99"/>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101" name="文字方塊 100"/>
              <p:cNvSpPr txBox="1"/>
              <p:nvPr/>
            </p:nvSpPr>
            <p:spPr>
              <a:xfrm>
                <a:off x="7174951" y="3850932"/>
                <a:ext cx="715161" cy="46897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p:sp>
            <p:nvSpPr>
              <p:cNvPr id="101" name="文字方塊 100"/>
              <p:cNvSpPr txBox="1">
                <a:spLocks noRot="1" noChangeAspect="1" noMove="1" noResize="1" noEditPoints="1" noAdjustHandles="1" noChangeArrowheads="1" noChangeShapeType="1" noTextEdit="1"/>
              </p:cNvSpPr>
              <p:nvPr/>
            </p:nvSpPr>
            <p:spPr>
              <a:xfrm>
                <a:off x="7174951" y="3850932"/>
                <a:ext cx="715161" cy="468975"/>
              </a:xfrm>
              <a:prstGeom prst="rect">
                <a:avLst/>
              </a:prstGeom>
              <a:blipFill rotWithShape="1">
                <a:blip r:embed="rId12"/>
                <a:stretch>
                  <a:fillRect l="-12" t="-62" r="33"/>
                </a:stretch>
              </a:blipFill>
            </p:spPr>
            <p:txBody>
              <a:bodyPr/>
              <a:lstStyle/>
              <a:p>
                <a:r>
                  <a:rPr lang="zh-CN" altLang="en-US">
                    <a:noFill/>
                  </a:rPr>
                  <a:t> </a:t>
                </a:r>
              </a:p>
            </p:txBody>
          </p:sp>
        </mc:Fallback>
      </mc:AlternateContent>
      <p:sp>
        <p:nvSpPr>
          <p:cNvPr id="8" name="橢圓 7"/>
          <p:cNvSpPr/>
          <p:nvPr/>
        </p:nvSpPr>
        <p:spPr>
          <a:xfrm>
            <a:off x="942678" y="2607695"/>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08" name="橢圓 107"/>
          <p:cNvSpPr/>
          <p:nvPr/>
        </p:nvSpPr>
        <p:spPr>
          <a:xfrm>
            <a:off x="3240355" y="2616162"/>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11" name="橢圓 110"/>
          <p:cNvSpPr/>
          <p:nvPr/>
        </p:nvSpPr>
        <p:spPr>
          <a:xfrm>
            <a:off x="5445764" y="2625020"/>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14" name="橢圓 113"/>
          <p:cNvSpPr/>
          <p:nvPr/>
        </p:nvSpPr>
        <p:spPr>
          <a:xfrm>
            <a:off x="7696724" y="2650421"/>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15" name="直線單箭頭接點 114"/>
          <p:cNvCxnSpPr>
            <a:stCxn id="34" idx="0"/>
            <a:endCxn id="114" idx="4"/>
          </p:cNvCxnSpPr>
          <p:nvPr/>
        </p:nvCxnSpPr>
        <p:spPr>
          <a:xfrm flipV="1">
            <a:off x="727404" y="2830421"/>
            <a:ext cx="7059320" cy="96544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p:cNvCxnSpPr>
            <a:stCxn id="34" idx="0"/>
            <a:endCxn id="111" idx="4"/>
          </p:cNvCxnSpPr>
          <p:nvPr/>
        </p:nvCxnSpPr>
        <p:spPr>
          <a:xfrm flipV="1">
            <a:off x="727404" y="2805020"/>
            <a:ext cx="4808360" cy="9908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p:cNvCxnSpPr>
            <a:stCxn id="34" idx="0"/>
            <a:endCxn id="108" idx="4"/>
          </p:cNvCxnSpPr>
          <p:nvPr/>
        </p:nvCxnSpPr>
        <p:spPr>
          <a:xfrm flipV="1">
            <a:off x="727404" y="2796162"/>
            <a:ext cx="2602951" cy="99970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265075" y="75338"/>
            <a:ext cx="2522101" cy="584775"/>
          </a:xfrm>
          <a:prstGeom prst="rect">
            <a:avLst/>
          </a:prstGeom>
        </p:spPr>
        <p:txBody>
          <a:bodyPr wrap="none">
            <a:spAutoFit/>
          </a:bodyPr>
          <a:lstStyle/>
          <a:p>
            <a:r>
              <a:rPr lang="en-US" altLang="zh-TW" sz="3200" b="1" i="1" u="sng" dirty="0"/>
              <a:t>Self-attention</a:t>
            </a:r>
            <a:endParaRPr lang="zh-TW" altLang="en-US" sz="3200" b="1" i="1" u="sng" dirty="0"/>
          </a:p>
        </p:txBody>
      </p:sp>
      <p:cxnSp>
        <p:nvCxnSpPr>
          <p:cNvPr id="106" name="直線單箭頭接點 105"/>
          <p:cNvCxnSpPr>
            <a:stCxn id="34" idx="0"/>
            <a:endCxn id="8" idx="4"/>
          </p:cNvCxnSpPr>
          <p:nvPr/>
        </p:nvCxnSpPr>
        <p:spPr>
          <a:xfrm flipV="1">
            <a:off x="727404" y="2787695"/>
            <a:ext cx="305274" cy="10081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6" name="文字方塊 125"/>
              <p:cNvSpPr txBox="1"/>
              <p:nvPr/>
            </p:nvSpPr>
            <p:spPr>
              <a:xfrm>
                <a:off x="1229354" y="886276"/>
                <a:ext cx="879793" cy="38555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1</m:t>
                          </m:r>
                        </m:sub>
                      </m:sSub>
                      <m:r>
                        <a:rPr lang="en-US" altLang="zh-TW" sz="2400" b="0" i="1" smtClean="0">
                          <a:latin typeface="Cambria Math" panose="02040503050406030204" pitchFamily="18" charset="0"/>
                        </a:rPr>
                        <m:t>=</m:t>
                      </m:r>
                    </m:oMath>
                  </m:oMathPara>
                </a14:m>
                <a:endParaRPr lang="zh-TW" altLang="en-US" sz="2400" dirty="0"/>
              </a:p>
            </p:txBody>
          </p:sp>
        </mc:Choice>
        <mc:Fallback>
          <p:sp>
            <p:nvSpPr>
              <p:cNvPr id="126" name="文字方塊 125"/>
              <p:cNvSpPr txBox="1">
                <a:spLocks noRot="1" noChangeAspect="1" noMove="1" noResize="1" noEditPoints="1" noAdjustHandles="1" noChangeArrowheads="1" noChangeShapeType="1" noTextEdit="1"/>
              </p:cNvSpPr>
              <p:nvPr/>
            </p:nvSpPr>
            <p:spPr>
              <a:xfrm>
                <a:off x="1229354" y="886276"/>
                <a:ext cx="879793" cy="385555"/>
              </a:xfrm>
              <a:prstGeom prst="rect">
                <a:avLst/>
              </a:prstGeom>
              <a:blipFill rotWithShape="1">
                <a:blip r:embed="rId13"/>
                <a:stretch>
                  <a:fillRect l="-71" t="-117" r="-3934" b="146"/>
                </a:stretch>
              </a:blipFill>
            </p:spPr>
            <p:txBody>
              <a:bodyPr/>
              <a:lstStyle/>
              <a:p>
                <a:r>
                  <a:rPr lang="zh-CN" altLang="en-US">
                    <a:noFill/>
                  </a:rPr>
                  <a:t> </a:t>
                </a:r>
              </a:p>
            </p:txBody>
          </p:sp>
        </mc:Fallback>
      </mc:AlternateContent>
      <p:grpSp>
        <p:nvGrpSpPr>
          <p:cNvPr id="127" name="群組 126"/>
          <p:cNvGrpSpPr/>
          <p:nvPr/>
        </p:nvGrpSpPr>
        <p:grpSpPr>
          <a:xfrm>
            <a:off x="2736787" y="801181"/>
            <a:ext cx="715161" cy="540000"/>
            <a:chOff x="7174951" y="3803115"/>
            <a:chExt cx="715161" cy="540000"/>
          </a:xfrm>
        </p:grpSpPr>
        <p:sp>
          <p:nvSpPr>
            <p:cNvPr id="130" name="矩形 129"/>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131" name="文字方塊 130"/>
                <p:cNvSpPr txBox="1"/>
                <p:nvPr/>
              </p:nvSpPr>
              <p:spPr>
                <a:xfrm>
                  <a:off x="7174951" y="3850932"/>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p:sp>
              <p:nvSpPr>
                <p:cNvPr id="131" name="文字方塊 130"/>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rotWithShape="1">
                  <a:blip r:embed="rId3"/>
                </a:blipFill>
              </p:spPr>
              <p:txBody>
                <a:bodyPr/>
                <a:lstStyle/>
                <a:p>
                  <a:r>
                    <a:rPr lang="zh-CN" altLang="en-US">
                      <a:noFill/>
                    </a:rPr>
                    <a:t> </a:t>
                  </a:r>
                </a:p>
              </p:txBody>
            </p:sp>
          </mc:Fallback>
        </mc:AlternateContent>
      </p:grpSp>
      <p:sp>
        <p:nvSpPr>
          <p:cNvPr id="166" name="矩形 165"/>
          <p:cNvSpPr/>
          <p:nvPr/>
        </p:nvSpPr>
        <p:spPr>
          <a:xfrm rot="5400000">
            <a:off x="2362853" y="789477"/>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167" name="文字方塊 166"/>
              <p:cNvSpPr txBox="1"/>
              <p:nvPr/>
            </p:nvSpPr>
            <p:spPr>
              <a:xfrm>
                <a:off x="2179743" y="831495"/>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p:sp>
            <p:nvSpPr>
              <p:cNvPr id="167" name="文字方塊 166"/>
              <p:cNvSpPr txBox="1">
                <a:spLocks noRot="1" noChangeAspect="1" noMove="1" noResize="1" noEditPoints="1" noAdjustHandles="1" noChangeArrowheads="1" noChangeShapeType="1" noTextEdit="1"/>
              </p:cNvSpPr>
              <p:nvPr/>
            </p:nvSpPr>
            <p:spPr>
              <a:xfrm>
                <a:off x="2179743" y="831495"/>
                <a:ext cx="715161" cy="470000"/>
              </a:xfrm>
              <a:prstGeom prst="rect">
                <a:avLst/>
              </a:prstGeom>
              <a:blipFill rotWithShape="1">
                <a:blip r:embed="rId2"/>
                <a:stretch>
                  <a:fillRect l="-59" t="-60" r="80" b="8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0" name="文字方塊 169"/>
              <p:cNvSpPr txBox="1"/>
              <p:nvPr/>
            </p:nvSpPr>
            <p:spPr>
              <a:xfrm>
                <a:off x="3454932" y="905014"/>
                <a:ext cx="879793" cy="38555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2</m:t>
                          </m:r>
                        </m:sub>
                      </m:sSub>
                      <m:r>
                        <a:rPr lang="en-US" altLang="zh-TW" sz="2400" b="0" i="1" smtClean="0">
                          <a:latin typeface="Cambria Math" panose="02040503050406030204" pitchFamily="18" charset="0"/>
                        </a:rPr>
                        <m:t>=</m:t>
                      </m:r>
                    </m:oMath>
                  </m:oMathPara>
                </a14:m>
                <a:endParaRPr lang="zh-TW" altLang="en-US" sz="2400" dirty="0"/>
              </a:p>
            </p:txBody>
          </p:sp>
        </mc:Choice>
        <mc:Fallback>
          <p:sp>
            <p:nvSpPr>
              <p:cNvPr id="170" name="文字方塊 169"/>
              <p:cNvSpPr txBox="1">
                <a:spLocks noRot="1" noChangeAspect="1" noMove="1" noResize="1" noEditPoints="1" noAdjustHandles="1" noChangeArrowheads="1" noChangeShapeType="1" noTextEdit="1"/>
              </p:cNvSpPr>
              <p:nvPr/>
            </p:nvSpPr>
            <p:spPr>
              <a:xfrm>
                <a:off x="3454932" y="905014"/>
                <a:ext cx="879793" cy="385555"/>
              </a:xfrm>
              <a:prstGeom prst="rect">
                <a:avLst/>
              </a:prstGeom>
              <a:blipFill rotWithShape="1">
                <a:blip r:embed="rId14"/>
                <a:stretch>
                  <a:fillRect l="-60" t="-36" r="-3945" b="65"/>
                </a:stretch>
              </a:blipFill>
            </p:spPr>
            <p:txBody>
              <a:bodyPr/>
              <a:lstStyle/>
              <a:p>
                <a:r>
                  <a:rPr lang="zh-CN" altLang="en-US">
                    <a:noFill/>
                  </a:rPr>
                  <a:t> </a:t>
                </a:r>
              </a:p>
            </p:txBody>
          </p:sp>
        </mc:Fallback>
      </mc:AlternateContent>
      <p:grpSp>
        <p:nvGrpSpPr>
          <p:cNvPr id="171" name="群組 170"/>
          <p:cNvGrpSpPr/>
          <p:nvPr/>
        </p:nvGrpSpPr>
        <p:grpSpPr>
          <a:xfrm>
            <a:off x="4962365" y="819919"/>
            <a:ext cx="715161" cy="540000"/>
            <a:chOff x="7174951" y="3803115"/>
            <a:chExt cx="715161" cy="540000"/>
          </a:xfrm>
        </p:grpSpPr>
        <p:sp>
          <p:nvSpPr>
            <p:cNvPr id="172" name="矩形 171"/>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173" name="文字方塊 172"/>
                <p:cNvSpPr txBox="1"/>
                <p:nvPr/>
              </p:nvSpPr>
              <p:spPr>
                <a:xfrm>
                  <a:off x="7174951" y="3850932"/>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p:sp>
              <p:nvSpPr>
                <p:cNvPr id="173" name="文字方塊 172"/>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rotWithShape="1">
                  <a:blip r:embed="rId3"/>
                </a:blipFill>
              </p:spPr>
              <p:txBody>
                <a:bodyPr/>
                <a:lstStyle/>
                <a:p>
                  <a:r>
                    <a:rPr lang="zh-CN" altLang="en-US">
                      <a:noFill/>
                    </a:rPr>
                    <a:t> </a:t>
                  </a:r>
                </a:p>
              </p:txBody>
            </p:sp>
          </mc:Fallback>
        </mc:AlternateContent>
      </p:grpSp>
      <p:sp>
        <p:nvSpPr>
          <p:cNvPr id="174" name="矩形 173"/>
          <p:cNvSpPr/>
          <p:nvPr/>
        </p:nvSpPr>
        <p:spPr>
          <a:xfrm rot="5400000">
            <a:off x="4588431" y="808215"/>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175" name="文字方塊 174"/>
              <p:cNvSpPr txBox="1"/>
              <p:nvPr/>
            </p:nvSpPr>
            <p:spPr>
              <a:xfrm>
                <a:off x="4405321" y="850233"/>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p:sp>
            <p:nvSpPr>
              <p:cNvPr id="175" name="文字方塊 174"/>
              <p:cNvSpPr txBox="1">
                <a:spLocks noRot="1" noChangeAspect="1" noMove="1" noResize="1" noEditPoints="1" noAdjustHandles="1" noChangeArrowheads="1" noChangeShapeType="1" noTextEdit="1"/>
              </p:cNvSpPr>
              <p:nvPr/>
            </p:nvSpPr>
            <p:spPr>
              <a:xfrm>
                <a:off x="4405321" y="850233"/>
                <a:ext cx="715161" cy="470000"/>
              </a:xfrm>
              <a:prstGeom prst="rect">
                <a:avLst/>
              </a:prstGeom>
              <a:blipFill rotWithShape="1">
                <a:blip r:embed="rId5"/>
                <a:stretch>
                  <a:fillRect l="-46" t="-128" r="67" b="1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6" name="文字方塊 175"/>
              <p:cNvSpPr txBox="1"/>
              <p:nvPr/>
            </p:nvSpPr>
            <p:spPr>
              <a:xfrm>
                <a:off x="1229354" y="1628180"/>
                <a:ext cx="879793" cy="38555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3</m:t>
                          </m:r>
                        </m:sub>
                      </m:sSub>
                      <m:r>
                        <a:rPr lang="en-US" altLang="zh-TW" sz="2400" b="0" i="1" smtClean="0">
                          <a:latin typeface="Cambria Math" panose="02040503050406030204" pitchFamily="18" charset="0"/>
                        </a:rPr>
                        <m:t>=</m:t>
                      </m:r>
                    </m:oMath>
                  </m:oMathPara>
                </a14:m>
                <a:endParaRPr lang="zh-TW" altLang="en-US" sz="2400" dirty="0"/>
              </a:p>
            </p:txBody>
          </p:sp>
        </mc:Choice>
        <mc:Fallback>
          <p:sp>
            <p:nvSpPr>
              <p:cNvPr id="176" name="文字方塊 175"/>
              <p:cNvSpPr txBox="1">
                <a:spLocks noRot="1" noChangeAspect="1" noMove="1" noResize="1" noEditPoints="1" noAdjustHandles="1" noChangeArrowheads="1" noChangeShapeType="1" noTextEdit="1"/>
              </p:cNvSpPr>
              <p:nvPr/>
            </p:nvSpPr>
            <p:spPr>
              <a:xfrm>
                <a:off x="1229354" y="1628180"/>
                <a:ext cx="879793" cy="385555"/>
              </a:xfrm>
              <a:prstGeom prst="rect">
                <a:avLst/>
              </a:prstGeom>
              <a:blipFill rotWithShape="1">
                <a:blip r:embed="rId15"/>
                <a:stretch>
                  <a:fillRect l="-71" t="-10" r="-3934" b="39"/>
                </a:stretch>
              </a:blipFill>
            </p:spPr>
            <p:txBody>
              <a:bodyPr/>
              <a:lstStyle/>
              <a:p>
                <a:r>
                  <a:rPr lang="zh-CN" altLang="en-US">
                    <a:noFill/>
                  </a:rPr>
                  <a:t> </a:t>
                </a:r>
              </a:p>
            </p:txBody>
          </p:sp>
        </mc:Fallback>
      </mc:AlternateContent>
      <p:grpSp>
        <p:nvGrpSpPr>
          <p:cNvPr id="177" name="群組 176"/>
          <p:cNvGrpSpPr/>
          <p:nvPr/>
        </p:nvGrpSpPr>
        <p:grpSpPr>
          <a:xfrm>
            <a:off x="2736787" y="1543085"/>
            <a:ext cx="715161" cy="540000"/>
            <a:chOff x="7174951" y="3803115"/>
            <a:chExt cx="715161" cy="540000"/>
          </a:xfrm>
        </p:grpSpPr>
        <p:sp>
          <p:nvSpPr>
            <p:cNvPr id="178" name="矩形 177"/>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179" name="文字方塊 178"/>
                <p:cNvSpPr txBox="1"/>
                <p:nvPr/>
              </p:nvSpPr>
              <p:spPr>
                <a:xfrm>
                  <a:off x="7174951" y="3850932"/>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p:sp>
              <p:nvSpPr>
                <p:cNvPr id="179" name="文字方塊 178"/>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rotWithShape="1">
                  <a:blip r:embed="rId3"/>
                </a:blipFill>
              </p:spPr>
              <p:txBody>
                <a:bodyPr/>
                <a:lstStyle/>
                <a:p>
                  <a:r>
                    <a:rPr lang="zh-CN" altLang="en-US">
                      <a:noFill/>
                    </a:rPr>
                    <a:t> </a:t>
                  </a:r>
                </a:p>
              </p:txBody>
            </p:sp>
          </mc:Fallback>
        </mc:AlternateContent>
      </p:grpSp>
      <p:sp>
        <p:nvSpPr>
          <p:cNvPr id="180" name="矩形 179"/>
          <p:cNvSpPr/>
          <p:nvPr/>
        </p:nvSpPr>
        <p:spPr>
          <a:xfrm rot="5400000">
            <a:off x="2362853" y="153138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181" name="文字方塊 180"/>
              <p:cNvSpPr txBox="1"/>
              <p:nvPr/>
            </p:nvSpPr>
            <p:spPr>
              <a:xfrm>
                <a:off x="2179743" y="1573399"/>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p:sp>
            <p:nvSpPr>
              <p:cNvPr id="181" name="文字方塊 180"/>
              <p:cNvSpPr txBox="1">
                <a:spLocks noRot="1" noChangeAspect="1" noMove="1" noResize="1" noEditPoints="1" noAdjustHandles="1" noChangeArrowheads="1" noChangeShapeType="1" noTextEdit="1"/>
              </p:cNvSpPr>
              <p:nvPr/>
            </p:nvSpPr>
            <p:spPr>
              <a:xfrm>
                <a:off x="2179743" y="1573399"/>
                <a:ext cx="715161" cy="470000"/>
              </a:xfrm>
              <a:prstGeom prst="rect">
                <a:avLst/>
              </a:prstGeom>
              <a:blipFill rotWithShape="1">
                <a:blip r:embed="rId8"/>
                <a:stretch>
                  <a:fillRect l="-59" t="-107" r="80" b="12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2" name="文字方塊 181"/>
              <p:cNvSpPr txBox="1"/>
              <p:nvPr/>
            </p:nvSpPr>
            <p:spPr>
              <a:xfrm>
                <a:off x="3437665" y="1645683"/>
                <a:ext cx="879793" cy="38555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4</m:t>
                          </m:r>
                        </m:sub>
                      </m:sSub>
                      <m:r>
                        <a:rPr lang="en-US" altLang="zh-TW" sz="2400" b="0" i="1" smtClean="0">
                          <a:latin typeface="Cambria Math" panose="02040503050406030204" pitchFamily="18" charset="0"/>
                        </a:rPr>
                        <m:t>=</m:t>
                      </m:r>
                    </m:oMath>
                  </m:oMathPara>
                </a14:m>
                <a:endParaRPr lang="zh-TW" altLang="en-US" sz="2400" dirty="0"/>
              </a:p>
            </p:txBody>
          </p:sp>
        </mc:Choice>
        <mc:Fallback>
          <p:sp>
            <p:nvSpPr>
              <p:cNvPr id="182" name="文字方塊 181"/>
              <p:cNvSpPr txBox="1">
                <a:spLocks noRot="1" noChangeAspect="1" noMove="1" noResize="1" noEditPoints="1" noAdjustHandles="1" noChangeArrowheads="1" noChangeShapeType="1" noTextEdit="1"/>
              </p:cNvSpPr>
              <p:nvPr/>
            </p:nvSpPr>
            <p:spPr>
              <a:xfrm>
                <a:off x="3437665" y="1645683"/>
                <a:ext cx="879793" cy="385555"/>
              </a:xfrm>
              <a:prstGeom prst="rect">
                <a:avLst/>
              </a:prstGeom>
              <a:blipFill rotWithShape="1">
                <a:blip r:embed="rId16"/>
                <a:stretch>
                  <a:fillRect l="-47" t="-103" r="-3959" b="132"/>
                </a:stretch>
              </a:blipFill>
            </p:spPr>
            <p:txBody>
              <a:bodyPr/>
              <a:lstStyle/>
              <a:p>
                <a:r>
                  <a:rPr lang="zh-CN" altLang="en-US">
                    <a:noFill/>
                  </a:rPr>
                  <a:t> </a:t>
                </a:r>
              </a:p>
            </p:txBody>
          </p:sp>
        </mc:Fallback>
      </mc:AlternateContent>
      <p:grpSp>
        <p:nvGrpSpPr>
          <p:cNvPr id="183" name="群組 182"/>
          <p:cNvGrpSpPr/>
          <p:nvPr/>
        </p:nvGrpSpPr>
        <p:grpSpPr>
          <a:xfrm>
            <a:off x="4945098" y="1560588"/>
            <a:ext cx="715161" cy="540000"/>
            <a:chOff x="7174951" y="3803115"/>
            <a:chExt cx="715161" cy="540000"/>
          </a:xfrm>
        </p:grpSpPr>
        <p:sp>
          <p:nvSpPr>
            <p:cNvPr id="184" name="矩形 183"/>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185" name="文字方塊 184"/>
                <p:cNvSpPr txBox="1"/>
                <p:nvPr/>
              </p:nvSpPr>
              <p:spPr>
                <a:xfrm>
                  <a:off x="7174951" y="3850932"/>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p:sp>
              <p:nvSpPr>
                <p:cNvPr id="185" name="文字方塊 184"/>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rotWithShape="1">
                  <a:blip r:embed="rId3"/>
                </a:blipFill>
              </p:spPr>
              <p:txBody>
                <a:bodyPr/>
                <a:lstStyle/>
                <a:p>
                  <a:r>
                    <a:rPr lang="zh-CN" altLang="en-US">
                      <a:noFill/>
                    </a:rPr>
                    <a:t> </a:t>
                  </a:r>
                </a:p>
              </p:txBody>
            </p:sp>
          </mc:Fallback>
        </mc:AlternateContent>
      </p:grpSp>
      <p:sp>
        <p:nvSpPr>
          <p:cNvPr id="186" name="矩形 185"/>
          <p:cNvSpPr/>
          <p:nvPr/>
        </p:nvSpPr>
        <p:spPr>
          <a:xfrm rot="5400000">
            <a:off x="4571164" y="1548884"/>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187" name="文字方塊 186"/>
              <p:cNvSpPr txBox="1"/>
              <p:nvPr/>
            </p:nvSpPr>
            <p:spPr>
              <a:xfrm>
                <a:off x="4388054" y="1590902"/>
                <a:ext cx="715161" cy="46897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p:sp>
            <p:nvSpPr>
              <p:cNvPr id="187" name="文字方塊 186"/>
              <p:cNvSpPr txBox="1">
                <a:spLocks noRot="1" noChangeAspect="1" noMove="1" noResize="1" noEditPoints="1" noAdjustHandles="1" noChangeArrowheads="1" noChangeShapeType="1" noTextEdit="1"/>
              </p:cNvSpPr>
              <p:nvPr/>
            </p:nvSpPr>
            <p:spPr>
              <a:xfrm>
                <a:off x="4388054" y="1590902"/>
                <a:ext cx="715161" cy="468975"/>
              </a:xfrm>
              <a:prstGeom prst="rect">
                <a:avLst/>
              </a:prstGeom>
              <a:blipFill rotWithShape="1">
                <a:blip r:embed="rId11"/>
                <a:stretch>
                  <a:fillRect l="-29" t="-48" r="50" b="122"/>
                </a:stretch>
              </a:blipFill>
            </p:spPr>
            <p:txBody>
              <a:bodyPr/>
              <a:lstStyle/>
              <a:p>
                <a:r>
                  <a:rPr lang="zh-CN" altLang="en-US">
                    <a:noFill/>
                  </a:rPr>
                  <a:t> </a:t>
                </a:r>
              </a:p>
            </p:txBody>
          </p:sp>
        </mc:Fallback>
      </mc:AlternateContent>
      <p:grpSp>
        <p:nvGrpSpPr>
          <p:cNvPr id="188" name="群組 187"/>
          <p:cNvGrpSpPr/>
          <p:nvPr/>
        </p:nvGrpSpPr>
        <p:grpSpPr>
          <a:xfrm>
            <a:off x="8146405" y="984754"/>
            <a:ext cx="715161" cy="540000"/>
            <a:chOff x="7174951" y="3803115"/>
            <a:chExt cx="715161" cy="540000"/>
          </a:xfrm>
        </p:grpSpPr>
        <p:sp>
          <p:nvSpPr>
            <p:cNvPr id="189" name="矩形 188"/>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190" name="文字方塊 189"/>
                <p:cNvSpPr txBox="1"/>
                <p:nvPr/>
              </p:nvSpPr>
              <p:spPr>
                <a:xfrm>
                  <a:off x="7174951" y="3850932"/>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p:sp>
              <p:nvSpPr>
                <p:cNvPr id="190" name="文字方塊 189"/>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rotWithShape="1">
                  <a:blip r:embed="rId3"/>
                </a:blipFill>
              </p:spPr>
              <p:txBody>
                <a:bodyPr/>
                <a:lstStyle/>
                <a:p>
                  <a:r>
                    <a:rPr lang="zh-CN" altLang="en-US">
                      <a:noFill/>
                    </a:rPr>
                    <a:t> </a:t>
                  </a:r>
                </a:p>
              </p:txBody>
            </p:sp>
          </mc:Fallback>
        </mc:AlternateContent>
      </p:grpSp>
      <p:grpSp>
        <p:nvGrpSpPr>
          <p:cNvPr id="26" name="群組 25"/>
          <p:cNvGrpSpPr/>
          <p:nvPr/>
        </p:nvGrpSpPr>
        <p:grpSpPr>
          <a:xfrm>
            <a:off x="7488577" y="429280"/>
            <a:ext cx="715161" cy="470000"/>
            <a:chOff x="7193535" y="5191659"/>
            <a:chExt cx="715161" cy="470000"/>
          </a:xfrm>
        </p:grpSpPr>
        <p:sp>
          <p:nvSpPr>
            <p:cNvPr id="191" name="矩形 190"/>
            <p:cNvSpPr/>
            <p:nvPr/>
          </p:nvSpPr>
          <p:spPr>
            <a:xfrm rot="5400000">
              <a:off x="7376645" y="51496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192" name="文字方塊 191"/>
                <p:cNvSpPr txBox="1"/>
                <p:nvPr/>
              </p:nvSpPr>
              <p:spPr>
                <a:xfrm>
                  <a:off x="7193535" y="5191659"/>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p:sp>
              <p:nvSpPr>
                <p:cNvPr id="192" name="文字方塊 191"/>
                <p:cNvSpPr txBox="1">
                  <a:spLocks noRot="1" noChangeAspect="1" noMove="1" noResize="1" noEditPoints="1" noAdjustHandles="1" noChangeArrowheads="1" noChangeShapeType="1" noTextEdit="1"/>
                </p:cNvSpPr>
                <p:nvPr/>
              </p:nvSpPr>
              <p:spPr>
                <a:xfrm>
                  <a:off x="7193535" y="5191659"/>
                  <a:ext cx="715161" cy="470000"/>
                </a:xfrm>
                <a:prstGeom prst="rect">
                  <a:avLst/>
                </a:prstGeom>
                <a:blipFill rotWithShape="1">
                  <a:blip r:embed="rId2"/>
                </a:blipFill>
              </p:spPr>
              <p:txBody>
                <a:bodyPr/>
                <a:lstStyle/>
                <a:p>
                  <a:r>
                    <a:rPr lang="zh-CN" altLang="en-US">
                      <a:noFill/>
                    </a:rPr>
                    <a:t> </a:t>
                  </a:r>
                </a:p>
              </p:txBody>
            </p:sp>
          </mc:Fallback>
        </mc:AlternateContent>
      </p:grpSp>
      <p:grpSp>
        <p:nvGrpSpPr>
          <p:cNvPr id="193" name="群組 192"/>
          <p:cNvGrpSpPr/>
          <p:nvPr/>
        </p:nvGrpSpPr>
        <p:grpSpPr>
          <a:xfrm>
            <a:off x="7488577" y="842855"/>
            <a:ext cx="715161" cy="470000"/>
            <a:chOff x="7193535" y="5191659"/>
            <a:chExt cx="715161" cy="470000"/>
          </a:xfrm>
        </p:grpSpPr>
        <p:sp>
          <p:nvSpPr>
            <p:cNvPr id="194" name="矩形 193"/>
            <p:cNvSpPr/>
            <p:nvPr/>
          </p:nvSpPr>
          <p:spPr>
            <a:xfrm rot="5400000">
              <a:off x="7376645" y="51496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195" name="文字方塊 194"/>
                <p:cNvSpPr txBox="1"/>
                <p:nvPr/>
              </p:nvSpPr>
              <p:spPr>
                <a:xfrm>
                  <a:off x="7193535" y="5191659"/>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p:sp>
              <p:nvSpPr>
                <p:cNvPr id="195" name="文字方塊 194"/>
                <p:cNvSpPr txBox="1">
                  <a:spLocks noRot="1" noChangeAspect="1" noMove="1" noResize="1" noEditPoints="1" noAdjustHandles="1" noChangeArrowheads="1" noChangeShapeType="1" noTextEdit="1"/>
                </p:cNvSpPr>
                <p:nvPr/>
              </p:nvSpPr>
              <p:spPr>
                <a:xfrm>
                  <a:off x="7193535" y="5191659"/>
                  <a:ext cx="715161" cy="470000"/>
                </a:xfrm>
                <a:prstGeom prst="rect">
                  <a:avLst/>
                </a:prstGeom>
                <a:blipFill rotWithShape="1">
                  <a:blip r:embed="rId5"/>
                </a:blipFill>
              </p:spPr>
              <p:txBody>
                <a:bodyPr/>
                <a:lstStyle/>
                <a:p>
                  <a:r>
                    <a:rPr lang="zh-CN" altLang="en-US">
                      <a:noFill/>
                    </a:rPr>
                    <a:t> </a:t>
                  </a:r>
                </a:p>
              </p:txBody>
            </p:sp>
          </mc:Fallback>
        </mc:AlternateContent>
      </p:grpSp>
      <p:grpSp>
        <p:nvGrpSpPr>
          <p:cNvPr id="196" name="群組 195"/>
          <p:cNvGrpSpPr/>
          <p:nvPr/>
        </p:nvGrpSpPr>
        <p:grpSpPr>
          <a:xfrm>
            <a:off x="7488577" y="1254754"/>
            <a:ext cx="715161" cy="470000"/>
            <a:chOff x="7193535" y="5191659"/>
            <a:chExt cx="715161" cy="470000"/>
          </a:xfrm>
        </p:grpSpPr>
        <p:sp>
          <p:nvSpPr>
            <p:cNvPr id="197" name="矩形 196"/>
            <p:cNvSpPr/>
            <p:nvPr/>
          </p:nvSpPr>
          <p:spPr>
            <a:xfrm rot="5400000">
              <a:off x="7376645" y="51496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198" name="文字方塊 197"/>
                <p:cNvSpPr txBox="1"/>
                <p:nvPr/>
              </p:nvSpPr>
              <p:spPr>
                <a:xfrm>
                  <a:off x="7193535" y="5191659"/>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p:sp>
              <p:nvSpPr>
                <p:cNvPr id="198" name="文字方塊 197"/>
                <p:cNvSpPr txBox="1">
                  <a:spLocks noRot="1" noChangeAspect="1" noMove="1" noResize="1" noEditPoints="1" noAdjustHandles="1" noChangeArrowheads="1" noChangeShapeType="1" noTextEdit="1"/>
                </p:cNvSpPr>
                <p:nvPr/>
              </p:nvSpPr>
              <p:spPr>
                <a:xfrm>
                  <a:off x="7193535" y="5191659"/>
                  <a:ext cx="715161" cy="470000"/>
                </a:xfrm>
                <a:prstGeom prst="rect">
                  <a:avLst/>
                </a:prstGeom>
                <a:blipFill rotWithShape="1">
                  <a:blip r:embed="rId8"/>
                </a:blipFill>
              </p:spPr>
              <p:txBody>
                <a:bodyPr/>
                <a:lstStyle/>
                <a:p>
                  <a:r>
                    <a:rPr lang="zh-CN" altLang="en-US">
                      <a:noFill/>
                    </a:rPr>
                    <a:t> </a:t>
                  </a:r>
                </a:p>
              </p:txBody>
            </p:sp>
          </mc:Fallback>
        </mc:AlternateContent>
      </p:grpSp>
      <p:grpSp>
        <p:nvGrpSpPr>
          <p:cNvPr id="199" name="群組 198"/>
          <p:cNvGrpSpPr/>
          <p:nvPr/>
        </p:nvGrpSpPr>
        <p:grpSpPr>
          <a:xfrm>
            <a:off x="7488577" y="1651186"/>
            <a:ext cx="715161" cy="468975"/>
            <a:chOff x="7193535" y="5191659"/>
            <a:chExt cx="715161" cy="468975"/>
          </a:xfrm>
        </p:grpSpPr>
        <p:sp>
          <p:nvSpPr>
            <p:cNvPr id="200" name="矩形 199"/>
            <p:cNvSpPr/>
            <p:nvPr/>
          </p:nvSpPr>
          <p:spPr>
            <a:xfrm rot="5400000">
              <a:off x="7376645" y="51496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201" name="文字方塊 200"/>
                <p:cNvSpPr txBox="1"/>
                <p:nvPr/>
              </p:nvSpPr>
              <p:spPr>
                <a:xfrm>
                  <a:off x="7193535" y="5191659"/>
                  <a:ext cx="715161" cy="46897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p:sp>
              <p:nvSpPr>
                <p:cNvPr id="201" name="文字方塊 200"/>
                <p:cNvSpPr txBox="1">
                  <a:spLocks noRot="1" noChangeAspect="1" noMove="1" noResize="1" noEditPoints="1" noAdjustHandles="1" noChangeArrowheads="1" noChangeShapeType="1" noTextEdit="1"/>
                </p:cNvSpPr>
                <p:nvPr/>
              </p:nvSpPr>
              <p:spPr>
                <a:xfrm>
                  <a:off x="7193535" y="5191659"/>
                  <a:ext cx="715161" cy="468975"/>
                </a:xfrm>
                <a:prstGeom prst="rect">
                  <a:avLst/>
                </a:prstGeom>
                <a:blipFill rotWithShape="1">
                  <a:blip r:embed="rId11"/>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202" name="文字方塊 201"/>
              <p:cNvSpPr txBox="1"/>
              <p:nvPr/>
            </p:nvSpPr>
            <p:spPr>
              <a:xfrm>
                <a:off x="7020246" y="1111324"/>
                <a:ext cx="298159"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oMath>
                  </m:oMathPara>
                </a14:m>
                <a:endParaRPr lang="zh-TW" altLang="en-US" sz="2400" dirty="0"/>
              </a:p>
            </p:txBody>
          </p:sp>
        </mc:Choice>
        <mc:Fallback>
          <p:sp>
            <p:nvSpPr>
              <p:cNvPr id="202" name="文字方塊 201"/>
              <p:cNvSpPr txBox="1">
                <a:spLocks noRot="1" noChangeAspect="1" noMove="1" noResize="1" noEditPoints="1" noAdjustHandles="1" noChangeArrowheads="1" noChangeShapeType="1" noTextEdit="1"/>
              </p:cNvSpPr>
              <p:nvPr/>
            </p:nvSpPr>
            <p:spPr>
              <a:xfrm>
                <a:off x="7020246" y="1111324"/>
                <a:ext cx="298159" cy="369332"/>
              </a:xfrm>
              <a:prstGeom prst="rect">
                <a:avLst/>
              </a:prstGeom>
              <a:blipFill rotWithShape="1">
                <a:blip r:embed="rId17"/>
                <a:stretch>
                  <a:fillRect l="-108" t="-20" r="-11491" b="128"/>
                </a:stretch>
              </a:blipFill>
            </p:spPr>
            <p:txBody>
              <a:bodyPr/>
              <a:lstStyle/>
              <a:p>
                <a:r>
                  <a:rPr lang="zh-CN" altLang="en-US">
                    <a:noFill/>
                  </a:rPr>
                  <a:t> </a:t>
                </a:r>
              </a:p>
            </p:txBody>
          </p:sp>
        </mc:Fallback>
      </mc:AlternateContent>
      <p:grpSp>
        <p:nvGrpSpPr>
          <p:cNvPr id="29" name="群組 28"/>
          <p:cNvGrpSpPr/>
          <p:nvPr/>
        </p:nvGrpSpPr>
        <p:grpSpPr>
          <a:xfrm>
            <a:off x="6341537" y="354681"/>
            <a:ext cx="565091" cy="430683"/>
            <a:chOff x="5686213" y="4717020"/>
            <a:chExt cx="565091" cy="430683"/>
          </a:xfrm>
        </p:grpSpPr>
        <p:sp>
          <p:nvSpPr>
            <p:cNvPr id="204" name="矩形 203"/>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203" name="文字方塊 202"/>
                <p:cNvSpPr txBox="1"/>
                <p:nvPr/>
              </p:nvSpPr>
              <p:spPr>
                <a:xfrm>
                  <a:off x="5686213" y="4717020"/>
                  <a:ext cx="565091" cy="38555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1</m:t>
                            </m:r>
                          </m:sub>
                        </m:sSub>
                      </m:oMath>
                    </m:oMathPara>
                  </a14:m>
                  <a:endParaRPr lang="zh-TW" altLang="en-US" sz="2400" dirty="0"/>
                </a:p>
              </p:txBody>
            </p:sp>
          </mc:Choice>
          <mc:Fallback>
            <p:sp>
              <p:nvSpPr>
                <p:cNvPr id="203" name="文字方塊 202"/>
                <p:cNvSpPr txBox="1">
                  <a:spLocks noRot="1" noChangeAspect="1" noMove="1" noResize="1" noEditPoints="1" noAdjustHandles="1" noChangeArrowheads="1" noChangeShapeType="1" noTextEdit="1"/>
                </p:cNvSpPr>
                <p:nvPr/>
              </p:nvSpPr>
              <p:spPr>
                <a:xfrm>
                  <a:off x="5686213" y="4717020"/>
                  <a:ext cx="565091" cy="385555"/>
                </a:xfrm>
                <a:prstGeom prst="rect">
                  <a:avLst/>
                </a:prstGeom>
                <a:blipFill rotWithShape="1">
                  <a:blip r:embed="rId18"/>
                </a:blipFill>
              </p:spPr>
              <p:txBody>
                <a:bodyPr/>
                <a:lstStyle/>
                <a:p>
                  <a:r>
                    <a:rPr lang="zh-CN" altLang="en-US">
                      <a:noFill/>
                    </a:rPr>
                    <a:t> </a:t>
                  </a:r>
                </a:p>
              </p:txBody>
            </p:sp>
          </mc:Fallback>
        </mc:AlternateContent>
      </p:grpSp>
      <p:grpSp>
        <p:nvGrpSpPr>
          <p:cNvPr id="205" name="群組 204"/>
          <p:cNvGrpSpPr/>
          <p:nvPr/>
        </p:nvGrpSpPr>
        <p:grpSpPr>
          <a:xfrm>
            <a:off x="6350246" y="785364"/>
            <a:ext cx="565091" cy="430683"/>
            <a:chOff x="5686213" y="4717020"/>
            <a:chExt cx="565091" cy="430683"/>
          </a:xfrm>
        </p:grpSpPr>
        <p:sp>
          <p:nvSpPr>
            <p:cNvPr id="206" name="矩形 205"/>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207" name="文字方塊 206"/>
                <p:cNvSpPr txBox="1"/>
                <p:nvPr/>
              </p:nvSpPr>
              <p:spPr>
                <a:xfrm>
                  <a:off x="5686213" y="4717020"/>
                  <a:ext cx="565091" cy="38555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2</m:t>
                            </m:r>
                          </m:sub>
                        </m:sSub>
                      </m:oMath>
                    </m:oMathPara>
                  </a14:m>
                  <a:endParaRPr lang="zh-TW" altLang="en-US" sz="2400" dirty="0"/>
                </a:p>
              </p:txBody>
            </p:sp>
          </mc:Choice>
          <mc:Fallback>
            <p:sp>
              <p:nvSpPr>
                <p:cNvPr id="207" name="文字方塊 206"/>
                <p:cNvSpPr txBox="1">
                  <a:spLocks noRot="1" noChangeAspect="1" noMove="1" noResize="1" noEditPoints="1" noAdjustHandles="1" noChangeArrowheads="1" noChangeShapeType="1" noTextEdit="1"/>
                </p:cNvSpPr>
                <p:nvPr/>
              </p:nvSpPr>
              <p:spPr>
                <a:xfrm>
                  <a:off x="5686213" y="4717020"/>
                  <a:ext cx="565091" cy="385555"/>
                </a:xfrm>
                <a:prstGeom prst="rect">
                  <a:avLst/>
                </a:prstGeom>
                <a:blipFill rotWithShape="1">
                  <a:blip r:embed="rId19"/>
                </a:blipFill>
              </p:spPr>
              <p:txBody>
                <a:bodyPr/>
                <a:lstStyle/>
                <a:p>
                  <a:r>
                    <a:rPr lang="zh-CN" altLang="en-US">
                      <a:noFill/>
                    </a:rPr>
                    <a:t> </a:t>
                  </a:r>
                </a:p>
              </p:txBody>
            </p:sp>
          </mc:Fallback>
        </mc:AlternateContent>
      </p:grpSp>
      <p:grpSp>
        <p:nvGrpSpPr>
          <p:cNvPr id="208" name="群組 207"/>
          <p:cNvGrpSpPr/>
          <p:nvPr/>
        </p:nvGrpSpPr>
        <p:grpSpPr>
          <a:xfrm>
            <a:off x="6350614" y="1218278"/>
            <a:ext cx="565091" cy="430683"/>
            <a:chOff x="5686213" y="4717020"/>
            <a:chExt cx="565091" cy="430683"/>
          </a:xfrm>
        </p:grpSpPr>
        <p:sp>
          <p:nvSpPr>
            <p:cNvPr id="209" name="矩形 208"/>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210" name="文字方塊 209"/>
                <p:cNvSpPr txBox="1"/>
                <p:nvPr/>
              </p:nvSpPr>
              <p:spPr>
                <a:xfrm>
                  <a:off x="5686213" y="4717020"/>
                  <a:ext cx="565091" cy="38555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3</m:t>
                            </m:r>
                          </m:sub>
                        </m:sSub>
                      </m:oMath>
                    </m:oMathPara>
                  </a14:m>
                  <a:endParaRPr lang="zh-TW" altLang="en-US" sz="2400" dirty="0"/>
                </a:p>
              </p:txBody>
            </p:sp>
          </mc:Choice>
          <mc:Fallback>
            <p:sp>
              <p:nvSpPr>
                <p:cNvPr id="210" name="文字方塊 209"/>
                <p:cNvSpPr txBox="1">
                  <a:spLocks noRot="1" noChangeAspect="1" noMove="1" noResize="1" noEditPoints="1" noAdjustHandles="1" noChangeArrowheads="1" noChangeShapeType="1" noTextEdit="1"/>
                </p:cNvSpPr>
                <p:nvPr/>
              </p:nvSpPr>
              <p:spPr>
                <a:xfrm>
                  <a:off x="5686213" y="4717020"/>
                  <a:ext cx="565091" cy="385555"/>
                </a:xfrm>
                <a:prstGeom prst="rect">
                  <a:avLst/>
                </a:prstGeom>
                <a:blipFill rotWithShape="1">
                  <a:blip r:embed="rId20"/>
                </a:blipFill>
              </p:spPr>
              <p:txBody>
                <a:bodyPr/>
                <a:lstStyle/>
                <a:p>
                  <a:r>
                    <a:rPr lang="zh-CN" altLang="en-US">
                      <a:noFill/>
                    </a:rPr>
                    <a:t> </a:t>
                  </a:r>
                </a:p>
              </p:txBody>
            </p:sp>
          </mc:Fallback>
        </mc:AlternateContent>
      </p:grpSp>
      <p:grpSp>
        <p:nvGrpSpPr>
          <p:cNvPr id="211" name="群組 210"/>
          <p:cNvGrpSpPr/>
          <p:nvPr/>
        </p:nvGrpSpPr>
        <p:grpSpPr>
          <a:xfrm>
            <a:off x="6350950" y="1646504"/>
            <a:ext cx="565091" cy="430683"/>
            <a:chOff x="5686213" y="4717020"/>
            <a:chExt cx="565091" cy="430683"/>
          </a:xfrm>
        </p:grpSpPr>
        <p:sp>
          <p:nvSpPr>
            <p:cNvPr id="212" name="矩形 211"/>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213" name="文字方塊 212"/>
                <p:cNvSpPr txBox="1"/>
                <p:nvPr/>
              </p:nvSpPr>
              <p:spPr>
                <a:xfrm>
                  <a:off x="5686213" y="4717020"/>
                  <a:ext cx="565091" cy="38555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4</m:t>
                            </m:r>
                          </m:sub>
                        </m:sSub>
                      </m:oMath>
                    </m:oMathPara>
                  </a14:m>
                  <a:endParaRPr lang="zh-TW" altLang="en-US" sz="2400" dirty="0"/>
                </a:p>
              </p:txBody>
            </p:sp>
          </mc:Choice>
          <mc:Fallback>
            <p:sp>
              <p:nvSpPr>
                <p:cNvPr id="213" name="文字方塊 212"/>
                <p:cNvSpPr txBox="1">
                  <a:spLocks noRot="1" noChangeAspect="1" noMove="1" noResize="1" noEditPoints="1" noAdjustHandles="1" noChangeArrowheads="1" noChangeShapeType="1" noTextEdit="1"/>
                </p:cNvSpPr>
                <p:nvPr/>
              </p:nvSpPr>
              <p:spPr>
                <a:xfrm>
                  <a:off x="5686213" y="4717020"/>
                  <a:ext cx="565091" cy="385555"/>
                </a:xfrm>
                <a:prstGeom prst="rect">
                  <a:avLst/>
                </a:prstGeom>
                <a:blipFill rotWithShape="1">
                  <a:blip r:embed="rId21"/>
                </a:blipFill>
              </p:spPr>
              <p:txBody>
                <a:bodyPr/>
                <a:lstStyle/>
                <a:p>
                  <a:r>
                    <a:rPr lang="zh-CN" altLang="en-US">
                      <a:noFill/>
                    </a:rPr>
                    <a:t> </a:t>
                  </a:r>
                </a:p>
              </p:txBody>
            </p:sp>
          </mc:Fallback>
        </mc:AlternateContent>
      </p:grpSp>
      <p:sp>
        <p:nvSpPr>
          <p:cNvPr id="140" name="矩形 139"/>
          <p:cNvSpPr/>
          <p:nvPr/>
        </p:nvSpPr>
        <p:spPr>
          <a:xfrm>
            <a:off x="473261" y="3697230"/>
            <a:ext cx="515179" cy="771533"/>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mc:AlternateContent xmlns:mc="http://schemas.openxmlformats.org/markup-compatibility/2006">
        <mc:Choice xmlns:a14="http://schemas.microsoft.com/office/drawing/2010/main" Requires="a14">
          <p:sp>
            <p:nvSpPr>
              <p:cNvPr id="141" name="文字方塊 140"/>
              <p:cNvSpPr txBox="1"/>
              <p:nvPr/>
            </p:nvSpPr>
            <p:spPr>
              <a:xfrm>
                <a:off x="858986" y="2238239"/>
                <a:ext cx="565091" cy="38555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𝛼</m:t>
                          </m:r>
                        </m:e>
                        <m:sub>
                          <m:r>
                            <a:rPr lang="en-US" altLang="zh-TW" sz="2400" b="0" i="1" smtClean="0">
                              <a:latin typeface="Cambria Math" panose="02040503050406030204" pitchFamily="18" charset="0"/>
                            </a:rPr>
                            <m:t>1</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1</m:t>
                          </m:r>
                        </m:sub>
                      </m:sSub>
                    </m:oMath>
                  </m:oMathPara>
                </a14:m>
                <a:endParaRPr lang="zh-TW" altLang="en-US" sz="2400" dirty="0"/>
              </a:p>
            </p:txBody>
          </p:sp>
        </mc:Choice>
        <mc:Fallback>
          <p:sp>
            <p:nvSpPr>
              <p:cNvPr id="141" name="文字方塊 140"/>
              <p:cNvSpPr txBox="1">
                <a:spLocks noRot="1" noChangeAspect="1" noMove="1" noResize="1" noEditPoints="1" noAdjustHandles="1" noChangeArrowheads="1" noChangeShapeType="1" noTextEdit="1"/>
              </p:cNvSpPr>
              <p:nvPr/>
            </p:nvSpPr>
            <p:spPr>
              <a:xfrm>
                <a:off x="858986" y="2238239"/>
                <a:ext cx="565091" cy="385555"/>
              </a:xfrm>
              <a:prstGeom prst="rect">
                <a:avLst/>
              </a:prstGeom>
              <a:blipFill rotWithShape="1">
                <a:blip r:embed="rId18"/>
                <a:stretch>
                  <a:fillRect l="-82" t="-129" r="-6333" b="15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2" name="文字方塊 141"/>
              <p:cNvSpPr txBox="1"/>
              <p:nvPr/>
            </p:nvSpPr>
            <p:spPr>
              <a:xfrm>
                <a:off x="3131584" y="2238239"/>
                <a:ext cx="565091" cy="38555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sub>
                      </m:sSub>
                    </m:oMath>
                  </m:oMathPara>
                </a14:m>
                <a:endParaRPr lang="zh-TW" altLang="en-US" sz="2400" dirty="0"/>
              </a:p>
            </p:txBody>
          </p:sp>
        </mc:Choice>
        <mc:Fallback>
          <p:sp>
            <p:nvSpPr>
              <p:cNvPr id="142" name="文字方塊 141"/>
              <p:cNvSpPr txBox="1">
                <a:spLocks noRot="1" noChangeAspect="1" noMove="1" noResize="1" noEditPoints="1" noAdjustHandles="1" noChangeArrowheads="1" noChangeShapeType="1" noTextEdit="1"/>
              </p:cNvSpPr>
              <p:nvPr/>
            </p:nvSpPr>
            <p:spPr>
              <a:xfrm>
                <a:off x="3131584" y="2238239"/>
                <a:ext cx="565091" cy="385555"/>
              </a:xfrm>
              <a:prstGeom prst="rect">
                <a:avLst/>
              </a:prstGeom>
              <a:blipFill rotWithShape="1">
                <a:blip r:embed="rId19"/>
                <a:stretch>
                  <a:fillRect l="-71" t="-129" r="-6345" b="15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3" name="文字方塊 142"/>
              <p:cNvSpPr txBox="1"/>
              <p:nvPr/>
            </p:nvSpPr>
            <p:spPr>
              <a:xfrm>
                <a:off x="5282782" y="2238239"/>
                <a:ext cx="565091" cy="38555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m:t>
                          </m:r>
                          <m:r>
                            <a:rPr lang="en-US" altLang="zh-TW" sz="2400" i="1">
                              <a:latin typeface="Cambria Math" panose="02040503050406030204" pitchFamily="18" charset="0"/>
                            </a:rPr>
                            <m:t>,</m:t>
                          </m:r>
                          <m:r>
                            <a:rPr lang="en-US" altLang="zh-TW" sz="2400" b="0" i="1" smtClean="0">
                              <a:latin typeface="Cambria Math" panose="02040503050406030204" pitchFamily="18" charset="0"/>
                            </a:rPr>
                            <m:t>3</m:t>
                          </m:r>
                        </m:sub>
                      </m:sSub>
                    </m:oMath>
                  </m:oMathPara>
                </a14:m>
                <a:endParaRPr lang="zh-TW" altLang="en-US" sz="2400" dirty="0"/>
              </a:p>
            </p:txBody>
          </p:sp>
        </mc:Choice>
        <mc:Fallback>
          <p:sp>
            <p:nvSpPr>
              <p:cNvPr id="143" name="文字方塊 142"/>
              <p:cNvSpPr txBox="1">
                <a:spLocks noRot="1" noChangeAspect="1" noMove="1" noResize="1" noEditPoints="1" noAdjustHandles="1" noChangeArrowheads="1" noChangeShapeType="1" noTextEdit="1"/>
              </p:cNvSpPr>
              <p:nvPr/>
            </p:nvSpPr>
            <p:spPr>
              <a:xfrm>
                <a:off x="5282782" y="2238239"/>
                <a:ext cx="565091" cy="385555"/>
              </a:xfrm>
              <a:prstGeom prst="rect">
                <a:avLst/>
              </a:prstGeom>
              <a:blipFill rotWithShape="1">
                <a:blip r:embed="rId20"/>
                <a:stretch>
                  <a:fillRect l="-38" t="-129" r="-6377" b="15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4" name="文字方塊 143"/>
              <p:cNvSpPr txBox="1"/>
              <p:nvPr/>
            </p:nvSpPr>
            <p:spPr>
              <a:xfrm>
                <a:off x="7638647" y="2254462"/>
                <a:ext cx="565091" cy="38555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4</m:t>
                          </m:r>
                        </m:sub>
                      </m:sSub>
                    </m:oMath>
                  </m:oMathPara>
                </a14:m>
                <a:endParaRPr lang="zh-TW" altLang="en-US" sz="2400" dirty="0"/>
              </a:p>
            </p:txBody>
          </p:sp>
        </mc:Choice>
        <mc:Fallback>
          <p:sp>
            <p:nvSpPr>
              <p:cNvPr id="144" name="文字方塊 143"/>
              <p:cNvSpPr txBox="1">
                <a:spLocks noRot="1" noChangeAspect="1" noMove="1" noResize="1" noEditPoints="1" noAdjustHandles="1" noChangeArrowheads="1" noChangeShapeType="1" noTextEdit="1"/>
              </p:cNvSpPr>
              <p:nvPr/>
            </p:nvSpPr>
            <p:spPr>
              <a:xfrm>
                <a:off x="7638647" y="2254462"/>
                <a:ext cx="565091" cy="385555"/>
              </a:xfrm>
              <a:prstGeom prst="rect">
                <a:avLst/>
              </a:prstGeom>
              <a:blipFill rotWithShape="1">
                <a:blip r:embed="rId21"/>
                <a:stretch>
                  <a:fillRect l="-41" t="-55" r="-6375" b="84"/>
                </a:stretch>
              </a:blipFill>
            </p:spPr>
            <p:txBody>
              <a:bodyPr/>
              <a:lstStyle/>
              <a:p>
                <a:r>
                  <a:rPr lang="zh-CN" altLang="en-US">
                    <a:noFill/>
                  </a:rPr>
                  <a:t> </a:t>
                </a:r>
              </a:p>
            </p:txBody>
          </p:sp>
        </mc:Fallback>
      </mc:AlternateContent>
      <p:sp>
        <p:nvSpPr>
          <p:cNvPr id="2" name="投影片編號版面配置區 1"/>
          <p:cNvSpPr>
            <a:spLocks noGrp="1"/>
          </p:cNvSpPr>
          <p:nvPr>
            <p:ph type="sldNum" sz="quarter" idx="12"/>
          </p:nvPr>
        </p:nvSpPr>
        <p:spPr/>
        <p:txBody>
          <a:bodyPr/>
          <a:lstStyle/>
          <a:p>
            <a:fld id="{14FE7D4A-7B99-4F9B-9C7F-3AECE8C25A38}" type="slidenum">
              <a:rPr lang="zh-TW" altLang="en-US" smtClean="0"/>
            </a:fld>
            <a:endParaRPr lang="zh-TW" altLang="en-US"/>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6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7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7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7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7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8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8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8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8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8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8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2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93"/>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9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9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8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02"/>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9"/>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05"/>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208"/>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8" grpId="0" animBg="1"/>
      <p:bldP spid="111" grpId="0" animBg="1"/>
      <p:bldP spid="114" grpId="0" animBg="1"/>
      <p:bldP spid="126" grpId="0"/>
      <p:bldP spid="166" grpId="0" animBg="1"/>
      <p:bldP spid="167" grpId="0"/>
      <p:bldP spid="170" grpId="0"/>
      <p:bldP spid="174" grpId="0" animBg="1"/>
      <p:bldP spid="175" grpId="0"/>
      <p:bldP spid="176" grpId="0"/>
      <p:bldP spid="180" grpId="0" animBg="1"/>
      <p:bldP spid="181" grpId="0"/>
      <p:bldP spid="182" grpId="0"/>
      <p:bldP spid="186" grpId="0" animBg="1"/>
      <p:bldP spid="187" grpId="0"/>
      <p:bldP spid="202" grpId="0"/>
      <p:bldP spid="140" grpId="0" animBg="1"/>
      <p:bldP spid="141" grpId="0"/>
      <p:bldP spid="142" grpId="0"/>
      <p:bldP spid="143" grpId="0"/>
      <p:bldP spid="14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9" name="直線單箭頭接點 108"/>
          <p:cNvCxnSpPr/>
          <p:nvPr/>
        </p:nvCxnSpPr>
        <p:spPr>
          <a:xfrm flipH="1" flipV="1">
            <a:off x="3305668" y="2797539"/>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單箭頭接點 111"/>
          <p:cNvCxnSpPr>
            <a:endCxn id="8" idx="5"/>
          </p:cNvCxnSpPr>
          <p:nvPr/>
        </p:nvCxnSpPr>
        <p:spPr>
          <a:xfrm flipH="1" flipV="1">
            <a:off x="1096318" y="2761335"/>
            <a:ext cx="1939394" cy="106541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單箭頭接點 122"/>
          <p:cNvCxnSpPr/>
          <p:nvPr/>
        </p:nvCxnSpPr>
        <p:spPr>
          <a:xfrm flipH="1" flipV="1">
            <a:off x="5534176" y="2765915"/>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p:cNvCxnSpPr/>
          <p:nvPr/>
        </p:nvCxnSpPr>
        <p:spPr>
          <a:xfrm flipH="1" flipV="1">
            <a:off x="7794534" y="2784017"/>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橢圓 7"/>
          <p:cNvSpPr/>
          <p:nvPr/>
        </p:nvSpPr>
        <p:spPr>
          <a:xfrm>
            <a:off x="942678" y="2607695"/>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08" name="橢圓 107"/>
          <p:cNvSpPr/>
          <p:nvPr/>
        </p:nvSpPr>
        <p:spPr>
          <a:xfrm>
            <a:off x="3240355" y="2616162"/>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11" name="橢圓 110"/>
          <p:cNvSpPr/>
          <p:nvPr/>
        </p:nvSpPr>
        <p:spPr>
          <a:xfrm>
            <a:off x="5445764" y="2625020"/>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14" name="橢圓 113"/>
          <p:cNvSpPr/>
          <p:nvPr/>
        </p:nvSpPr>
        <p:spPr>
          <a:xfrm>
            <a:off x="7696724" y="2650421"/>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15" name="直線單箭頭接點 114"/>
          <p:cNvCxnSpPr>
            <a:endCxn id="114" idx="4"/>
          </p:cNvCxnSpPr>
          <p:nvPr/>
        </p:nvCxnSpPr>
        <p:spPr>
          <a:xfrm flipV="1">
            <a:off x="3003616" y="2830421"/>
            <a:ext cx="4783108" cy="9485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p:cNvCxnSpPr>
            <a:endCxn id="111" idx="4"/>
          </p:cNvCxnSpPr>
          <p:nvPr/>
        </p:nvCxnSpPr>
        <p:spPr>
          <a:xfrm flipV="1">
            <a:off x="3003616" y="2805020"/>
            <a:ext cx="2532148" cy="9739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p:cNvCxnSpPr>
            <a:endCxn id="108" idx="4"/>
          </p:cNvCxnSpPr>
          <p:nvPr/>
        </p:nvCxnSpPr>
        <p:spPr>
          <a:xfrm flipV="1">
            <a:off x="3003616" y="2796162"/>
            <a:ext cx="326739" cy="98277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265075" y="75338"/>
            <a:ext cx="2522101" cy="584775"/>
          </a:xfrm>
          <a:prstGeom prst="rect">
            <a:avLst/>
          </a:prstGeom>
        </p:spPr>
        <p:txBody>
          <a:bodyPr wrap="none">
            <a:spAutoFit/>
          </a:bodyPr>
          <a:lstStyle/>
          <a:p>
            <a:r>
              <a:rPr lang="en-US" altLang="zh-TW" sz="3200" b="1" i="1" u="sng" dirty="0"/>
              <a:t>Self-attention</a:t>
            </a:r>
            <a:endParaRPr lang="zh-TW" altLang="en-US" sz="3200" b="1" i="1" u="sng" dirty="0"/>
          </a:p>
        </p:txBody>
      </p:sp>
      <p:cxnSp>
        <p:nvCxnSpPr>
          <p:cNvPr id="106" name="直線單箭頭接點 105"/>
          <p:cNvCxnSpPr>
            <a:endCxn id="8" idx="4"/>
          </p:cNvCxnSpPr>
          <p:nvPr/>
        </p:nvCxnSpPr>
        <p:spPr>
          <a:xfrm flipH="1" flipV="1">
            <a:off x="1032678" y="2787695"/>
            <a:ext cx="248650" cy="92259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5" name="矩形 124"/>
          <p:cNvSpPr/>
          <p:nvPr/>
        </p:nvSpPr>
        <p:spPr>
          <a:xfrm>
            <a:off x="1717885" y="379586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126" name="文字方塊 125"/>
              <p:cNvSpPr txBox="1"/>
              <p:nvPr/>
            </p:nvSpPr>
            <p:spPr>
              <a:xfrm>
                <a:off x="1526126" y="3833406"/>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p:sp>
            <p:nvSpPr>
              <p:cNvPr id="126" name="文字方塊 125"/>
              <p:cNvSpPr txBox="1">
                <a:spLocks noRot="1" noChangeAspect="1" noMove="1" noResize="1" noEditPoints="1" noAdjustHandles="1" noChangeArrowheads="1" noChangeShapeType="1" noTextEdit="1"/>
              </p:cNvSpPr>
              <p:nvPr/>
            </p:nvSpPr>
            <p:spPr>
              <a:xfrm>
                <a:off x="1526126" y="3833406"/>
                <a:ext cx="715161" cy="470000"/>
              </a:xfrm>
              <a:prstGeom prst="rect">
                <a:avLst/>
              </a:prstGeom>
              <a:blipFill rotWithShape="1">
                <a:blip r:embed="rId1"/>
                <a:stretch>
                  <a:fillRect l="-31" t="-116" r="52" b="2"/>
                </a:stretch>
              </a:blipFill>
            </p:spPr>
            <p:txBody>
              <a:bodyPr/>
              <a:lstStyle/>
              <a:p>
                <a:r>
                  <a:rPr lang="zh-CN" altLang="en-US">
                    <a:noFill/>
                  </a:rPr>
                  <a:t> </a:t>
                </a:r>
              </a:p>
            </p:txBody>
          </p:sp>
        </mc:Fallback>
      </mc:AlternateContent>
      <p:sp>
        <p:nvSpPr>
          <p:cNvPr id="127" name="矩形 126"/>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130" name="文字方塊 129"/>
              <p:cNvSpPr txBox="1"/>
              <p:nvPr/>
            </p:nvSpPr>
            <p:spPr>
              <a:xfrm>
                <a:off x="964022" y="3843680"/>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p:sp>
            <p:nvSpPr>
              <p:cNvPr id="130" name="文字方塊 129"/>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rotWithShape="1">
                <a:blip r:embed="rId2"/>
                <a:stretch>
                  <a:fillRect l="-13" t="-5" r="34" b="27"/>
                </a:stretch>
              </a:blipFill>
            </p:spPr>
            <p:txBody>
              <a:bodyPr/>
              <a:lstStyle/>
              <a:p>
                <a:r>
                  <a:rPr lang="zh-CN" altLang="en-US">
                    <a:noFill/>
                  </a:rPr>
                  <a:t> </a:t>
                </a:r>
              </a:p>
            </p:txBody>
          </p:sp>
        </mc:Fallback>
      </mc:AlternateContent>
      <p:sp>
        <p:nvSpPr>
          <p:cNvPr id="131" name="矩形 130"/>
          <p:cNvSpPr/>
          <p:nvPr/>
        </p:nvSpPr>
        <p:spPr>
          <a:xfrm>
            <a:off x="583404" y="379586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165" name="文字方塊 164"/>
              <p:cNvSpPr txBox="1"/>
              <p:nvPr/>
            </p:nvSpPr>
            <p:spPr>
              <a:xfrm>
                <a:off x="401919" y="3843680"/>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p:sp>
            <p:nvSpPr>
              <p:cNvPr id="165" name="文字方塊 164"/>
              <p:cNvSpPr txBox="1">
                <a:spLocks noRot="1" noChangeAspect="1" noMove="1" noResize="1" noEditPoints="1" noAdjustHandles="1" noChangeArrowheads="1" noChangeShapeType="1" noTextEdit="1"/>
              </p:cNvSpPr>
              <p:nvPr/>
            </p:nvSpPr>
            <p:spPr>
              <a:xfrm>
                <a:off x="401919" y="3843680"/>
                <a:ext cx="715161" cy="470000"/>
              </a:xfrm>
              <a:prstGeom prst="rect">
                <a:avLst/>
              </a:prstGeom>
              <a:blipFill rotWithShape="1">
                <a:blip r:embed="rId3"/>
                <a:stretch>
                  <a:fillRect l="-84" t="-5" r="16" b="27"/>
                </a:stretch>
              </a:blipFill>
            </p:spPr>
            <p:txBody>
              <a:bodyPr/>
              <a:lstStyle/>
              <a:p>
                <a:r>
                  <a:rPr lang="zh-CN" altLang="en-US">
                    <a:noFill/>
                  </a:rPr>
                  <a:t> </a:t>
                </a:r>
              </a:p>
            </p:txBody>
          </p:sp>
        </mc:Fallback>
      </mc:AlternateContent>
      <p:sp>
        <p:nvSpPr>
          <p:cNvPr id="166" name="矩形 165"/>
          <p:cNvSpPr/>
          <p:nvPr/>
        </p:nvSpPr>
        <p:spPr>
          <a:xfrm>
            <a:off x="3994097" y="377893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167" name="文字方塊 166"/>
              <p:cNvSpPr txBox="1"/>
              <p:nvPr/>
            </p:nvSpPr>
            <p:spPr>
              <a:xfrm>
                <a:off x="3802338" y="3816476"/>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p:sp>
            <p:nvSpPr>
              <p:cNvPr id="167" name="文字方塊 166"/>
              <p:cNvSpPr txBox="1">
                <a:spLocks noRot="1" noChangeAspect="1" noMove="1" noResize="1" noEditPoints="1" noAdjustHandles="1" noChangeArrowheads="1" noChangeShapeType="1" noTextEdit="1"/>
              </p:cNvSpPr>
              <p:nvPr/>
            </p:nvSpPr>
            <p:spPr>
              <a:xfrm>
                <a:off x="3802338" y="3816476"/>
                <a:ext cx="715161" cy="470000"/>
              </a:xfrm>
              <a:prstGeom prst="rect">
                <a:avLst/>
              </a:prstGeom>
              <a:blipFill rotWithShape="1">
                <a:blip r:embed="rId4"/>
                <a:stretch>
                  <a:fillRect l="-83" t="-27" r="15" b="48"/>
                </a:stretch>
              </a:blipFill>
            </p:spPr>
            <p:txBody>
              <a:bodyPr/>
              <a:lstStyle/>
              <a:p>
                <a:r>
                  <a:rPr lang="zh-CN" altLang="en-US">
                    <a:noFill/>
                  </a:rPr>
                  <a:t> </a:t>
                </a:r>
              </a:p>
            </p:txBody>
          </p:sp>
        </mc:Fallback>
      </mc:AlternateContent>
      <p:sp>
        <p:nvSpPr>
          <p:cNvPr id="168" name="矩形 167"/>
          <p:cNvSpPr/>
          <p:nvPr/>
        </p:nvSpPr>
        <p:spPr>
          <a:xfrm>
            <a:off x="3421719" y="377893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169" name="文字方塊 168"/>
              <p:cNvSpPr txBox="1"/>
              <p:nvPr/>
            </p:nvSpPr>
            <p:spPr>
              <a:xfrm>
                <a:off x="3240234" y="3826750"/>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p:sp>
            <p:nvSpPr>
              <p:cNvPr id="169" name="文字方塊 168"/>
              <p:cNvSpPr txBox="1">
                <a:spLocks noRot="1" noChangeAspect="1" noMove="1" noResize="1" noEditPoints="1" noAdjustHandles="1" noChangeArrowheads="1" noChangeShapeType="1" noTextEdit="1"/>
              </p:cNvSpPr>
              <p:nvPr/>
            </p:nvSpPr>
            <p:spPr>
              <a:xfrm>
                <a:off x="3240234" y="3826750"/>
                <a:ext cx="715161" cy="470000"/>
              </a:xfrm>
              <a:prstGeom prst="rect">
                <a:avLst/>
              </a:prstGeom>
              <a:blipFill rotWithShape="1">
                <a:blip r:embed="rId5"/>
                <a:stretch>
                  <a:fillRect l="-65" t="-51" r="86" b="72"/>
                </a:stretch>
              </a:blipFill>
            </p:spPr>
            <p:txBody>
              <a:bodyPr/>
              <a:lstStyle/>
              <a:p>
                <a:r>
                  <a:rPr lang="zh-CN" altLang="en-US">
                    <a:noFill/>
                  </a:rPr>
                  <a:t> </a:t>
                </a:r>
              </a:p>
            </p:txBody>
          </p:sp>
        </mc:Fallback>
      </mc:AlternateContent>
      <p:sp>
        <p:nvSpPr>
          <p:cNvPr id="170" name="矩形 169"/>
          <p:cNvSpPr/>
          <p:nvPr/>
        </p:nvSpPr>
        <p:spPr>
          <a:xfrm>
            <a:off x="2859616" y="377893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171" name="文字方塊 170"/>
              <p:cNvSpPr txBox="1"/>
              <p:nvPr/>
            </p:nvSpPr>
            <p:spPr>
              <a:xfrm>
                <a:off x="2678131" y="3826750"/>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p:sp>
            <p:nvSpPr>
              <p:cNvPr id="171" name="文字方塊 170"/>
              <p:cNvSpPr txBox="1">
                <a:spLocks noRot="1" noChangeAspect="1" noMove="1" noResize="1" noEditPoints="1" noAdjustHandles="1" noChangeArrowheads="1" noChangeShapeType="1" noTextEdit="1"/>
              </p:cNvSpPr>
              <p:nvPr/>
            </p:nvSpPr>
            <p:spPr>
              <a:xfrm>
                <a:off x="2678131" y="3826750"/>
                <a:ext cx="715161" cy="470000"/>
              </a:xfrm>
              <a:prstGeom prst="rect">
                <a:avLst/>
              </a:prstGeom>
              <a:blipFill rotWithShape="1">
                <a:blip r:embed="rId6"/>
                <a:stretch>
                  <a:fillRect l="-47" t="-51" r="68" b="72"/>
                </a:stretch>
              </a:blipFill>
            </p:spPr>
            <p:txBody>
              <a:bodyPr/>
              <a:lstStyle/>
              <a:p>
                <a:r>
                  <a:rPr lang="zh-CN" altLang="en-US">
                    <a:noFill/>
                  </a:rPr>
                  <a:t> </a:t>
                </a:r>
              </a:p>
            </p:txBody>
          </p:sp>
        </mc:Fallback>
      </mc:AlternateContent>
      <p:sp>
        <p:nvSpPr>
          <p:cNvPr id="172" name="矩形 171"/>
          <p:cNvSpPr/>
          <p:nvPr/>
        </p:nvSpPr>
        <p:spPr>
          <a:xfrm>
            <a:off x="6238213" y="3789527"/>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173" name="文字方塊 172"/>
              <p:cNvSpPr txBox="1"/>
              <p:nvPr/>
            </p:nvSpPr>
            <p:spPr>
              <a:xfrm>
                <a:off x="6046454" y="3827070"/>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p:sp>
            <p:nvSpPr>
              <p:cNvPr id="173" name="文字方塊 172"/>
              <p:cNvSpPr txBox="1">
                <a:spLocks noRot="1" noChangeAspect="1" noMove="1" noResize="1" noEditPoints="1" noAdjustHandles="1" noChangeArrowheads="1" noChangeShapeType="1" noTextEdit="1"/>
              </p:cNvSpPr>
              <p:nvPr/>
            </p:nvSpPr>
            <p:spPr>
              <a:xfrm>
                <a:off x="6046454" y="3827070"/>
                <a:ext cx="715161" cy="470000"/>
              </a:xfrm>
              <a:prstGeom prst="rect">
                <a:avLst/>
              </a:prstGeom>
              <a:blipFill rotWithShape="1">
                <a:blip r:embed="rId7"/>
                <a:stretch>
                  <a:fillRect l="-87" t="-119" r="19" b="5"/>
                </a:stretch>
              </a:blipFill>
            </p:spPr>
            <p:txBody>
              <a:bodyPr/>
              <a:lstStyle/>
              <a:p>
                <a:r>
                  <a:rPr lang="zh-CN" altLang="en-US">
                    <a:noFill/>
                  </a:rPr>
                  <a:t> </a:t>
                </a:r>
              </a:p>
            </p:txBody>
          </p:sp>
        </mc:Fallback>
      </mc:AlternateContent>
      <p:sp>
        <p:nvSpPr>
          <p:cNvPr id="174" name="矩形 173"/>
          <p:cNvSpPr/>
          <p:nvPr/>
        </p:nvSpPr>
        <p:spPr>
          <a:xfrm>
            <a:off x="5665835" y="3789527"/>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175" name="文字方塊 174"/>
              <p:cNvSpPr txBox="1"/>
              <p:nvPr/>
            </p:nvSpPr>
            <p:spPr>
              <a:xfrm>
                <a:off x="5484350" y="3837344"/>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p:sp>
            <p:nvSpPr>
              <p:cNvPr id="175" name="文字方塊 174"/>
              <p:cNvSpPr txBox="1">
                <a:spLocks noRot="1" noChangeAspect="1" noMove="1" noResize="1" noEditPoints="1" noAdjustHandles="1" noChangeArrowheads="1" noChangeShapeType="1" noTextEdit="1"/>
              </p:cNvSpPr>
              <p:nvPr/>
            </p:nvSpPr>
            <p:spPr>
              <a:xfrm>
                <a:off x="5484350" y="3837344"/>
                <a:ext cx="715161" cy="470000"/>
              </a:xfrm>
              <a:prstGeom prst="rect">
                <a:avLst/>
              </a:prstGeom>
              <a:blipFill rotWithShape="1">
                <a:blip r:embed="rId8"/>
                <a:stretch>
                  <a:fillRect l="-69" t="-8" r="1" b="30"/>
                </a:stretch>
              </a:blipFill>
            </p:spPr>
            <p:txBody>
              <a:bodyPr/>
              <a:lstStyle/>
              <a:p>
                <a:r>
                  <a:rPr lang="zh-CN" altLang="en-US">
                    <a:noFill/>
                  </a:rPr>
                  <a:t> </a:t>
                </a:r>
              </a:p>
            </p:txBody>
          </p:sp>
        </mc:Fallback>
      </mc:AlternateContent>
      <p:sp>
        <p:nvSpPr>
          <p:cNvPr id="176" name="矩形 175"/>
          <p:cNvSpPr/>
          <p:nvPr/>
        </p:nvSpPr>
        <p:spPr>
          <a:xfrm>
            <a:off x="5103732" y="3789527"/>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177" name="文字方塊 176"/>
              <p:cNvSpPr txBox="1"/>
              <p:nvPr/>
            </p:nvSpPr>
            <p:spPr>
              <a:xfrm>
                <a:off x="4922247" y="3837344"/>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p:sp>
            <p:nvSpPr>
              <p:cNvPr id="177" name="文字方塊 176"/>
              <p:cNvSpPr txBox="1">
                <a:spLocks noRot="1" noChangeAspect="1" noMove="1" noResize="1" noEditPoints="1" noAdjustHandles="1" noChangeArrowheads="1" noChangeShapeType="1" noTextEdit="1"/>
              </p:cNvSpPr>
              <p:nvPr/>
            </p:nvSpPr>
            <p:spPr>
              <a:xfrm>
                <a:off x="4922247" y="3837344"/>
                <a:ext cx="715161" cy="470000"/>
              </a:xfrm>
              <a:prstGeom prst="rect">
                <a:avLst/>
              </a:prstGeom>
              <a:blipFill rotWithShape="1">
                <a:blip r:embed="rId9"/>
                <a:stretch>
                  <a:fillRect l="-51" t="-8" r="72" b="30"/>
                </a:stretch>
              </a:blipFill>
            </p:spPr>
            <p:txBody>
              <a:bodyPr/>
              <a:lstStyle/>
              <a:p>
                <a:r>
                  <a:rPr lang="zh-CN" altLang="en-US">
                    <a:noFill/>
                  </a:rPr>
                  <a:t> </a:t>
                </a:r>
              </a:p>
            </p:txBody>
          </p:sp>
        </mc:Fallback>
      </mc:AlternateContent>
      <p:sp>
        <p:nvSpPr>
          <p:cNvPr id="178" name="矩形 177"/>
          <p:cNvSpPr/>
          <p:nvPr/>
        </p:nvSpPr>
        <p:spPr>
          <a:xfrm>
            <a:off x="8490917" y="3803115"/>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179" name="文字方塊 178"/>
              <p:cNvSpPr txBox="1"/>
              <p:nvPr/>
            </p:nvSpPr>
            <p:spPr>
              <a:xfrm>
                <a:off x="8299158" y="3840658"/>
                <a:ext cx="715161" cy="46897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p:sp>
            <p:nvSpPr>
              <p:cNvPr id="179" name="文字方塊 178"/>
              <p:cNvSpPr txBox="1">
                <a:spLocks noRot="1" noChangeAspect="1" noMove="1" noResize="1" noEditPoints="1" noAdjustHandles="1" noChangeArrowheads="1" noChangeShapeType="1" noTextEdit="1"/>
              </p:cNvSpPr>
              <p:nvPr/>
            </p:nvSpPr>
            <p:spPr>
              <a:xfrm>
                <a:off x="8299158" y="3840658"/>
                <a:ext cx="715161" cy="468975"/>
              </a:xfrm>
              <a:prstGeom prst="rect">
                <a:avLst/>
              </a:prstGeom>
              <a:blipFill rotWithShape="1">
                <a:blip r:embed="rId10"/>
                <a:stretch>
                  <a:fillRect l="-48" t="-38" r="69" b="112"/>
                </a:stretch>
              </a:blipFill>
            </p:spPr>
            <p:txBody>
              <a:bodyPr/>
              <a:lstStyle/>
              <a:p>
                <a:r>
                  <a:rPr lang="zh-CN" altLang="en-US">
                    <a:noFill/>
                  </a:rPr>
                  <a:t> </a:t>
                </a:r>
              </a:p>
            </p:txBody>
          </p:sp>
        </mc:Fallback>
      </mc:AlternateContent>
      <p:sp>
        <p:nvSpPr>
          <p:cNvPr id="180" name="矩形 179"/>
          <p:cNvSpPr/>
          <p:nvPr/>
        </p:nvSpPr>
        <p:spPr>
          <a:xfrm>
            <a:off x="7918539" y="3803115"/>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181" name="文字方塊 180"/>
              <p:cNvSpPr txBox="1"/>
              <p:nvPr/>
            </p:nvSpPr>
            <p:spPr>
              <a:xfrm>
                <a:off x="7737054" y="3850932"/>
                <a:ext cx="715161" cy="46897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p:sp>
            <p:nvSpPr>
              <p:cNvPr id="181" name="文字方塊 180"/>
              <p:cNvSpPr txBox="1">
                <a:spLocks noRot="1" noChangeAspect="1" noMove="1" noResize="1" noEditPoints="1" noAdjustHandles="1" noChangeArrowheads="1" noChangeShapeType="1" noTextEdit="1"/>
              </p:cNvSpPr>
              <p:nvPr/>
            </p:nvSpPr>
            <p:spPr>
              <a:xfrm>
                <a:off x="7737054" y="3850932"/>
                <a:ext cx="715161" cy="468975"/>
              </a:xfrm>
              <a:prstGeom prst="rect">
                <a:avLst/>
              </a:prstGeom>
              <a:blipFill rotWithShape="1">
                <a:blip r:embed="rId11"/>
                <a:stretch>
                  <a:fillRect l="-30" t="-62" r="51"/>
                </a:stretch>
              </a:blipFill>
            </p:spPr>
            <p:txBody>
              <a:bodyPr/>
              <a:lstStyle/>
              <a:p>
                <a:r>
                  <a:rPr lang="zh-CN" altLang="en-US">
                    <a:noFill/>
                  </a:rPr>
                  <a:t> </a:t>
                </a:r>
              </a:p>
            </p:txBody>
          </p:sp>
        </mc:Fallback>
      </mc:AlternateContent>
      <p:sp>
        <p:nvSpPr>
          <p:cNvPr id="182" name="矩形 181"/>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183" name="文字方塊 182"/>
              <p:cNvSpPr txBox="1"/>
              <p:nvPr/>
            </p:nvSpPr>
            <p:spPr>
              <a:xfrm>
                <a:off x="7174951" y="3850932"/>
                <a:ext cx="715161" cy="46897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p:sp>
            <p:nvSpPr>
              <p:cNvPr id="183" name="文字方塊 182"/>
              <p:cNvSpPr txBox="1">
                <a:spLocks noRot="1" noChangeAspect="1" noMove="1" noResize="1" noEditPoints="1" noAdjustHandles="1" noChangeArrowheads="1" noChangeShapeType="1" noTextEdit="1"/>
              </p:cNvSpPr>
              <p:nvPr/>
            </p:nvSpPr>
            <p:spPr>
              <a:xfrm>
                <a:off x="7174951" y="3850932"/>
                <a:ext cx="715161" cy="468975"/>
              </a:xfrm>
              <a:prstGeom prst="rect">
                <a:avLst/>
              </a:prstGeom>
              <a:blipFill rotWithShape="1">
                <a:blip r:embed="rId12"/>
                <a:stretch>
                  <a:fillRect l="-12" t="-62" r="33"/>
                </a:stretch>
              </a:blipFill>
            </p:spPr>
            <p:txBody>
              <a:bodyPr/>
              <a:lstStyle/>
              <a:p>
                <a:r>
                  <a:rPr lang="zh-CN" altLang="en-US">
                    <a:noFill/>
                  </a:rPr>
                  <a:t> </a:t>
                </a:r>
              </a:p>
            </p:txBody>
          </p:sp>
        </mc:Fallback>
      </mc:AlternateContent>
      <p:grpSp>
        <p:nvGrpSpPr>
          <p:cNvPr id="184" name="群組 183"/>
          <p:cNvGrpSpPr/>
          <p:nvPr/>
        </p:nvGrpSpPr>
        <p:grpSpPr>
          <a:xfrm>
            <a:off x="7021721" y="5277714"/>
            <a:ext cx="715161" cy="540000"/>
            <a:chOff x="7174951" y="3803115"/>
            <a:chExt cx="715161" cy="540000"/>
          </a:xfrm>
        </p:grpSpPr>
        <p:sp>
          <p:nvSpPr>
            <p:cNvPr id="185" name="矩形 184"/>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186" name="文字方塊 185"/>
                <p:cNvSpPr txBox="1"/>
                <p:nvPr/>
              </p:nvSpPr>
              <p:spPr>
                <a:xfrm>
                  <a:off x="7174951" y="3850932"/>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p:sp>
              <p:nvSpPr>
                <p:cNvPr id="186" name="文字方塊 185"/>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rotWithShape="1">
                  <a:blip r:embed="rId3"/>
                </a:blipFill>
              </p:spPr>
              <p:txBody>
                <a:bodyPr/>
                <a:lstStyle/>
                <a:p>
                  <a:r>
                    <a:rPr lang="zh-CN" altLang="en-US">
                      <a:noFill/>
                    </a:rPr>
                    <a:t> </a:t>
                  </a:r>
                </a:p>
              </p:txBody>
            </p:sp>
          </mc:Fallback>
        </mc:AlternateContent>
      </p:grpSp>
      <p:grpSp>
        <p:nvGrpSpPr>
          <p:cNvPr id="187" name="群組 186"/>
          <p:cNvGrpSpPr/>
          <p:nvPr/>
        </p:nvGrpSpPr>
        <p:grpSpPr>
          <a:xfrm>
            <a:off x="6376867" y="4729604"/>
            <a:ext cx="715161" cy="470000"/>
            <a:chOff x="7193535" y="5191659"/>
            <a:chExt cx="715161" cy="470000"/>
          </a:xfrm>
        </p:grpSpPr>
        <p:sp>
          <p:nvSpPr>
            <p:cNvPr id="188" name="矩形 187"/>
            <p:cNvSpPr/>
            <p:nvPr/>
          </p:nvSpPr>
          <p:spPr>
            <a:xfrm rot="5400000">
              <a:off x="7376645" y="51496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189" name="文字方塊 188"/>
                <p:cNvSpPr txBox="1"/>
                <p:nvPr/>
              </p:nvSpPr>
              <p:spPr>
                <a:xfrm>
                  <a:off x="7193535" y="5191659"/>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p:sp>
              <p:nvSpPr>
                <p:cNvPr id="189" name="文字方塊 188"/>
                <p:cNvSpPr txBox="1">
                  <a:spLocks noRot="1" noChangeAspect="1" noMove="1" noResize="1" noEditPoints="1" noAdjustHandles="1" noChangeArrowheads="1" noChangeShapeType="1" noTextEdit="1"/>
                </p:cNvSpPr>
                <p:nvPr/>
              </p:nvSpPr>
              <p:spPr>
                <a:xfrm>
                  <a:off x="7193535" y="5191659"/>
                  <a:ext cx="715161" cy="470000"/>
                </a:xfrm>
                <a:prstGeom prst="rect">
                  <a:avLst/>
                </a:prstGeom>
                <a:blipFill rotWithShape="1">
                  <a:blip r:embed="rId2"/>
                </a:blipFill>
              </p:spPr>
              <p:txBody>
                <a:bodyPr/>
                <a:lstStyle/>
                <a:p>
                  <a:r>
                    <a:rPr lang="zh-CN" altLang="en-US">
                      <a:noFill/>
                    </a:rPr>
                    <a:t> </a:t>
                  </a:r>
                </a:p>
              </p:txBody>
            </p:sp>
          </mc:Fallback>
        </mc:AlternateContent>
      </p:grpSp>
      <p:grpSp>
        <p:nvGrpSpPr>
          <p:cNvPr id="190" name="群組 189"/>
          <p:cNvGrpSpPr/>
          <p:nvPr/>
        </p:nvGrpSpPr>
        <p:grpSpPr>
          <a:xfrm>
            <a:off x="6376867" y="5143179"/>
            <a:ext cx="715161" cy="470000"/>
            <a:chOff x="7193535" y="5191659"/>
            <a:chExt cx="715161" cy="470000"/>
          </a:xfrm>
        </p:grpSpPr>
        <p:sp>
          <p:nvSpPr>
            <p:cNvPr id="191" name="矩形 190"/>
            <p:cNvSpPr/>
            <p:nvPr/>
          </p:nvSpPr>
          <p:spPr>
            <a:xfrm rot="5400000">
              <a:off x="7376645" y="51496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192" name="文字方塊 191"/>
                <p:cNvSpPr txBox="1"/>
                <p:nvPr/>
              </p:nvSpPr>
              <p:spPr>
                <a:xfrm>
                  <a:off x="7193535" y="5191659"/>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p:sp>
              <p:nvSpPr>
                <p:cNvPr id="192" name="文字方塊 191"/>
                <p:cNvSpPr txBox="1">
                  <a:spLocks noRot="1" noChangeAspect="1" noMove="1" noResize="1" noEditPoints="1" noAdjustHandles="1" noChangeArrowheads="1" noChangeShapeType="1" noTextEdit="1"/>
                </p:cNvSpPr>
                <p:nvPr/>
              </p:nvSpPr>
              <p:spPr>
                <a:xfrm>
                  <a:off x="7193535" y="5191659"/>
                  <a:ext cx="715161" cy="470000"/>
                </a:xfrm>
                <a:prstGeom prst="rect">
                  <a:avLst/>
                </a:prstGeom>
                <a:blipFill rotWithShape="1">
                  <a:blip r:embed="rId5"/>
                </a:blipFill>
              </p:spPr>
              <p:txBody>
                <a:bodyPr/>
                <a:lstStyle/>
                <a:p>
                  <a:r>
                    <a:rPr lang="zh-CN" altLang="en-US">
                      <a:noFill/>
                    </a:rPr>
                    <a:t> </a:t>
                  </a:r>
                </a:p>
              </p:txBody>
            </p:sp>
          </mc:Fallback>
        </mc:AlternateContent>
      </p:grpSp>
      <p:grpSp>
        <p:nvGrpSpPr>
          <p:cNvPr id="193" name="群組 192"/>
          <p:cNvGrpSpPr/>
          <p:nvPr/>
        </p:nvGrpSpPr>
        <p:grpSpPr>
          <a:xfrm>
            <a:off x="6376867" y="5555078"/>
            <a:ext cx="715161" cy="470000"/>
            <a:chOff x="7193535" y="5191659"/>
            <a:chExt cx="715161" cy="470000"/>
          </a:xfrm>
        </p:grpSpPr>
        <p:sp>
          <p:nvSpPr>
            <p:cNvPr id="194" name="矩形 193"/>
            <p:cNvSpPr/>
            <p:nvPr/>
          </p:nvSpPr>
          <p:spPr>
            <a:xfrm rot="5400000">
              <a:off x="7376645" y="51496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195" name="文字方塊 194"/>
                <p:cNvSpPr txBox="1"/>
                <p:nvPr/>
              </p:nvSpPr>
              <p:spPr>
                <a:xfrm>
                  <a:off x="7193535" y="5191659"/>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p:sp>
              <p:nvSpPr>
                <p:cNvPr id="195" name="文字方塊 194"/>
                <p:cNvSpPr txBox="1">
                  <a:spLocks noRot="1" noChangeAspect="1" noMove="1" noResize="1" noEditPoints="1" noAdjustHandles="1" noChangeArrowheads="1" noChangeShapeType="1" noTextEdit="1"/>
                </p:cNvSpPr>
                <p:nvPr/>
              </p:nvSpPr>
              <p:spPr>
                <a:xfrm>
                  <a:off x="7193535" y="5191659"/>
                  <a:ext cx="715161" cy="470000"/>
                </a:xfrm>
                <a:prstGeom prst="rect">
                  <a:avLst/>
                </a:prstGeom>
                <a:blipFill rotWithShape="1">
                  <a:blip r:embed="rId8"/>
                </a:blipFill>
              </p:spPr>
              <p:txBody>
                <a:bodyPr/>
                <a:lstStyle/>
                <a:p>
                  <a:r>
                    <a:rPr lang="zh-CN" altLang="en-US">
                      <a:noFill/>
                    </a:rPr>
                    <a:t> </a:t>
                  </a:r>
                </a:p>
              </p:txBody>
            </p:sp>
          </mc:Fallback>
        </mc:AlternateContent>
      </p:grpSp>
      <p:grpSp>
        <p:nvGrpSpPr>
          <p:cNvPr id="196" name="群組 195"/>
          <p:cNvGrpSpPr/>
          <p:nvPr/>
        </p:nvGrpSpPr>
        <p:grpSpPr>
          <a:xfrm>
            <a:off x="6376867" y="5951510"/>
            <a:ext cx="715161" cy="468975"/>
            <a:chOff x="7193535" y="5191659"/>
            <a:chExt cx="715161" cy="468975"/>
          </a:xfrm>
        </p:grpSpPr>
        <p:sp>
          <p:nvSpPr>
            <p:cNvPr id="197" name="矩形 196"/>
            <p:cNvSpPr/>
            <p:nvPr/>
          </p:nvSpPr>
          <p:spPr>
            <a:xfrm rot="5400000">
              <a:off x="7376645" y="51496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198" name="文字方塊 197"/>
                <p:cNvSpPr txBox="1"/>
                <p:nvPr/>
              </p:nvSpPr>
              <p:spPr>
                <a:xfrm>
                  <a:off x="7193535" y="5191659"/>
                  <a:ext cx="715161" cy="46897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p:sp>
              <p:nvSpPr>
                <p:cNvPr id="198" name="文字方塊 197"/>
                <p:cNvSpPr txBox="1">
                  <a:spLocks noRot="1" noChangeAspect="1" noMove="1" noResize="1" noEditPoints="1" noAdjustHandles="1" noChangeArrowheads="1" noChangeShapeType="1" noTextEdit="1"/>
                </p:cNvSpPr>
                <p:nvPr/>
              </p:nvSpPr>
              <p:spPr>
                <a:xfrm>
                  <a:off x="7193535" y="5191659"/>
                  <a:ext cx="715161" cy="468975"/>
                </a:xfrm>
                <a:prstGeom prst="rect">
                  <a:avLst/>
                </a:prstGeom>
                <a:blipFill rotWithShape="1">
                  <a:blip r:embed="rId11"/>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199" name="文字方塊 198"/>
              <p:cNvSpPr txBox="1"/>
              <p:nvPr/>
            </p:nvSpPr>
            <p:spPr>
              <a:xfrm>
                <a:off x="5908536" y="5411648"/>
                <a:ext cx="298159"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oMath>
                  </m:oMathPara>
                </a14:m>
                <a:endParaRPr lang="zh-TW" altLang="en-US" sz="2400" dirty="0"/>
              </a:p>
            </p:txBody>
          </p:sp>
        </mc:Choice>
        <mc:Fallback>
          <p:sp>
            <p:nvSpPr>
              <p:cNvPr id="199" name="文字方塊 198"/>
              <p:cNvSpPr txBox="1">
                <a:spLocks noRot="1" noChangeAspect="1" noMove="1" noResize="1" noEditPoints="1" noAdjustHandles="1" noChangeArrowheads="1" noChangeShapeType="1" noTextEdit="1"/>
              </p:cNvSpPr>
              <p:nvPr/>
            </p:nvSpPr>
            <p:spPr>
              <a:xfrm>
                <a:off x="5908536" y="5411648"/>
                <a:ext cx="298159" cy="369332"/>
              </a:xfrm>
              <a:prstGeom prst="rect">
                <a:avLst/>
              </a:prstGeom>
              <a:blipFill rotWithShape="1">
                <a:blip r:embed="rId13"/>
                <a:stretch>
                  <a:fillRect l="-166" t="-48" r="-11432" b="156"/>
                </a:stretch>
              </a:blipFill>
            </p:spPr>
            <p:txBody>
              <a:bodyPr/>
              <a:lstStyle/>
              <a:p>
                <a:r>
                  <a:rPr lang="zh-CN" altLang="en-US">
                    <a:noFill/>
                  </a:rPr>
                  <a:t> </a:t>
                </a:r>
              </a:p>
            </p:txBody>
          </p:sp>
        </mc:Fallback>
      </mc:AlternateContent>
      <p:grpSp>
        <p:nvGrpSpPr>
          <p:cNvPr id="200" name="群組 199"/>
          <p:cNvGrpSpPr/>
          <p:nvPr/>
        </p:nvGrpSpPr>
        <p:grpSpPr>
          <a:xfrm>
            <a:off x="3442300" y="4609126"/>
            <a:ext cx="565091" cy="430683"/>
            <a:chOff x="5686213" y="4717020"/>
            <a:chExt cx="565091" cy="430683"/>
          </a:xfrm>
        </p:grpSpPr>
        <p:sp>
          <p:nvSpPr>
            <p:cNvPr id="201" name="矩形 200"/>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202" name="文字方塊 201"/>
                <p:cNvSpPr txBox="1"/>
                <p:nvPr/>
              </p:nvSpPr>
              <p:spPr>
                <a:xfrm>
                  <a:off x="5686213" y="4717020"/>
                  <a:ext cx="565091" cy="38555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1</m:t>
                            </m:r>
                          </m:sub>
                        </m:sSub>
                      </m:oMath>
                    </m:oMathPara>
                  </a14:m>
                  <a:endParaRPr lang="zh-TW" altLang="en-US" sz="2400" dirty="0"/>
                </a:p>
              </p:txBody>
            </p:sp>
          </mc:Choice>
          <mc:Fallback>
            <p:sp>
              <p:nvSpPr>
                <p:cNvPr id="202" name="文字方塊 201"/>
                <p:cNvSpPr txBox="1">
                  <a:spLocks noRot="1" noChangeAspect="1" noMove="1" noResize="1" noEditPoints="1" noAdjustHandles="1" noChangeArrowheads="1" noChangeShapeType="1" noTextEdit="1"/>
                </p:cNvSpPr>
                <p:nvPr/>
              </p:nvSpPr>
              <p:spPr>
                <a:xfrm>
                  <a:off x="5686213" y="4717020"/>
                  <a:ext cx="565091" cy="385555"/>
                </a:xfrm>
                <a:prstGeom prst="rect">
                  <a:avLst/>
                </a:prstGeom>
                <a:blipFill rotWithShape="1">
                  <a:blip r:embed="rId14"/>
                </a:blipFill>
              </p:spPr>
              <p:txBody>
                <a:bodyPr/>
                <a:lstStyle/>
                <a:p>
                  <a:r>
                    <a:rPr lang="zh-CN" altLang="en-US">
                      <a:noFill/>
                    </a:rPr>
                    <a:t> </a:t>
                  </a:r>
                </a:p>
              </p:txBody>
            </p:sp>
          </mc:Fallback>
        </mc:AlternateContent>
      </p:grpSp>
      <p:grpSp>
        <p:nvGrpSpPr>
          <p:cNvPr id="203" name="群組 202"/>
          <p:cNvGrpSpPr/>
          <p:nvPr/>
        </p:nvGrpSpPr>
        <p:grpSpPr>
          <a:xfrm>
            <a:off x="3451009" y="5039809"/>
            <a:ext cx="565091" cy="430683"/>
            <a:chOff x="5686213" y="4717020"/>
            <a:chExt cx="565091" cy="430683"/>
          </a:xfrm>
        </p:grpSpPr>
        <p:sp>
          <p:nvSpPr>
            <p:cNvPr id="204" name="矩形 203"/>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205" name="文字方塊 204"/>
                <p:cNvSpPr txBox="1"/>
                <p:nvPr/>
              </p:nvSpPr>
              <p:spPr>
                <a:xfrm>
                  <a:off x="5686213" y="4717020"/>
                  <a:ext cx="565091" cy="38555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2</m:t>
                            </m:r>
                          </m:sub>
                        </m:sSub>
                      </m:oMath>
                    </m:oMathPara>
                  </a14:m>
                  <a:endParaRPr lang="zh-TW" altLang="en-US" sz="2400" dirty="0"/>
                </a:p>
              </p:txBody>
            </p:sp>
          </mc:Choice>
          <mc:Fallback>
            <p:sp>
              <p:nvSpPr>
                <p:cNvPr id="205" name="文字方塊 204"/>
                <p:cNvSpPr txBox="1">
                  <a:spLocks noRot="1" noChangeAspect="1" noMove="1" noResize="1" noEditPoints="1" noAdjustHandles="1" noChangeArrowheads="1" noChangeShapeType="1" noTextEdit="1"/>
                </p:cNvSpPr>
                <p:nvPr/>
              </p:nvSpPr>
              <p:spPr>
                <a:xfrm>
                  <a:off x="5686213" y="4717020"/>
                  <a:ext cx="565091" cy="385555"/>
                </a:xfrm>
                <a:prstGeom prst="rect">
                  <a:avLst/>
                </a:prstGeom>
                <a:blipFill rotWithShape="1">
                  <a:blip r:embed="rId15"/>
                </a:blipFill>
              </p:spPr>
              <p:txBody>
                <a:bodyPr/>
                <a:lstStyle/>
                <a:p>
                  <a:r>
                    <a:rPr lang="zh-CN" altLang="en-US">
                      <a:noFill/>
                    </a:rPr>
                    <a:t> </a:t>
                  </a:r>
                </a:p>
              </p:txBody>
            </p:sp>
          </mc:Fallback>
        </mc:AlternateContent>
      </p:grpSp>
      <p:grpSp>
        <p:nvGrpSpPr>
          <p:cNvPr id="206" name="群組 205"/>
          <p:cNvGrpSpPr/>
          <p:nvPr/>
        </p:nvGrpSpPr>
        <p:grpSpPr>
          <a:xfrm>
            <a:off x="3451377" y="5472723"/>
            <a:ext cx="565091" cy="430683"/>
            <a:chOff x="5686213" y="4717020"/>
            <a:chExt cx="565091" cy="430683"/>
          </a:xfrm>
        </p:grpSpPr>
        <p:sp>
          <p:nvSpPr>
            <p:cNvPr id="207" name="矩形 206"/>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208" name="文字方塊 207"/>
                <p:cNvSpPr txBox="1"/>
                <p:nvPr/>
              </p:nvSpPr>
              <p:spPr>
                <a:xfrm>
                  <a:off x="5686213" y="4717020"/>
                  <a:ext cx="565091" cy="38555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3</m:t>
                            </m:r>
                          </m:sub>
                        </m:sSub>
                      </m:oMath>
                    </m:oMathPara>
                  </a14:m>
                  <a:endParaRPr lang="zh-TW" altLang="en-US" sz="2400" dirty="0"/>
                </a:p>
              </p:txBody>
            </p:sp>
          </mc:Choice>
          <mc:Fallback>
            <p:sp>
              <p:nvSpPr>
                <p:cNvPr id="208" name="文字方塊 207"/>
                <p:cNvSpPr txBox="1">
                  <a:spLocks noRot="1" noChangeAspect="1" noMove="1" noResize="1" noEditPoints="1" noAdjustHandles="1" noChangeArrowheads="1" noChangeShapeType="1" noTextEdit="1"/>
                </p:cNvSpPr>
                <p:nvPr/>
              </p:nvSpPr>
              <p:spPr>
                <a:xfrm>
                  <a:off x="5686213" y="4717020"/>
                  <a:ext cx="565091" cy="385555"/>
                </a:xfrm>
                <a:prstGeom prst="rect">
                  <a:avLst/>
                </a:prstGeom>
                <a:blipFill rotWithShape="1">
                  <a:blip r:embed="rId16"/>
                </a:blipFill>
              </p:spPr>
              <p:txBody>
                <a:bodyPr/>
                <a:lstStyle/>
                <a:p>
                  <a:r>
                    <a:rPr lang="zh-CN" altLang="en-US">
                      <a:noFill/>
                    </a:rPr>
                    <a:t> </a:t>
                  </a:r>
                </a:p>
              </p:txBody>
            </p:sp>
          </mc:Fallback>
        </mc:AlternateContent>
      </p:grpSp>
      <p:grpSp>
        <p:nvGrpSpPr>
          <p:cNvPr id="209" name="群組 208"/>
          <p:cNvGrpSpPr/>
          <p:nvPr/>
        </p:nvGrpSpPr>
        <p:grpSpPr>
          <a:xfrm>
            <a:off x="3451713" y="5900949"/>
            <a:ext cx="565091" cy="430683"/>
            <a:chOff x="5686213" y="4717020"/>
            <a:chExt cx="565091" cy="430683"/>
          </a:xfrm>
        </p:grpSpPr>
        <p:sp>
          <p:nvSpPr>
            <p:cNvPr id="210" name="矩形 209"/>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211" name="文字方塊 210"/>
                <p:cNvSpPr txBox="1"/>
                <p:nvPr/>
              </p:nvSpPr>
              <p:spPr>
                <a:xfrm>
                  <a:off x="5686213" y="4717020"/>
                  <a:ext cx="565091" cy="38555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4</m:t>
                            </m:r>
                          </m:sub>
                        </m:sSub>
                      </m:oMath>
                    </m:oMathPara>
                  </a14:m>
                  <a:endParaRPr lang="zh-TW" altLang="en-US" sz="2400" dirty="0"/>
                </a:p>
              </p:txBody>
            </p:sp>
          </mc:Choice>
          <mc:Fallback>
            <p:sp>
              <p:nvSpPr>
                <p:cNvPr id="211" name="文字方塊 210"/>
                <p:cNvSpPr txBox="1">
                  <a:spLocks noRot="1" noChangeAspect="1" noMove="1" noResize="1" noEditPoints="1" noAdjustHandles="1" noChangeArrowheads="1" noChangeShapeType="1" noTextEdit="1"/>
                </p:cNvSpPr>
                <p:nvPr/>
              </p:nvSpPr>
              <p:spPr>
                <a:xfrm>
                  <a:off x="5686213" y="4717020"/>
                  <a:ext cx="565091" cy="385555"/>
                </a:xfrm>
                <a:prstGeom prst="rect">
                  <a:avLst/>
                </a:prstGeom>
                <a:blipFill rotWithShape="1">
                  <a:blip r:embed="rId17"/>
                </a:blipFill>
              </p:spPr>
              <p:txBody>
                <a:bodyPr/>
                <a:lstStyle/>
                <a:p>
                  <a:r>
                    <a:rPr lang="zh-CN" altLang="en-US">
                      <a:noFill/>
                    </a:rPr>
                    <a:t> </a:t>
                  </a:r>
                </a:p>
              </p:txBody>
            </p:sp>
          </mc:Fallback>
        </mc:AlternateContent>
      </p:grpSp>
      <p:grpSp>
        <p:nvGrpSpPr>
          <p:cNvPr id="212" name="群組 211"/>
          <p:cNvGrpSpPr/>
          <p:nvPr/>
        </p:nvGrpSpPr>
        <p:grpSpPr>
          <a:xfrm>
            <a:off x="7476606" y="5285078"/>
            <a:ext cx="715161" cy="540000"/>
            <a:chOff x="7174951" y="3803115"/>
            <a:chExt cx="715161" cy="540000"/>
          </a:xfrm>
        </p:grpSpPr>
        <p:sp>
          <p:nvSpPr>
            <p:cNvPr id="213" name="矩形 212"/>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214" name="文字方塊 213"/>
                <p:cNvSpPr txBox="1"/>
                <p:nvPr/>
              </p:nvSpPr>
              <p:spPr>
                <a:xfrm>
                  <a:off x="7174951" y="3850932"/>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p:sp>
              <p:nvSpPr>
                <p:cNvPr id="214" name="文字方塊 213"/>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rotWithShape="1">
                  <a:blip r:embed="rId6"/>
                </a:blipFill>
              </p:spPr>
              <p:txBody>
                <a:bodyPr/>
                <a:lstStyle/>
                <a:p>
                  <a:r>
                    <a:rPr lang="zh-CN" altLang="en-US">
                      <a:noFill/>
                    </a:rPr>
                    <a:t> </a:t>
                  </a:r>
                </a:p>
              </p:txBody>
            </p:sp>
          </mc:Fallback>
        </mc:AlternateContent>
      </p:grpSp>
      <p:grpSp>
        <p:nvGrpSpPr>
          <p:cNvPr id="215" name="群組 214"/>
          <p:cNvGrpSpPr/>
          <p:nvPr/>
        </p:nvGrpSpPr>
        <p:grpSpPr>
          <a:xfrm>
            <a:off x="4015407" y="4624020"/>
            <a:ext cx="572208" cy="430683"/>
            <a:chOff x="5686213" y="4717020"/>
            <a:chExt cx="572208" cy="430683"/>
          </a:xfrm>
        </p:grpSpPr>
        <p:sp>
          <p:nvSpPr>
            <p:cNvPr id="216" name="矩形 215"/>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217" name="文字方塊 216"/>
                <p:cNvSpPr txBox="1"/>
                <p:nvPr/>
              </p:nvSpPr>
              <p:spPr>
                <a:xfrm>
                  <a:off x="5686213" y="4717020"/>
                  <a:ext cx="572208" cy="38555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1</m:t>
                            </m:r>
                          </m:sub>
                        </m:sSub>
                      </m:oMath>
                    </m:oMathPara>
                  </a14:m>
                  <a:endParaRPr lang="zh-TW" altLang="en-US" sz="2400" dirty="0"/>
                </a:p>
              </p:txBody>
            </p:sp>
          </mc:Choice>
          <mc:Fallback>
            <p:sp>
              <p:nvSpPr>
                <p:cNvPr id="217" name="文字方塊 216"/>
                <p:cNvSpPr txBox="1">
                  <a:spLocks noRot="1" noChangeAspect="1" noMove="1" noResize="1" noEditPoints="1" noAdjustHandles="1" noChangeArrowheads="1" noChangeShapeType="1" noTextEdit="1"/>
                </p:cNvSpPr>
                <p:nvPr/>
              </p:nvSpPr>
              <p:spPr>
                <a:xfrm>
                  <a:off x="5686213" y="4717020"/>
                  <a:ext cx="572208" cy="385555"/>
                </a:xfrm>
                <a:prstGeom prst="rect">
                  <a:avLst/>
                </a:prstGeom>
                <a:blipFill rotWithShape="1">
                  <a:blip r:embed="rId18"/>
                </a:blipFill>
              </p:spPr>
              <p:txBody>
                <a:bodyPr/>
                <a:lstStyle/>
                <a:p>
                  <a:r>
                    <a:rPr lang="zh-CN" altLang="en-US">
                      <a:noFill/>
                    </a:rPr>
                    <a:t> </a:t>
                  </a:r>
                </a:p>
              </p:txBody>
            </p:sp>
          </mc:Fallback>
        </mc:AlternateContent>
      </p:grpSp>
      <p:grpSp>
        <p:nvGrpSpPr>
          <p:cNvPr id="218" name="群組 217"/>
          <p:cNvGrpSpPr/>
          <p:nvPr/>
        </p:nvGrpSpPr>
        <p:grpSpPr>
          <a:xfrm>
            <a:off x="4024116" y="5054703"/>
            <a:ext cx="572208" cy="430683"/>
            <a:chOff x="5686213" y="4717020"/>
            <a:chExt cx="572208" cy="430683"/>
          </a:xfrm>
        </p:grpSpPr>
        <p:sp>
          <p:nvSpPr>
            <p:cNvPr id="219" name="矩形 218"/>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220" name="文字方塊 219"/>
                <p:cNvSpPr txBox="1"/>
                <p:nvPr/>
              </p:nvSpPr>
              <p:spPr>
                <a:xfrm>
                  <a:off x="5686213" y="4717020"/>
                  <a:ext cx="572208" cy="38555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2</m:t>
                            </m:r>
                          </m:sub>
                        </m:sSub>
                      </m:oMath>
                    </m:oMathPara>
                  </a14:m>
                  <a:endParaRPr lang="zh-TW" altLang="en-US" sz="2400" dirty="0"/>
                </a:p>
              </p:txBody>
            </p:sp>
          </mc:Choice>
          <mc:Fallback>
            <p:sp>
              <p:nvSpPr>
                <p:cNvPr id="220" name="文字方塊 219"/>
                <p:cNvSpPr txBox="1">
                  <a:spLocks noRot="1" noChangeAspect="1" noMove="1" noResize="1" noEditPoints="1" noAdjustHandles="1" noChangeArrowheads="1" noChangeShapeType="1" noTextEdit="1"/>
                </p:cNvSpPr>
                <p:nvPr/>
              </p:nvSpPr>
              <p:spPr>
                <a:xfrm>
                  <a:off x="5686213" y="4717020"/>
                  <a:ext cx="572208" cy="385555"/>
                </a:xfrm>
                <a:prstGeom prst="rect">
                  <a:avLst/>
                </a:prstGeom>
                <a:blipFill rotWithShape="1">
                  <a:blip r:embed="rId19"/>
                </a:blipFill>
              </p:spPr>
              <p:txBody>
                <a:bodyPr/>
                <a:lstStyle/>
                <a:p>
                  <a:r>
                    <a:rPr lang="zh-CN" altLang="en-US">
                      <a:noFill/>
                    </a:rPr>
                    <a:t> </a:t>
                  </a:r>
                </a:p>
              </p:txBody>
            </p:sp>
          </mc:Fallback>
        </mc:AlternateContent>
      </p:grpSp>
      <p:grpSp>
        <p:nvGrpSpPr>
          <p:cNvPr id="221" name="群組 220"/>
          <p:cNvGrpSpPr/>
          <p:nvPr/>
        </p:nvGrpSpPr>
        <p:grpSpPr>
          <a:xfrm>
            <a:off x="4024484" y="5487617"/>
            <a:ext cx="572208" cy="430683"/>
            <a:chOff x="5686213" y="4717020"/>
            <a:chExt cx="572208" cy="430683"/>
          </a:xfrm>
        </p:grpSpPr>
        <p:sp>
          <p:nvSpPr>
            <p:cNvPr id="222" name="矩形 221"/>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223" name="文字方塊 222"/>
                <p:cNvSpPr txBox="1"/>
                <p:nvPr/>
              </p:nvSpPr>
              <p:spPr>
                <a:xfrm>
                  <a:off x="5686213" y="4717020"/>
                  <a:ext cx="572208" cy="38555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3</m:t>
                            </m:r>
                          </m:sub>
                        </m:sSub>
                      </m:oMath>
                    </m:oMathPara>
                  </a14:m>
                  <a:endParaRPr lang="zh-TW" altLang="en-US" sz="2400" dirty="0"/>
                </a:p>
              </p:txBody>
            </p:sp>
          </mc:Choice>
          <mc:Fallback>
            <p:sp>
              <p:nvSpPr>
                <p:cNvPr id="223" name="文字方塊 222"/>
                <p:cNvSpPr txBox="1">
                  <a:spLocks noRot="1" noChangeAspect="1" noMove="1" noResize="1" noEditPoints="1" noAdjustHandles="1" noChangeArrowheads="1" noChangeShapeType="1" noTextEdit="1"/>
                </p:cNvSpPr>
                <p:nvPr/>
              </p:nvSpPr>
              <p:spPr>
                <a:xfrm>
                  <a:off x="5686213" y="4717020"/>
                  <a:ext cx="572208" cy="385555"/>
                </a:xfrm>
                <a:prstGeom prst="rect">
                  <a:avLst/>
                </a:prstGeom>
                <a:blipFill rotWithShape="1">
                  <a:blip r:embed="rId20"/>
                </a:blipFill>
              </p:spPr>
              <p:txBody>
                <a:bodyPr/>
                <a:lstStyle/>
                <a:p>
                  <a:r>
                    <a:rPr lang="zh-CN" altLang="en-US">
                      <a:noFill/>
                    </a:rPr>
                    <a:t> </a:t>
                  </a:r>
                </a:p>
              </p:txBody>
            </p:sp>
          </mc:Fallback>
        </mc:AlternateContent>
      </p:grpSp>
      <p:grpSp>
        <p:nvGrpSpPr>
          <p:cNvPr id="224" name="群組 223"/>
          <p:cNvGrpSpPr/>
          <p:nvPr/>
        </p:nvGrpSpPr>
        <p:grpSpPr>
          <a:xfrm>
            <a:off x="4024820" y="5915843"/>
            <a:ext cx="572208" cy="430683"/>
            <a:chOff x="5686213" y="4717020"/>
            <a:chExt cx="572208" cy="430683"/>
          </a:xfrm>
        </p:grpSpPr>
        <p:sp>
          <p:nvSpPr>
            <p:cNvPr id="225" name="矩形 224"/>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226" name="文字方塊 225"/>
                <p:cNvSpPr txBox="1"/>
                <p:nvPr/>
              </p:nvSpPr>
              <p:spPr>
                <a:xfrm>
                  <a:off x="5686213" y="4717020"/>
                  <a:ext cx="572208" cy="38555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4</m:t>
                            </m:r>
                          </m:sub>
                        </m:sSub>
                      </m:oMath>
                    </m:oMathPara>
                  </a14:m>
                  <a:endParaRPr lang="zh-TW" altLang="en-US" sz="2400" dirty="0"/>
                </a:p>
              </p:txBody>
            </p:sp>
          </mc:Choice>
          <mc:Fallback>
            <p:sp>
              <p:nvSpPr>
                <p:cNvPr id="226" name="文字方塊 225"/>
                <p:cNvSpPr txBox="1">
                  <a:spLocks noRot="1" noChangeAspect="1" noMove="1" noResize="1" noEditPoints="1" noAdjustHandles="1" noChangeArrowheads="1" noChangeShapeType="1" noTextEdit="1"/>
                </p:cNvSpPr>
                <p:nvPr/>
              </p:nvSpPr>
              <p:spPr>
                <a:xfrm>
                  <a:off x="5686213" y="4717020"/>
                  <a:ext cx="572208" cy="385555"/>
                </a:xfrm>
                <a:prstGeom prst="rect">
                  <a:avLst/>
                </a:prstGeom>
                <a:blipFill rotWithShape="1">
                  <a:blip r:embed="rId21"/>
                </a:blipFill>
              </p:spPr>
              <p:txBody>
                <a:bodyPr/>
                <a:lstStyle/>
                <a:p>
                  <a:r>
                    <a:rPr lang="zh-CN" altLang="en-US">
                      <a:noFill/>
                    </a:rPr>
                    <a:t> </a:t>
                  </a:r>
                </a:p>
              </p:txBody>
            </p:sp>
          </mc:Fallback>
        </mc:AlternateContent>
      </p:grpSp>
      <p:grpSp>
        <p:nvGrpSpPr>
          <p:cNvPr id="227" name="群組 226"/>
          <p:cNvGrpSpPr/>
          <p:nvPr/>
        </p:nvGrpSpPr>
        <p:grpSpPr>
          <a:xfrm>
            <a:off x="4591387" y="4609126"/>
            <a:ext cx="572208" cy="430683"/>
            <a:chOff x="5686213" y="4717020"/>
            <a:chExt cx="572208" cy="430683"/>
          </a:xfrm>
        </p:grpSpPr>
        <p:sp>
          <p:nvSpPr>
            <p:cNvPr id="228" name="矩形 227"/>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229" name="文字方塊 228"/>
                <p:cNvSpPr txBox="1"/>
                <p:nvPr/>
              </p:nvSpPr>
              <p:spPr>
                <a:xfrm>
                  <a:off x="5686213" y="4717020"/>
                  <a:ext cx="572208" cy="38555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3</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1</m:t>
                            </m:r>
                          </m:sub>
                        </m:sSub>
                      </m:oMath>
                    </m:oMathPara>
                  </a14:m>
                  <a:endParaRPr lang="zh-TW" altLang="en-US" sz="2400" dirty="0"/>
                </a:p>
              </p:txBody>
            </p:sp>
          </mc:Choice>
          <mc:Fallback>
            <p:sp>
              <p:nvSpPr>
                <p:cNvPr id="229" name="文字方塊 228"/>
                <p:cNvSpPr txBox="1">
                  <a:spLocks noRot="1" noChangeAspect="1" noMove="1" noResize="1" noEditPoints="1" noAdjustHandles="1" noChangeArrowheads="1" noChangeShapeType="1" noTextEdit="1"/>
                </p:cNvSpPr>
                <p:nvPr/>
              </p:nvSpPr>
              <p:spPr>
                <a:xfrm>
                  <a:off x="5686213" y="4717020"/>
                  <a:ext cx="572208" cy="385555"/>
                </a:xfrm>
                <a:prstGeom prst="rect">
                  <a:avLst/>
                </a:prstGeom>
                <a:blipFill rotWithShape="1">
                  <a:blip r:embed="rId22"/>
                </a:blipFill>
              </p:spPr>
              <p:txBody>
                <a:bodyPr/>
                <a:lstStyle/>
                <a:p>
                  <a:r>
                    <a:rPr lang="zh-CN" altLang="en-US">
                      <a:noFill/>
                    </a:rPr>
                    <a:t> </a:t>
                  </a:r>
                </a:p>
              </p:txBody>
            </p:sp>
          </mc:Fallback>
        </mc:AlternateContent>
      </p:grpSp>
      <p:grpSp>
        <p:nvGrpSpPr>
          <p:cNvPr id="230" name="群組 229"/>
          <p:cNvGrpSpPr/>
          <p:nvPr/>
        </p:nvGrpSpPr>
        <p:grpSpPr>
          <a:xfrm>
            <a:off x="4600096" y="5039809"/>
            <a:ext cx="572208" cy="430683"/>
            <a:chOff x="5686213" y="4717020"/>
            <a:chExt cx="572208" cy="430683"/>
          </a:xfrm>
        </p:grpSpPr>
        <p:sp>
          <p:nvSpPr>
            <p:cNvPr id="231" name="矩形 230"/>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232" name="文字方塊 231"/>
                <p:cNvSpPr txBox="1"/>
                <p:nvPr/>
              </p:nvSpPr>
              <p:spPr>
                <a:xfrm>
                  <a:off x="5686213" y="4717020"/>
                  <a:ext cx="572208" cy="38555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3</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2</m:t>
                            </m:r>
                          </m:sub>
                        </m:sSub>
                      </m:oMath>
                    </m:oMathPara>
                  </a14:m>
                  <a:endParaRPr lang="zh-TW" altLang="en-US" sz="2400" dirty="0"/>
                </a:p>
              </p:txBody>
            </p:sp>
          </mc:Choice>
          <mc:Fallback>
            <p:sp>
              <p:nvSpPr>
                <p:cNvPr id="232" name="文字方塊 231"/>
                <p:cNvSpPr txBox="1">
                  <a:spLocks noRot="1" noChangeAspect="1" noMove="1" noResize="1" noEditPoints="1" noAdjustHandles="1" noChangeArrowheads="1" noChangeShapeType="1" noTextEdit="1"/>
                </p:cNvSpPr>
                <p:nvPr/>
              </p:nvSpPr>
              <p:spPr>
                <a:xfrm>
                  <a:off x="5686213" y="4717020"/>
                  <a:ext cx="572208" cy="385555"/>
                </a:xfrm>
                <a:prstGeom prst="rect">
                  <a:avLst/>
                </a:prstGeom>
                <a:blipFill rotWithShape="1">
                  <a:blip r:embed="rId23"/>
                </a:blipFill>
              </p:spPr>
              <p:txBody>
                <a:bodyPr/>
                <a:lstStyle/>
                <a:p>
                  <a:r>
                    <a:rPr lang="zh-CN" altLang="en-US">
                      <a:noFill/>
                    </a:rPr>
                    <a:t> </a:t>
                  </a:r>
                </a:p>
              </p:txBody>
            </p:sp>
          </mc:Fallback>
        </mc:AlternateContent>
      </p:grpSp>
      <p:grpSp>
        <p:nvGrpSpPr>
          <p:cNvPr id="233" name="群組 232"/>
          <p:cNvGrpSpPr/>
          <p:nvPr/>
        </p:nvGrpSpPr>
        <p:grpSpPr>
          <a:xfrm>
            <a:off x="4600464" y="5472723"/>
            <a:ext cx="572208" cy="430683"/>
            <a:chOff x="5686213" y="4717020"/>
            <a:chExt cx="572208" cy="430683"/>
          </a:xfrm>
        </p:grpSpPr>
        <p:sp>
          <p:nvSpPr>
            <p:cNvPr id="234" name="矩形 233"/>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235" name="文字方塊 234"/>
                <p:cNvSpPr txBox="1"/>
                <p:nvPr/>
              </p:nvSpPr>
              <p:spPr>
                <a:xfrm>
                  <a:off x="5686213" y="4717020"/>
                  <a:ext cx="572208" cy="38555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3</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3</m:t>
                            </m:r>
                          </m:sub>
                        </m:sSub>
                      </m:oMath>
                    </m:oMathPara>
                  </a14:m>
                  <a:endParaRPr lang="zh-TW" altLang="en-US" sz="2400" dirty="0"/>
                </a:p>
              </p:txBody>
            </p:sp>
          </mc:Choice>
          <mc:Fallback>
            <p:sp>
              <p:nvSpPr>
                <p:cNvPr id="235" name="文字方塊 234"/>
                <p:cNvSpPr txBox="1">
                  <a:spLocks noRot="1" noChangeAspect="1" noMove="1" noResize="1" noEditPoints="1" noAdjustHandles="1" noChangeArrowheads="1" noChangeShapeType="1" noTextEdit="1"/>
                </p:cNvSpPr>
                <p:nvPr/>
              </p:nvSpPr>
              <p:spPr>
                <a:xfrm>
                  <a:off x="5686213" y="4717020"/>
                  <a:ext cx="572208" cy="385555"/>
                </a:xfrm>
                <a:prstGeom prst="rect">
                  <a:avLst/>
                </a:prstGeom>
                <a:blipFill rotWithShape="1">
                  <a:blip r:embed="rId24"/>
                </a:blipFill>
              </p:spPr>
              <p:txBody>
                <a:bodyPr/>
                <a:lstStyle/>
                <a:p>
                  <a:r>
                    <a:rPr lang="zh-CN" altLang="en-US">
                      <a:noFill/>
                    </a:rPr>
                    <a:t> </a:t>
                  </a:r>
                </a:p>
              </p:txBody>
            </p:sp>
          </mc:Fallback>
        </mc:AlternateContent>
      </p:grpSp>
      <p:grpSp>
        <p:nvGrpSpPr>
          <p:cNvPr id="236" name="群組 235"/>
          <p:cNvGrpSpPr/>
          <p:nvPr/>
        </p:nvGrpSpPr>
        <p:grpSpPr>
          <a:xfrm>
            <a:off x="4600800" y="5900949"/>
            <a:ext cx="572208" cy="430683"/>
            <a:chOff x="5686213" y="4717020"/>
            <a:chExt cx="572208" cy="430683"/>
          </a:xfrm>
        </p:grpSpPr>
        <p:sp>
          <p:nvSpPr>
            <p:cNvPr id="237" name="矩形 236"/>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238" name="文字方塊 237"/>
                <p:cNvSpPr txBox="1"/>
                <p:nvPr/>
              </p:nvSpPr>
              <p:spPr>
                <a:xfrm>
                  <a:off x="5686213" y="4717020"/>
                  <a:ext cx="572208" cy="38555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3</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4</m:t>
                            </m:r>
                          </m:sub>
                        </m:sSub>
                      </m:oMath>
                    </m:oMathPara>
                  </a14:m>
                  <a:endParaRPr lang="zh-TW" altLang="en-US" sz="2400" dirty="0"/>
                </a:p>
              </p:txBody>
            </p:sp>
          </mc:Choice>
          <mc:Fallback>
            <p:sp>
              <p:nvSpPr>
                <p:cNvPr id="238" name="文字方塊 237"/>
                <p:cNvSpPr txBox="1">
                  <a:spLocks noRot="1" noChangeAspect="1" noMove="1" noResize="1" noEditPoints="1" noAdjustHandles="1" noChangeArrowheads="1" noChangeShapeType="1" noTextEdit="1"/>
                </p:cNvSpPr>
                <p:nvPr/>
              </p:nvSpPr>
              <p:spPr>
                <a:xfrm>
                  <a:off x="5686213" y="4717020"/>
                  <a:ext cx="572208" cy="385555"/>
                </a:xfrm>
                <a:prstGeom prst="rect">
                  <a:avLst/>
                </a:prstGeom>
                <a:blipFill rotWithShape="1">
                  <a:blip r:embed="rId25"/>
                </a:blipFill>
              </p:spPr>
              <p:txBody>
                <a:bodyPr/>
                <a:lstStyle/>
                <a:p>
                  <a:r>
                    <a:rPr lang="zh-CN" altLang="en-US">
                      <a:noFill/>
                    </a:rPr>
                    <a:t> </a:t>
                  </a:r>
                </a:p>
              </p:txBody>
            </p:sp>
          </mc:Fallback>
        </mc:AlternateContent>
      </p:grpSp>
      <p:grpSp>
        <p:nvGrpSpPr>
          <p:cNvPr id="239" name="群組 238"/>
          <p:cNvGrpSpPr/>
          <p:nvPr/>
        </p:nvGrpSpPr>
        <p:grpSpPr>
          <a:xfrm>
            <a:off x="5148180" y="4635237"/>
            <a:ext cx="572208" cy="430683"/>
            <a:chOff x="5686213" y="4717020"/>
            <a:chExt cx="572208" cy="430683"/>
          </a:xfrm>
        </p:grpSpPr>
        <p:sp>
          <p:nvSpPr>
            <p:cNvPr id="240" name="矩形 239"/>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241" name="文字方塊 240"/>
                <p:cNvSpPr txBox="1"/>
                <p:nvPr/>
              </p:nvSpPr>
              <p:spPr>
                <a:xfrm>
                  <a:off x="5686213" y="4717020"/>
                  <a:ext cx="572208" cy="38555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4</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1</m:t>
                            </m:r>
                          </m:sub>
                        </m:sSub>
                      </m:oMath>
                    </m:oMathPara>
                  </a14:m>
                  <a:endParaRPr lang="zh-TW" altLang="en-US" sz="2400" dirty="0"/>
                </a:p>
              </p:txBody>
            </p:sp>
          </mc:Choice>
          <mc:Fallback>
            <p:sp>
              <p:nvSpPr>
                <p:cNvPr id="241" name="文字方塊 240"/>
                <p:cNvSpPr txBox="1">
                  <a:spLocks noRot="1" noChangeAspect="1" noMove="1" noResize="1" noEditPoints="1" noAdjustHandles="1" noChangeArrowheads="1" noChangeShapeType="1" noTextEdit="1"/>
                </p:cNvSpPr>
                <p:nvPr/>
              </p:nvSpPr>
              <p:spPr>
                <a:xfrm>
                  <a:off x="5686213" y="4717020"/>
                  <a:ext cx="572208" cy="385555"/>
                </a:xfrm>
                <a:prstGeom prst="rect">
                  <a:avLst/>
                </a:prstGeom>
                <a:blipFill rotWithShape="1">
                  <a:blip r:embed="rId26"/>
                </a:blipFill>
              </p:spPr>
              <p:txBody>
                <a:bodyPr/>
                <a:lstStyle/>
                <a:p>
                  <a:r>
                    <a:rPr lang="zh-CN" altLang="en-US">
                      <a:noFill/>
                    </a:rPr>
                    <a:t> </a:t>
                  </a:r>
                </a:p>
              </p:txBody>
            </p:sp>
          </mc:Fallback>
        </mc:AlternateContent>
      </p:grpSp>
      <p:grpSp>
        <p:nvGrpSpPr>
          <p:cNvPr id="242" name="群組 241"/>
          <p:cNvGrpSpPr/>
          <p:nvPr/>
        </p:nvGrpSpPr>
        <p:grpSpPr>
          <a:xfrm>
            <a:off x="5156889" y="5065920"/>
            <a:ext cx="572208" cy="430683"/>
            <a:chOff x="5686213" y="4717020"/>
            <a:chExt cx="572208" cy="430683"/>
          </a:xfrm>
        </p:grpSpPr>
        <p:sp>
          <p:nvSpPr>
            <p:cNvPr id="243" name="矩形 242"/>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244" name="文字方塊 243"/>
                <p:cNvSpPr txBox="1"/>
                <p:nvPr/>
              </p:nvSpPr>
              <p:spPr>
                <a:xfrm>
                  <a:off x="5686213" y="4717020"/>
                  <a:ext cx="572208" cy="38555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4</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2</m:t>
                            </m:r>
                          </m:sub>
                        </m:sSub>
                      </m:oMath>
                    </m:oMathPara>
                  </a14:m>
                  <a:endParaRPr lang="zh-TW" altLang="en-US" sz="2400" dirty="0"/>
                </a:p>
              </p:txBody>
            </p:sp>
          </mc:Choice>
          <mc:Fallback>
            <p:sp>
              <p:nvSpPr>
                <p:cNvPr id="244" name="文字方塊 243"/>
                <p:cNvSpPr txBox="1">
                  <a:spLocks noRot="1" noChangeAspect="1" noMove="1" noResize="1" noEditPoints="1" noAdjustHandles="1" noChangeArrowheads="1" noChangeShapeType="1" noTextEdit="1"/>
                </p:cNvSpPr>
                <p:nvPr/>
              </p:nvSpPr>
              <p:spPr>
                <a:xfrm>
                  <a:off x="5686213" y="4717020"/>
                  <a:ext cx="572208" cy="385555"/>
                </a:xfrm>
                <a:prstGeom prst="rect">
                  <a:avLst/>
                </a:prstGeom>
                <a:blipFill rotWithShape="1">
                  <a:blip r:embed="rId27"/>
                </a:blipFill>
              </p:spPr>
              <p:txBody>
                <a:bodyPr/>
                <a:lstStyle/>
                <a:p>
                  <a:r>
                    <a:rPr lang="zh-CN" altLang="en-US">
                      <a:noFill/>
                    </a:rPr>
                    <a:t> </a:t>
                  </a:r>
                </a:p>
              </p:txBody>
            </p:sp>
          </mc:Fallback>
        </mc:AlternateContent>
      </p:grpSp>
      <p:grpSp>
        <p:nvGrpSpPr>
          <p:cNvPr id="245" name="群組 244"/>
          <p:cNvGrpSpPr/>
          <p:nvPr/>
        </p:nvGrpSpPr>
        <p:grpSpPr>
          <a:xfrm>
            <a:off x="5157257" y="5498834"/>
            <a:ext cx="572208" cy="430683"/>
            <a:chOff x="5686213" y="4717020"/>
            <a:chExt cx="572208" cy="430683"/>
          </a:xfrm>
        </p:grpSpPr>
        <p:sp>
          <p:nvSpPr>
            <p:cNvPr id="246" name="矩形 245"/>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247" name="文字方塊 246"/>
                <p:cNvSpPr txBox="1"/>
                <p:nvPr/>
              </p:nvSpPr>
              <p:spPr>
                <a:xfrm>
                  <a:off x="5686213" y="4717020"/>
                  <a:ext cx="572208" cy="38555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4</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3</m:t>
                            </m:r>
                          </m:sub>
                        </m:sSub>
                      </m:oMath>
                    </m:oMathPara>
                  </a14:m>
                  <a:endParaRPr lang="zh-TW" altLang="en-US" sz="2400" dirty="0"/>
                </a:p>
              </p:txBody>
            </p:sp>
          </mc:Choice>
          <mc:Fallback>
            <p:sp>
              <p:nvSpPr>
                <p:cNvPr id="247" name="文字方塊 246"/>
                <p:cNvSpPr txBox="1">
                  <a:spLocks noRot="1" noChangeAspect="1" noMove="1" noResize="1" noEditPoints="1" noAdjustHandles="1" noChangeArrowheads="1" noChangeShapeType="1" noTextEdit="1"/>
                </p:cNvSpPr>
                <p:nvPr/>
              </p:nvSpPr>
              <p:spPr>
                <a:xfrm>
                  <a:off x="5686213" y="4717020"/>
                  <a:ext cx="572208" cy="385555"/>
                </a:xfrm>
                <a:prstGeom prst="rect">
                  <a:avLst/>
                </a:prstGeom>
                <a:blipFill rotWithShape="1">
                  <a:blip r:embed="rId28"/>
                </a:blipFill>
              </p:spPr>
              <p:txBody>
                <a:bodyPr/>
                <a:lstStyle/>
                <a:p>
                  <a:r>
                    <a:rPr lang="zh-CN" altLang="en-US">
                      <a:noFill/>
                    </a:rPr>
                    <a:t> </a:t>
                  </a:r>
                </a:p>
              </p:txBody>
            </p:sp>
          </mc:Fallback>
        </mc:AlternateContent>
      </p:grpSp>
      <p:grpSp>
        <p:nvGrpSpPr>
          <p:cNvPr id="248" name="群組 247"/>
          <p:cNvGrpSpPr/>
          <p:nvPr/>
        </p:nvGrpSpPr>
        <p:grpSpPr>
          <a:xfrm>
            <a:off x="5157593" y="5927060"/>
            <a:ext cx="572208" cy="430683"/>
            <a:chOff x="5686213" y="4717020"/>
            <a:chExt cx="572208" cy="430683"/>
          </a:xfrm>
        </p:grpSpPr>
        <p:sp>
          <p:nvSpPr>
            <p:cNvPr id="249" name="矩形 248"/>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250" name="文字方塊 249"/>
                <p:cNvSpPr txBox="1"/>
                <p:nvPr/>
              </p:nvSpPr>
              <p:spPr>
                <a:xfrm>
                  <a:off x="5686213" y="4717020"/>
                  <a:ext cx="572208" cy="38555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4</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4</m:t>
                            </m:r>
                          </m:sub>
                        </m:sSub>
                      </m:oMath>
                    </m:oMathPara>
                  </a14:m>
                  <a:endParaRPr lang="zh-TW" altLang="en-US" sz="2400" dirty="0"/>
                </a:p>
              </p:txBody>
            </p:sp>
          </mc:Choice>
          <mc:Fallback>
            <p:sp>
              <p:nvSpPr>
                <p:cNvPr id="250" name="文字方塊 249"/>
                <p:cNvSpPr txBox="1">
                  <a:spLocks noRot="1" noChangeAspect="1" noMove="1" noResize="1" noEditPoints="1" noAdjustHandles="1" noChangeArrowheads="1" noChangeShapeType="1" noTextEdit="1"/>
                </p:cNvSpPr>
                <p:nvPr/>
              </p:nvSpPr>
              <p:spPr>
                <a:xfrm>
                  <a:off x="5686213" y="4717020"/>
                  <a:ext cx="572208" cy="385555"/>
                </a:xfrm>
                <a:prstGeom prst="rect">
                  <a:avLst/>
                </a:prstGeom>
                <a:blipFill rotWithShape="1">
                  <a:blip r:embed="rId29"/>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251" name="文字方塊 250"/>
              <p:cNvSpPr txBox="1"/>
              <p:nvPr/>
            </p:nvSpPr>
            <p:spPr>
              <a:xfrm>
                <a:off x="6534561" y="6362045"/>
                <a:ext cx="334322" cy="43088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altLang="zh-TW" sz="2800" b="0" i="1" smtClean="0">
                              <a:latin typeface="Cambria Math" panose="02040503050406030204" pitchFamily="18" charset="0"/>
                            </a:rPr>
                          </m:ctrlPr>
                        </m:sSupPr>
                        <m:e>
                          <m:r>
                            <a:rPr lang="en-US" altLang="zh-TW" sz="2800" b="0" i="1" smtClean="0">
                              <a:latin typeface="Cambria Math" panose="02040503050406030204" pitchFamily="18" charset="0"/>
                            </a:rPr>
                            <m:t>𝐾</m:t>
                          </m:r>
                        </m:e>
                        <m:sup>
                          <m:r>
                            <a:rPr lang="en-US" altLang="zh-TW" sz="2800" b="0" i="1" smtClean="0">
                              <a:latin typeface="Cambria Math" panose="02040503050406030204" pitchFamily="18" charset="0"/>
                            </a:rPr>
                            <m:t>𝑇</m:t>
                          </m:r>
                        </m:sup>
                      </m:sSup>
                    </m:oMath>
                  </m:oMathPara>
                </a14:m>
                <a:endParaRPr lang="zh-TW" altLang="en-US" sz="2800" dirty="0"/>
              </a:p>
            </p:txBody>
          </p:sp>
        </mc:Choice>
        <mc:Fallback>
          <p:sp>
            <p:nvSpPr>
              <p:cNvPr id="251" name="文字方塊 250"/>
              <p:cNvSpPr txBox="1">
                <a:spLocks noRot="1" noChangeAspect="1" noMove="1" noResize="1" noEditPoints="1" noAdjustHandles="1" noChangeArrowheads="1" noChangeShapeType="1" noTextEdit="1"/>
              </p:cNvSpPr>
              <p:nvPr/>
            </p:nvSpPr>
            <p:spPr>
              <a:xfrm>
                <a:off x="6534561" y="6362045"/>
                <a:ext cx="334322" cy="430887"/>
              </a:xfrm>
              <a:prstGeom prst="rect">
                <a:avLst/>
              </a:prstGeom>
              <a:blipFill rotWithShape="1">
                <a:blip r:embed="rId30"/>
                <a:stretch>
                  <a:fillRect l="-123" t="-143" r="-25045" b="-257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2" name="文字方塊 251"/>
              <p:cNvSpPr txBox="1"/>
              <p:nvPr/>
            </p:nvSpPr>
            <p:spPr>
              <a:xfrm>
                <a:off x="4425857" y="6362044"/>
                <a:ext cx="334322" cy="43088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𝐴</m:t>
                      </m:r>
                    </m:oMath>
                  </m:oMathPara>
                </a14:m>
                <a:endParaRPr lang="zh-TW" altLang="en-US" sz="2800" dirty="0"/>
              </a:p>
            </p:txBody>
          </p:sp>
        </mc:Choice>
        <mc:Fallback>
          <p:sp>
            <p:nvSpPr>
              <p:cNvPr id="252" name="文字方塊 251"/>
              <p:cNvSpPr txBox="1">
                <a:spLocks noRot="1" noChangeAspect="1" noMove="1" noResize="1" noEditPoints="1" noAdjustHandles="1" noChangeArrowheads="1" noChangeShapeType="1" noTextEdit="1"/>
              </p:cNvSpPr>
              <p:nvPr/>
            </p:nvSpPr>
            <p:spPr>
              <a:xfrm>
                <a:off x="4425857" y="6362044"/>
                <a:ext cx="334322" cy="430887"/>
              </a:xfrm>
              <a:prstGeom prst="rect">
                <a:avLst/>
              </a:prstGeom>
              <a:blipFill rotWithShape="1">
                <a:blip r:embed="rId31"/>
                <a:stretch>
                  <a:fillRect l="-162" t="-142" r="66" b="7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3" name="文字方塊 252"/>
              <p:cNvSpPr txBox="1"/>
              <p:nvPr/>
            </p:nvSpPr>
            <p:spPr>
              <a:xfrm>
                <a:off x="7794534" y="5870511"/>
                <a:ext cx="334322" cy="43088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𝑄</m:t>
                      </m:r>
                    </m:oMath>
                  </m:oMathPara>
                </a14:m>
                <a:endParaRPr lang="zh-TW" altLang="en-US" sz="2800" dirty="0"/>
              </a:p>
            </p:txBody>
          </p:sp>
        </mc:Choice>
        <mc:Fallback>
          <p:sp>
            <p:nvSpPr>
              <p:cNvPr id="253" name="文字方塊 252"/>
              <p:cNvSpPr txBox="1">
                <a:spLocks noRot="1" noChangeAspect="1" noMove="1" noResize="1" noEditPoints="1" noAdjustHandles="1" noChangeArrowheads="1" noChangeShapeType="1" noTextEdit="1"/>
              </p:cNvSpPr>
              <p:nvPr/>
            </p:nvSpPr>
            <p:spPr>
              <a:xfrm>
                <a:off x="7794534" y="5870511"/>
                <a:ext cx="334322" cy="430887"/>
              </a:xfrm>
              <a:prstGeom prst="rect">
                <a:avLst/>
              </a:prstGeom>
              <a:blipFill rotWithShape="1">
                <a:blip r:embed="rId32"/>
                <a:stretch>
                  <a:fillRect l="-163" t="-133" r="66" b="68"/>
                </a:stretch>
              </a:blipFill>
            </p:spPr>
            <p:txBody>
              <a:bodyPr/>
              <a:lstStyle/>
              <a:p>
                <a:r>
                  <a:rPr lang="zh-CN" altLang="en-US">
                    <a:noFill/>
                  </a:rPr>
                  <a:t> </a:t>
                </a:r>
              </a:p>
            </p:txBody>
          </p:sp>
        </mc:Fallback>
      </mc:AlternateContent>
      <p:grpSp>
        <p:nvGrpSpPr>
          <p:cNvPr id="254" name="群組 253"/>
          <p:cNvGrpSpPr/>
          <p:nvPr/>
        </p:nvGrpSpPr>
        <p:grpSpPr>
          <a:xfrm>
            <a:off x="7916671" y="5285691"/>
            <a:ext cx="715161" cy="540000"/>
            <a:chOff x="7174951" y="3803115"/>
            <a:chExt cx="715161" cy="540000"/>
          </a:xfrm>
        </p:grpSpPr>
        <p:sp>
          <p:nvSpPr>
            <p:cNvPr id="255" name="矩形 254"/>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256" name="文字方塊 255"/>
                <p:cNvSpPr txBox="1"/>
                <p:nvPr/>
              </p:nvSpPr>
              <p:spPr>
                <a:xfrm>
                  <a:off x="7174951" y="3850932"/>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p:sp>
              <p:nvSpPr>
                <p:cNvPr id="256" name="文字方塊 255"/>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rotWithShape="1">
                  <a:blip r:embed="rId9"/>
                </a:blipFill>
              </p:spPr>
              <p:txBody>
                <a:bodyPr/>
                <a:lstStyle/>
                <a:p>
                  <a:r>
                    <a:rPr lang="zh-CN" altLang="en-US">
                      <a:noFill/>
                    </a:rPr>
                    <a:t> </a:t>
                  </a:r>
                </a:p>
              </p:txBody>
            </p:sp>
          </mc:Fallback>
        </mc:AlternateContent>
      </p:grpSp>
      <p:grpSp>
        <p:nvGrpSpPr>
          <p:cNvPr id="257" name="群組 256"/>
          <p:cNvGrpSpPr/>
          <p:nvPr/>
        </p:nvGrpSpPr>
        <p:grpSpPr>
          <a:xfrm>
            <a:off x="8371556" y="5293055"/>
            <a:ext cx="715161" cy="540000"/>
            <a:chOff x="7174951" y="3803115"/>
            <a:chExt cx="715161" cy="540000"/>
          </a:xfrm>
        </p:grpSpPr>
        <p:sp>
          <p:nvSpPr>
            <p:cNvPr id="258" name="矩形 257"/>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259" name="文字方塊 258"/>
                <p:cNvSpPr txBox="1"/>
                <p:nvPr/>
              </p:nvSpPr>
              <p:spPr>
                <a:xfrm>
                  <a:off x="7174951" y="3850932"/>
                  <a:ext cx="715161" cy="46897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p:sp>
              <p:nvSpPr>
                <p:cNvPr id="259" name="文字方塊 258"/>
                <p:cNvSpPr txBox="1">
                  <a:spLocks noRot="1" noChangeAspect="1" noMove="1" noResize="1" noEditPoints="1" noAdjustHandles="1" noChangeArrowheads="1" noChangeShapeType="1" noTextEdit="1"/>
                </p:cNvSpPr>
                <p:nvPr/>
              </p:nvSpPr>
              <p:spPr>
                <a:xfrm>
                  <a:off x="7174951" y="3850932"/>
                  <a:ext cx="715161" cy="468975"/>
                </a:xfrm>
                <a:prstGeom prst="rect">
                  <a:avLst/>
                </a:prstGeom>
                <a:blipFill rotWithShape="1">
                  <a:blip r:embed="rId12"/>
                </a:blipFill>
              </p:spPr>
              <p:txBody>
                <a:bodyPr/>
                <a:lstStyle/>
                <a:p>
                  <a:r>
                    <a:rPr lang="zh-CN" altLang="en-US">
                      <a:noFill/>
                    </a:rPr>
                    <a:t> </a:t>
                  </a:r>
                </a:p>
              </p:txBody>
            </p:sp>
          </mc:Fallback>
        </mc:AlternateContent>
      </p:grpSp>
      <p:sp>
        <p:nvSpPr>
          <p:cNvPr id="9" name="箭號: 向右 8"/>
          <p:cNvSpPr/>
          <p:nvPr/>
        </p:nvSpPr>
        <p:spPr>
          <a:xfrm flipH="1">
            <a:off x="2832697" y="5154189"/>
            <a:ext cx="515279" cy="69312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grpSp>
        <p:nvGrpSpPr>
          <p:cNvPr id="260" name="群組 259"/>
          <p:cNvGrpSpPr/>
          <p:nvPr/>
        </p:nvGrpSpPr>
        <p:grpSpPr>
          <a:xfrm>
            <a:off x="466234" y="4580918"/>
            <a:ext cx="565091" cy="430683"/>
            <a:chOff x="5686213" y="4717020"/>
            <a:chExt cx="565091" cy="430683"/>
          </a:xfrm>
        </p:grpSpPr>
        <p:sp>
          <p:nvSpPr>
            <p:cNvPr id="261" name="矩形 260"/>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262" name="文字方塊 261"/>
                <p:cNvSpPr txBox="1"/>
                <p:nvPr/>
              </p:nvSpPr>
              <p:spPr>
                <a:xfrm>
                  <a:off x="5686213" y="4717020"/>
                  <a:ext cx="565091" cy="3910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i="1">
                                <a:latin typeface="Cambria Math" panose="02040503050406030204" pitchFamily="18" charset="0"/>
                              </a:rPr>
                              <m:t>,</m:t>
                            </m:r>
                            <m:r>
                              <a:rPr lang="en-US" altLang="zh-TW" sz="2400" i="1">
                                <a:latin typeface="Cambria Math" panose="02040503050406030204" pitchFamily="18" charset="0"/>
                              </a:rPr>
                              <m:t>1</m:t>
                            </m:r>
                          </m:sub>
                          <m:sup>
                            <m:r>
                              <a:rPr lang="en-US" altLang="zh-TW" sz="2400" i="1">
                                <a:latin typeface="Cambria Math" panose="02040503050406030204" pitchFamily="18" charset="0"/>
                              </a:rPr>
                              <m:t>′</m:t>
                            </m:r>
                          </m:sup>
                        </m:sSubSup>
                      </m:oMath>
                    </m:oMathPara>
                  </a14:m>
                  <a:endParaRPr lang="zh-TW" altLang="en-US" sz="2400" dirty="0"/>
                </a:p>
              </p:txBody>
            </p:sp>
          </mc:Choice>
          <mc:Fallback>
            <p:sp>
              <p:nvSpPr>
                <p:cNvPr id="262" name="文字方塊 261"/>
                <p:cNvSpPr txBox="1">
                  <a:spLocks noRot="1" noChangeAspect="1" noMove="1" noResize="1" noEditPoints="1" noAdjustHandles="1" noChangeArrowheads="1" noChangeShapeType="1" noTextEdit="1"/>
                </p:cNvSpPr>
                <p:nvPr/>
              </p:nvSpPr>
              <p:spPr>
                <a:xfrm>
                  <a:off x="5686213" y="4717020"/>
                  <a:ext cx="565091" cy="391004"/>
                </a:xfrm>
                <a:prstGeom prst="rect">
                  <a:avLst/>
                </a:prstGeom>
                <a:blipFill rotWithShape="1">
                  <a:blip r:embed="rId33"/>
                </a:blipFill>
              </p:spPr>
              <p:txBody>
                <a:bodyPr/>
                <a:lstStyle/>
                <a:p>
                  <a:r>
                    <a:rPr lang="zh-CN" altLang="en-US">
                      <a:noFill/>
                    </a:rPr>
                    <a:t> </a:t>
                  </a:r>
                </a:p>
              </p:txBody>
            </p:sp>
          </mc:Fallback>
        </mc:AlternateContent>
      </p:grpSp>
      <p:grpSp>
        <p:nvGrpSpPr>
          <p:cNvPr id="263" name="群組 262"/>
          <p:cNvGrpSpPr/>
          <p:nvPr/>
        </p:nvGrpSpPr>
        <p:grpSpPr>
          <a:xfrm>
            <a:off x="474943" y="5011601"/>
            <a:ext cx="565091" cy="430683"/>
            <a:chOff x="5686213" y="4717020"/>
            <a:chExt cx="565091" cy="430683"/>
          </a:xfrm>
        </p:grpSpPr>
        <p:sp>
          <p:nvSpPr>
            <p:cNvPr id="264" name="矩形 263"/>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265" name="文字方塊 264"/>
                <p:cNvSpPr txBox="1"/>
                <p:nvPr/>
              </p:nvSpPr>
              <p:spPr>
                <a:xfrm>
                  <a:off x="5686213" y="4717020"/>
                  <a:ext cx="565091" cy="39138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oMath>
                    </m:oMathPara>
                  </a14:m>
                  <a:endParaRPr lang="zh-TW" altLang="en-US" sz="2400" dirty="0"/>
                </a:p>
              </p:txBody>
            </p:sp>
          </mc:Choice>
          <mc:Fallback>
            <p:sp>
              <p:nvSpPr>
                <p:cNvPr id="265" name="文字方塊 264"/>
                <p:cNvSpPr txBox="1">
                  <a:spLocks noRot="1" noChangeAspect="1" noMove="1" noResize="1" noEditPoints="1" noAdjustHandles="1" noChangeArrowheads="1" noChangeShapeType="1" noTextEdit="1"/>
                </p:cNvSpPr>
                <p:nvPr/>
              </p:nvSpPr>
              <p:spPr>
                <a:xfrm>
                  <a:off x="5686213" y="4717020"/>
                  <a:ext cx="565091" cy="391389"/>
                </a:xfrm>
                <a:prstGeom prst="rect">
                  <a:avLst/>
                </a:prstGeom>
                <a:blipFill rotWithShape="1">
                  <a:blip r:embed="rId34"/>
                </a:blipFill>
              </p:spPr>
              <p:txBody>
                <a:bodyPr/>
                <a:lstStyle/>
                <a:p>
                  <a:r>
                    <a:rPr lang="zh-CN" altLang="en-US">
                      <a:noFill/>
                    </a:rPr>
                    <a:t> </a:t>
                  </a:r>
                </a:p>
              </p:txBody>
            </p:sp>
          </mc:Fallback>
        </mc:AlternateContent>
      </p:grpSp>
      <p:grpSp>
        <p:nvGrpSpPr>
          <p:cNvPr id="266" name="群組 265"/>
          <p:cNvGrpSpPr/>
          <p:nvPr/>
        </p:nvGrpSpPr>
        <p:grpSpPr>
          <a:xfrm>
            <a:off x="475311" y="5444515"/>
            <a:ext cx="603948" cy="760721"/>
            <a:chOff x="5686213" y="4717020"/>
            <a:chExt cx="603948" cy="760721"/>
          </a:xfrm>
        </p:grpSpPr>
        <p:sp>
          <p:nvSpPr>
            <p:cNvPr id="267" name="矩形 266"/>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268" name="文字方塊 267"/>
                <p:cNvSpPr txBox="1"/>
                <p:nvPr/>
              </p:nvSpPr>
              <p:spPr>
                <a:xfrm>
                  <a:off x="5686213" y="4717020"/>
                  <a:ext cx="603948" cy="7607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i="1">
                                <a:latin typeface="Cambria Math" panose="02040503050406030204" pitchFamily="18" charset="0"/>
                              </a:rPr>
                              <m:t>,</m:t>
                            </m:r>
                            <m:r>
                              <a:rPr lang="en-US" altLang="zh-TW" sz="2400" b="0" i="1" smtClean="0">
                                <a:latin typeface="Cambria Math" panose="02040503050406030204" pitchFamily="18" charset="0"/>
                              </a:rPr>
                              <m:t>3</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p:sp>
              <p:nvSpPr>
                <p:cNvPr id="268" name="文字方塊 267"/>
                <p:cNvSpPr txBox="1">
                  <a:spLocks noRot="1" noChangeAspect="1" noMove="1" noResize="1" noEditPoints="1" noAdjustHandles="1" noChangeArrowheads="1" noChangeShapeType="1" noTextEdit="1"/>
                </p:cNvSpPr>
                <p:nvPr/>
              </p:nvSpPr>
              <p:spPr>
                <a:xfrm>
                  <a:off x="5686213" y="4717020"/>
                  <a:ext cx="603948" cy="760721"/>
                </a:xfrm>
                <a:prstGeom prst="rect">
                  <a:avLst/>
                </a:prstGeom>
                <a:blipFill rotWithShape="1">
                  <a:blip r:embed="rId35"/>
                </a:blipFill>
              </p:spPr>
              <p:txBody>
                <a:bodyPr/>
                <a:lstStyle/>
                <a:p>
                  <a:r>
                    <a:rPr lang="zh-CN" altLang="en-US">
                      <a:noFill/>
                    </a:rPr>
                    <a:t> </a:t>
                  </a:r>
                </a:p>
              </p:txBody>
            </p:sp>
          </mc:Fallback>
        </mc:AlternateContent>
      </p:grpSp>
      <p:grpSp>
        <p:nvGrpSpPr>
          <p:cNvPr id="269" name="群組 268"/>
          <p:cNvGrpSpPr/>
          <p:nvPr/>
        </p:nvGrpSpPr>
        <p:grpSpPr>
          <a:xfrm>
            <a:off x="475647" y="5872741"/>
            <a:ext cx="565091" cy="430683"/>
            <a:chOff x="5686213" y="4717020"/>
            <a:chExt cx="565091" cy="430683"/>
          </a:xfrm>
        </p:grpSpPr>
        <p:sp>
          <p:nvSpPr>
            <p:cNvPr id="270" name="矩形 269"/>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271" name="文字方塊 270"/>
                <p:cNvSpPr txBox="1"/>
                <p:nvPr/>
              </p:nvSpPr>
              <p:spPr>
                <a:xfrm>
                  <a:off x="5686213" y="4717020"/>
                  <a:ext cx="565091" cy="3910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i="1">
                                <a:latin typeface="Cambria Math" panose="02040503050406030204" pitchFamily="18" charset="0"/>
                              </a:rPr>
                              <m:t>,</m:t>
                            </m:r>
                            <m:r>
                              <a:rPr lang="en-US" altLang="zh-TW" sz="2400" b="0" i="1" smtClean="0">
                                <a:latin typeface="Cambria Math" panose="02040503050406030204" pitchFamily="18" charset="0"/>
                              </a:rPr>
                              <m:t>4</m:t>
                            </m:r>
                          </m:sub>
                          <m:sup>
                            <m:r>
                              <a:rPr lang="en-US" altLang="zh-TW" sz="2400" i="1">
                                <a:latin typeface="Cambria Math" panose="02040503050406030204" pitchFamily="18" charset="0"/>
                              </a:rPr>
                              <m:t>′</m:t>
                            </m:r>
                          </m:sup>
                        </m:sSubSup>
                      </m:oMath>
                    </m:oMathPara>
                  </a14:m>
                  <a:endParaRPr lang="zh-TW" altLang="en-US" sz="2400" dirty="0"/>
                </a:p>
              </p:txBody>
            </p:sp>
          </mc:Choice>
          <mc:Fallback>
            <p:sp>
              <p:nvSpPr>
                <p:cNvPr id="271" name="文字方塊 270"/>
                <p:cNvSpPr txBox="1">
                  <a:spLocks noRot="1" noChangeAspect="1" noMove="1" noResize="1" noEditPoints="1" noAdjustHandles="1" noChangeArrowheads="1" noChangeShapeType="1" noTextEdit="1"/>
                </p:cNvSpPr>
                <p:nvPr/>
              </p:nvSpPr>
              <p:spPr>
                <a:xfrm>
                  <a:off x="5686213" y="4717020"/>
                  <a:ext cx="565091" cy="391004"/>
                </a:xfrm>
                <a:prstGeom prst="rect">
                  <a:avLst/>
                </a:prstGeom>
                <a:blipFill rotWithShape="1">
                  <a:blip r:embed="rId36"/>
                </a:blipFill>
              </p:spPr>
              <p:txBody>
                <a:bodyPr/>
                <a:lstStyle/>
                <a:p>
                  <a:r>
                    <a:rPr lang="zh-CN" altLang="en-US">
                      <a:noFill/>
                    </a:rPr>
                    <a:t> </a:t>
                  </a:r>
                </a:p>
              </p:txBody>
            </p:sp>
          </mc:Fallback>
        </mc:AlternateContent>
      </p:grpSp>
      <p:grpSp>
        <p:nvGrpSpPr>
          <p:cNvPr id="272" name="群組 271"/>
          <p:cNvGrpSpPr/>
          <p:nvPr/>
        </p:nvGrpSpPr>
        <p:grpSpPr>
          <a:xfrm>
            <a:off x="1039341" y="4595812"/>
            <a:ext cx="638765" cy="760721"/>
            <a:chOff x="5686213" y="4717020"/>
            <a:chExt cx="638765" cy="760721"/>
          </a:xfrm>
        </p:grpSpPr>
        <p:sp>
          <p:nvSpPr>
            <p:cNvPr id="273" name="矩形 272"/>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274" name="文字方塊 273"/>
                <p:cNvSpPr txBox="1"/>
                <p:nvPr/>
              </p:nvSpPr>
              <p:spPr>
                <a:xfrm>
                  <a:off x="5686213" y="4717020"/>
                  <a:ext cx="638765" cy="7607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m:t>
                            </m:r>
                            <m:r>
                              <a:rPr lang="en-US" altLang="zh-TW" sz="2400" i="1">
                                <a:latin typeface="Cambria Math" panose="02040503050406030204" pitchFamily="18" charset="0"/>
                              </a:rPr>
                              <m:t>1</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p:sp>
              <p:nvSpPr>
                <p:cNvPr id="274" name="文字方塊 273"/>
                <p:cNvSpPr txBox="1">
                  <a:spLocks noRot="1" noChangeAspect="1" noMove="1" noResize="1" noEditPoints="1" noAdjustHandles="1" noChangeArrowheads="1" noChangeShapeType="1" noTextEdit="1"/>
                </p:cNvSpPr>
                <p:nvPr/>
              </p:nvSpPr>
              <p:spPr>
                <a:xfrm>
                  <a:off x="5686213" y="4717020"/>
                  <a:ext cx="638765" cy="760721"/>
                </a:xfrm>
                <a:prstGeom prst="rect">
                  <a:avLst/>
                </a:prstGeom>
                <a:blipFill rotWithShape="1">
                  <a:blip r:embed="rId37"/>
                </a:blipFill>
              </p:spPr>
              <p:txBody>
                <a:bodyPr/>
                <a:lstStyle/>
                <a:p>
                  <a:r>
                    <a:rPr lang="zh-CN" altLang="en-US">
                      <a:noFill/>
                    </a:rPr>
                    <a:t> </a:t>
                  </a:r>
                </a:p>
              </p:txBody>
            </p:sp>
          </mc:Fallback>
        </mc:AlternateContent>
      </p:grpSp>
      <p:grpSp>
        <p:nvGrpSpPr>
          <p:cNvPr id="275" name="群組 274"/>
          <p:cNvGrpSpPr/>
          <p:nvPr/>
        </p:nvGrpSpPr>
        <p:grpSpPr>
          <a:xfrm>
            <a:off x="1048050" y="5026495"/>
            <a:ext cx="638765" cy="760721"/>
            <a:chOff x="5686213" y="4717020"/>
            <a:chExt cx="638765" cy="760721"/>
          </a:xfrm>
        </p:grpSpPr>
        <p:sp>
          <p:nvSpPr>
            <p:cNvPr id="276" name="矩形 275"/>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277" name="文字方塊 276"/>
                <p:cNvSpPr txBox="1"/>
                <p:nvPr/>
              </p:nvSpPr>
              <p:spPr>
                <a:xfrm>
                  <a:off x="5686213" y="4717020"/>
                  <a:ext cx="638765" cy="7607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p:sp>
              <p:nvSpPr>
                <p:cNvPr id="277" name="文字方塊 276"/>
                <p:cNvSpPr txBox="1">
                  <a:spLocks noRot="1" noChangeAspect="1" noMove="1" noResize="1" noEditPoints="1" noAdjustHandles="1" noChangeArrowheads="1" noChangeShapeType="1" noTextEdit="1"/>
                </p:cNvSpPr>
                <p:nvPr/>
              </p:nvSpPr>
              <p:spPr>
                <a:xfrm>
                  <a:off x="5686213" y="4717020"/>
                  <a:ext cx="638765" cy="760721"/>
                </a:xfrm>
                <a:prstGeom prst="rect">
                  <a:avLst/>
                </a:prstGeom>
                <a:blipFill rotWithShape="1">
                  <a:blip r:embed="rId38"/>
                </a:blipFill>
              </p:spPr>
              <p:txBody>
                <a:bodyPr/>
                <a:lstStyle/>
                <a:p>
                  <a:r>
                    <a:rPr lang="zh-CN" altLang="en-US">
                      <a:noFill/>
                    </a:rPr>
                    <a:t> </a:t>
                  </a:r>
                </a:p>
              </p:txBody>
            </p:sp>
          </mc:Fallback>
        </mc:AlternateContent>
      </p:grpSp>
      <p:grpSp>
        <p:nvGrpSpPr>
          <p:cNvPr id="278" name="群組 277"/>
          <p:cNvGrpSpPr/>
          <p:nvPr/>
        </p:nvGrpSpPr>
        <p:grpSpPr>
          <a:xfrm>
            <a:off x="1048418" y="5459409"/>
            <a:ext cx="604268" cy="760721"/>
            <a:chOff x="5686213" y="4717020"/>
            <a:chExt cx="604268" cy="760721"/>
          </a:xfrm>
        </p:grpSpPr>
        <p:sp>
          <p:nvSpPr>
            <p:cNvPr id="279" name="矩形 278"/>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280" name="文字方塊 279"/>
                <p:cNvSpPr txBox="1"/>
                <p:nvPr/>
              </p:nvSpPr>
              <p:spPr>
                <a:xfrm>
                  <a:off x="5686213" y="4717020"/>
                  <a:ext cx="604268" cy="7607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m:t>
                            </m:r>
                            <m:r>
                              <a:rPr lang="en-US" altLang="zh-TW" sz="2400" b="0" i="1" smtClean="0">
                                <a:latin typeface="Cambria Math" panose="02040503050406030204" pitchFamily="18" charset="0"/>
                              </a:rPr>
                              <m:t>3</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p:sp>
              <p:nvSpPr>
                <p:cNvPr id="280" name="文字方塊 279"/>
                <p:cNvSpPr txBox="1">
                  <a:spLocks noRot="1" noChangeAspect="1" noMove="1" noResize="1" noEditPoints="1" noAdjustHandles="1" noChangeArrowheads="1" noChangeShapeType="1" noTextEdit="1"/>
                </p:cNvSpPr>
                <p:nvPr/>
              </p:nvSpPr>
              <p:spPr>
                <a:xfrm>
                  <a:off x="5686213" y="4717020"/>
                  <a:ext cx="604268" cy="760721"/>
                </a:xfrm>
                <a:prstGeom prst="rect">
                  <a:avLst/>
                </a:prstGeom>
                <a:blipFill rotWithShape="1">
                  <a:blip r:embed="rId39"/>
                </a:blipFill>
              </p:spPr>
              <p:txBody>
                <a:bodyPr/>
                <a:lstStyle/>
                <a:p>
                  <a:r>
                    <a:rPr lang="zh-CN" altLang="en-US">
                      <a:noFill/>
                    </a:rPr>
                    <a:t> </a:t>
                  </a:r>
                </a:p>
              </p:txBody>
            </p:sp>
          </mc:Fallback>
        </mc:AlternateContent>
      </p:grpSp>
      <p:grpSp>
        <p:nvGrpSpPr>
          <p:cNvPr id="281" name="群組 280"/>
          <p:cNvGrpSpPr/>
          <p:nvPr/>
        </p:nvGrpSpPr>
        <p:grpSpPr>
          <a:xfrm>
            <a:off x="1048754" y="5887635"/>
            <a:ext cx="572208" cy="430683"/>
            <a:chOff x="5686213" y="4717020"/>
            <a:chExt cx="572208" cy="430683"/>
          </a:xfrm>
        </p:grpSpPr>
        <p:sp>
          <p:nvSpPr>
            <p:cNvPr id="282" name="矩形 281"/>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283" name="文字方塊 282"/>
                <p:cNvSpPr txBox="1"/>
                <p:nvPr/>
              </p:nvSpPr>
              <p:spPr>
                <a:xfrm>
                  <a:off x="5686213" y="4717020"/>
                  <a:ext cx="572208" cy="39138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m:t>
                            </m:r>
                            <m:r>
                              <a:rPr lang="en-US" altLang="zh-TW" sz="2400" b="0" i="1" smtClean="0">
                                <a:latin typeface="Cambria Math" panose="02040503050406030204" pitchFamily="18" charset="0"/>
                              </a:rPr>
                              <m:t>4</m:t>
                            </m:r>
                          </m:sub>
                          <m:sup>
                            <m:r>
                              <a:rPr lang="en-US" altLang="zh-TW" sz="2400" i="1">
                                <a:latin typeface="Cambria Math" panose="02040503050406030204" pitchFamily="18" charset="0"/>
                              </a:rPr>
                              <m:t>′</m:t>
                            </m:r>
                          </m:sup>
                        </m:sSubSup>
                      </m:oMath>
                    </m:oMathPara>
                  </a14:m>
                  <a:endParaRPr lang="zh-TW" altLang="en-US" sz="2400" dirty="0"/>
                </a:p>
              </p:txBody>
            </p:sp>
          </mc:Choice>
          <mc:Fallback>
            <p:sp>
              <p:nvSpPr>
                <p:cNvPr id="283" name="文字方塊 282"/>
                <p:cNvSpPr txBox="1">
                  <a:spLocks noRot="1" noChangeAspect="1" noMove="1" noResize="1" noEditPoints="1" noAdjustHandles="1" noChangeArrowheads="1" noChangeShapeType="1" noTextEdit="1"/>
                </p:cNvSpPr>
                <p:nvPr/>
              </p:nvSpPr>
              <p:spPr>
                <a:xfrm>
                  <a:off x="5686213" y="4717020"/>
                  <a:ext cx="572208" cy="391389"/>
                </a:xfrm>
                <a:prstGeom prst="rect">
                  <a:avLst/>
                </a:prstGeom>
                <a:blipFill rotWithShape="1">
                  <a:blip r:embed="rId40"/>
                </a:blipFill>
              </p:spPr>
              <p:txBody>
                <a:bodyPr/>
                <a:lstStyle/>
                <a:p>
                  <a:r>
                    <a:rPr lang="zh-CN" altLang="en-US">
                      <a:noFill/>
                    </a:rPr>
                    <a:t> </a:t>
                  </a:r>
                </a:p>
              </p:txBody>
            </p:sp>
          </mc:Fallback>
        </mc:AlternateContent>
      </p:grpSp>
      <p:grpSp>
        <p:nvGrpSpPr>
          <p:cNvPr id="284" name="群組 283"/>
          <p:cNvGrpSpPr/>
          <p:nvPr/>
        </p:nvGrpSpPr>
        <p:grpSpPr>
          <a:xfrm>
            <a:off x="1615321" y="4580918"/>
            <a:ext cx="609911" cy="760721"/>
            <a:chOff x="5686213" y="4717020"/>
            <a:chExt cx="609911" cy="760721"/>
          </a:xfrm>
        </p:grpSpPr>
        <p:sp>
          <p:nvSpPr>
            <p:cNvPr id="285" name="矩形 284"/>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286" name="文字方塊 285"/>
                <p:cNvSpPr txBox="1"/>
                <p:nvPr/>
              </p:nvSpPr>
              <p:spPr>
                <a:xfrm>
                  <a:off x="5686213" y="4717020"/>
                  <a:ext cx="609911" cy="7607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3</m:t>
                            </m:r>
                            <m:r>
                              <a:rPr lang="en-US" altLang="zh-TW" sz="2400" i="1">
                                <a:latin typeface="Cambria Math" panose="02040503050406030204" pitchFamily="18" charset="0"/>
                              </a:rPr>
                              <m:t>,</m:t>
                            </m:r>
                            <m:r>
                              <a:rPr lang="en-US" altLang="zh-TW" sz="2400" i="1">
                                <a:latin typeface="Cambria Math" panose="02040503050406030204" pitchFamily="18" charset="0"/>
                              </a:rPr>
                              <m:t>1</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p:sp>
              <p:nvSpPr>
                <p:cNvPr id="286" name="文字方塊 285"/>
                <p:cNvSpPr txBox="1">
                  <a:spLocks noRot="1" noChangeAspect="1" noMove="1" noResize="1" noEditPoints="1" noAdjustHandles="1" noChangeArrowheads="1" noChangeShapeType="1" noTextEdit="1"/>
                </p:cNvSpPr>
                <p:nvPr/>
              </p:nvSpPr>
              <p:spPr>
                <a:xfrm>
                  <a:off x="5686213" y="4717020"/>
                  <a:ext cx="609911" cy="760721"/>
                </a:xfrm>
                <a:prstGeom prst="rect">
                  <a:avLst/>
                </a:prstGeom>
                <a:blipFill rotWithShape="1">
                  <a:blip r:embed="rId41"/>
                </a:blipFill>
              </p:spPr>
              <p:txBody>
                <a:bodyPr/>
                <a:lstStyle/>
                <a:p>
                  <a:r>
                    <a:rPr lang="zh-CN" altLang="en-US">
                      <a:noFill/>
                    </a:rPr>
                    <a:t> </a:t>
                  </a:r>
                </a:p>
              </p:txBody>
            </p:sp>
          </mc:Fallback>
        </mc:AlternateContent>
      </p:grpSp>
      <p:grpSp>
        <p:nvGrpSpPr>
          <p:cNvPr id="287" name="群組 286"/>
          <p:cNvGrpSpPr/>
          <p:nvPr/>
        </p:nvGrpSpPr>
        <p:grpSpPr>
          <a:xfrm>
            <a:off x="1624030" y="5011601"/>
            <a:ext cx="604268" cy="760721"/>
            <a:chOff x="5686213" y="4717020"/>
            <a:chExt cx="604268" cy="760721"/>
          </a:xfrm>
        </p:grpSpPr>
        <p:sp>
          <p:nvSpPr>
            <p:cNvPr id="288" name="矩形 287"/>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289" name="文字方塊 288"/>
                <p:cNvSpPr txBox="1"/>
                <p:nvPr/>
              </p:nvSpPr>
              <p:spPr>
                <a:xfrm>
                  <a:off x="5686213" y="4717020"/>
                  <a:ext cx="604268" cy="7607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3</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p:sp>
              <p:nvSpPr>
                <p:cNvPr id="289" name="文字方塊 288"/>
                <p:cNvSpPr txBox="1">
                  <a:spLocks noRot="1" noChangeAspect="1" noMove="1" noResize="1" noEditPoints="1" noAdjustHandles="1" noChangeArrowheads="1" noChangeShapeType="1" noTextEdit="1"/>
                </p:cNvSpPr>
                <p:nvPr/>
              </p:nvSpPr>
              <p:spPr>
                <a:xfrm>
                  <a:off x="5686213" y="4717020"/>
                  <a:ext cx="604268" cy="760721"/>
                </a:xfrm>
                <a:prstGeom prst="rect">
                  <a:avLst/>
                </a:prstGeom>
                <a:blipFill rotWithShape="1">
                  <a:blip r:embed="rId42"/>
                </a:blipFill>
              </p:spPr>
              <p:txBody>
                <a:bodyPr/>
                <a:lstStyle/>
                <a:p>
                  <a:r>
                    <a:rPr lang="zh-CN" altLang="en-US">
                      <a:noFill/>
                    </a:rPr>
                    <a:t> </a:t>
                  </a:r>
                </a:p>
              </p:txBody>
            </p:sp>
          </mc:Fallback>
        </mc:AlternateContent>
      </p:grpSp>
      <p:grpSp>
        <p:nvGrpSpPr>
          <p:cNvPr id="290" name="群組 289"/>
          <p:cNvGrpSpPr/>
          <p:nvPr/>
        </p:nvGrpSpPr>
        <p:grpSpPr>
          <a:xfrm>
            <a:off x="1624398" y="5444515"/>
            <a:ext cx="604268" cy="760721"/>
            <a:chOff x="5686213" y="4717020"/>
            <a:chExt cx="604268" cy="760721"/>
          </a:xfrm>
        </p:grpSpPr>
        <p:sp>
          <p:nvSpPr>
            <p:cNvPr id="291" name="矩形 290"/>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292" name="文字方塊 291"/>
                <p:cNvSpPr txBox="1"/>
                <p:nvPr/>
              </p:nvSpPr>
              <p:spPr>
                <a:xfrm>
                  <a:off x="5686213" y="4717020"/>
                  <a:ext cx="604268" cy="7607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3</m:t>
                            </m:r>
                            <m:r>
                              <a:rPr lang="en-US" altLang="zh-TW" sz="2400" i="1">
                                <a:latin typeface="Cambria Math" panose="02040503050406030204" pitchFamily="18" charset="0"/>
                              </a:rPr>
                              <m:t>,</m:t>
                            </m:r>
                            <m:r>
                              <a:rPr lang="en-US" altLang="zh-TW" sz="2400" b="0" i="1" smtClean="0">
                                <a:latin typeface="Cambria Math" panose="02040503050406030204" pitchFamily="18" charset="0"/>
                              </a:rPr>
                              <m:t>3</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p:sp>
              <p:nvSpPr>
                <p:cNvPr id="292" name="文字方塊 291"/>
                <p:cNvSpPr txBox="1">
                  <a:spLocks noRot="1" noChangeAspect="1" noMove="1" noResize="1" noEditPoints="1" noAdjustHandles="1" noChangeArrowheads="1" noChangeShapeType="1" noTextEdit="1"/>
                </p:cNvSpPr>
                <p:nvPr/>
              </p:nvSpPr>
              <p:spPr>
                <a:xfrm>
                  <a:off x="5686213" y="4717020"/>
                  <a:ext cx="604268" cy="760721"/>
                </a:xfrm>
                <a:prstGeom prst="rect">
                  <a:avLst/>
                </a:prstGeom>
                <a:blipFill rotWithShape="1">
                  <a:blip r:embed="rId43"/>
                </a:blipFill>
              </p:spPr>
              <p:txBody>
                <a:bodyPr/>
                <a:lstStyle/>
                <a:p>
                  <a:r>
                    <a:rPr lang="zh-CN" altLang="en-US">
                      <a:noFill/>
                    </a:rPr>
                    <a:t> </a:t>
                  </a:r>
                </a:p>
              </p:txBody>
            </p:sp>
          </mc:Fallback>
        </mc:AlternateContent>
      </p:grpSp>
      <p:grpSp>
        <p:nvGrpSpPr>
          <p:cNvPr id="293" name="群組 292"/>
          <p:cNvGrpSpPr/>
          <p:nvPr/>
        </p:nvGrpSpPr>
        <p:grpSpPr>
          <a:xfrm>
            <a:off x="1624734" y="5872741"/>
            <a:ext cx="572208" cy="430683"/>
            <a:chOff x="5686213" y="4717020"/>
            <a:chExt cx="572208" cy="430683"/>
          </a:xfrm>
        </p:grpSpPr>
        <p:sp>
          <p:nvSpPr>
            <p:cNvPr id="294" name="矩形 293"/>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295" name="文字方塊 294"/>
                <p:cNvSpPr txBox="1"/>
                <p:nvPr/>
              </p:nvSpPr>
              <p:spPr>
                <a:xfrm>
                  <a:off x="5686213" y="4717020"/>
                  <a:ext cx="572208" cy="39138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3</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4</m:t>
                            </m:r>
                          </m:sub>
                          <m:sup>
                            <m:r>
                              <a:rPr lang="en-US" altLang="zh-TW" sz="2400" b="0" i="1" smtClean="0">
                                <a:latin typeface="Cambria Math" panose="02040503050406030204" pitchFamily="18" charset="0"/>
                              </a:rPr>
                              <m:t>′</m:t>
                            </m:r>
                          </m:sup>
                        </m:sSubSup>
                      </m:oMath>
                    </m:oMathPara>
                  </a14:m>
                  <a:endParaRPr lang="zh-TW" altLang="en-US" sz="2400" dirty="0"/>
                </a:p>
              </p:txBody>
            </p:sp>
          </mc:Choice>
          <mc:Fallback>
            <p:sp>
              <p:nvSpPr>
                <p:cNvPr id="295" name="文字方塊 294"/>
                <p:cNvSpPr txBox="1">
                  <a:spLocks noRot="1" noChangeAspect="1" noMove="1" noResize="1" noEditPoints="1" noAdjustHandles="1" noChangeArrowheads="1" noChangeShapeType="1" noTextEdit="1"/>
                </p:cNvSpPr>
                <p:nvPr/>
              </p:nvSpPr>
              <p:spPr>
                <a:xfrm>
                  <a:off x="5686213" y="4717020"/>
                  <a:ext cx="572208" cy="391389"/>
                </a:xfrm>
                <a:prstGeom prst="rect">
                  <a:avLst/>
                </a:prstGeom>
                <a:blipFill rotWithShape="1">
                  <a:blip r:embed="rId44"/>
                </a:blipFill>
              </p:spPr>
              <p:txBody>
                <a:bodyPr/>
                <a:lstStyle/>
                <a:p>
                  <a:r>
                    <a:rPr lang="zh-CN" altLang="en-US">
                      <a:noFill/>
                    </a:rPr>
                    <a:t> </a:t>
                  </a:r>
                </a:p>
              </p:txBody>
            </p:sp>
          </mc:Fallback>
        </mc:AlternateContent>
      </p:grpSp>
      <p:grpSp>
        <p:nvGrpSpPr>
          <p:cNvPr id="296" name="群組 295"/>
          <p:cNvGrpSpPr/>
          <p:nvPr/>
        </p:nvGrpSpPr>
        <p:grpSpPr>
          <a:xfrm>
            <a:off x="2172114" y="4607029"/>
            <a:ext cx="609911" cy="760336"/>
            <a:chOff x="5686213" y="4717020"/>
            <a:chExt cx="609911" cy="760336"/>
          </a:xfrm>
        </p:grpSpPr>
        <p:sp>
          <p:nvSpPr>
            <p:cNvPr id="297" name="矩形 296"/>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298" name="文字方塊 297"/>
                <p:cNvSpPr txBox="1"/>
                <p:nvPr/>
              </p:nvSpPr>
              <p:spPr>
                <a:xfrm>
                  <a:off x="5686213" y="4717020"/>
                  <a:ext cx="609911" cy="76033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4</m:t>
                            </m:r>
                            <m:r>
                              <a:rPr lang="en-US" altLang="zh-TW" sz="2400" i="1">
                                <a:latin typeface="Cambria Math" panose="02040503050406030204" pitchFamily="18" charset="0"/>
                              </a:rPr>
                              <m:t>,</m:t>
                            </m:r>
                            <m:r>
                              <a:rPr lang="en-US" altLang="zh-TW" sz="2400" i="1">
                                <a:latin typeface="Cambria Math" panose="02040503050406030204" pitchFamily="18" charset="0"/>
                              </a:rPr>
                              <m:t>1</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p:sp>
              <p:nvSpPr>
                <p:cNvPr id="298" name="文字方塊 297"/>
                <p:cNvSpPr txBox="1">
                  <a:spLocks noRot="1" noChangeAspect="1" noMove="1" noResize="1" noEditPoints="1" noAdjustHandles="1" noChangeArrowheads="1" noChangeShapeType="1" noTextEdit="1"/>
                </p:cNvSpPr>
                <p:nvPr/>
              </p:nvSpPr>
              <p:spPr>
                <a:xfrm>
                  <a:off x="5686213" y="4717020"/>
                  <a:ext cx="609911" cy="760336"/>
                </a:xfrm>
                <a:prstGeom prst="rect">
                  <a:avLst/>
                </a:prstGeom>
                <a:blipFill rotWithShape="1">
                  <a:blip r:embed="rId45"/>
                </a:blipFill>
              </p:spPr>
              <p:txBody>
                <a:bodyPr/>
                <a:lstStyle/>
                <a:p>
                  <a:r>
                    <a:rPr lang="zh-CN" altLang="en-US">
                      <a:noFill/>
                    </a:rPr>
                    <a:t> </a:t>
                  </a:r>
                </a:p>
              </p:txBody>
            </p:sp>
          </mc:Fallback>
        </mc:AlternateContent>
      </p:grpSp>
      <p:grpSp>
        <p:nvGrpSpPr>
          <p:cNvPr id="299" name="群組 298"/>
          <p:cNvGrpSpPr/>
          <p:nvPr/>
        </p:nvGrpSpPr>
        <p:grpSpPr>
          <a:xfrm>
            <a:off x="2180823" y="5037712"/>
            <a:ext cx="604268" cy="760721"/>
            <a:chOff x="5686213" y="4717020"/>
            <a:chExt cx="604268" cy="760721"/>
          </a:xfrm>
        </p:grpSpPr>
        <p:sp>
          <p:nvSpPr>
            <p:cNvPr id="300" name="矩形 299"/>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301" name="文字方塊 300"/>
                <p:cNvSpPr txBox="1"/>
                <p:nvPr/>
              </p:nvSpPr>
              <p:spPr>
                <a:xfrm>
                  <a:off x="5686213" y="4717020"/>
                  <a:ext cx="604268" cy="7607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4</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p:sp>
              <p:nvSpPr>
                <p:cNvPr id="301" name="文字方塊 300"/>
                <p:cNvSpPr txBox="1">
                  <a:spLocks noRot="1" noChangeAspect="1" noMove="1" noResize="1" noEditPoints="1" noAdjustHandles="1" noChangeArrowheads="1" noChangeShapeType="1" noTextEdit="1"/>
                </p:cNvSpPr>
                <p:nvPr/>
              </p:nvSpPr>
              <p:spPr>
                <a:xfrm>
                  <a:off x="5686213" y="4717020"/>
                  <a:ext cx="604268" cy="760721"/>
                </a:xfrm>
                <a:prstGeom prst="rect">
                  <a:avLst/>
                </a:prstGeom>
                <a:blipFill rotWithShape="1">
                  <a:blip r:embed="rId46"/>
                </a:blipFill>
              </p:spPr>
              <p:txBody>
                <a:bodyPr/>
                <a:lstStyle/>
                <a:p>
                  <a:r>
                    <a:rPr lang="zh-CN" altLang="en-US">
                      <a:noFill/>
                    </a:rPr>
                    <a:t> </a:t>
                  </a:r>
                </a:p>
              </p:txBody>
            </p:sp>
          </mc:Fallback>
        </mc:AlternateContent>
      </p:grpSp>
      <p:grpSp>
        <p:nvGrpSpPr>
          <p:cNvPr id="302" name="群組 301"/>
          <p:cNvGrpSpPr/>
          <p:nvPr/>
        </p:nvGrpSpPr>
        <p:grpSpPr>
          <a:xfrm>
            <a:off x="2181191" y="5470626"/>
            <a:ext cx="604268" cy="760721"/>
            <a:chOff x="5686213" y="4717020"/>
            <a:chExt cx="604268" cy="760721"/>
          </a:xfrm>
        </p:grpSpPr>
        <p:sp>
          <p:nvSpPr>
            <p:cNvPr id="303" name="矩形 302"/>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304" name="文字方塊 303"/>
                <p:cNvSpPr txBox="1"/>
                <p:nvPr/>
              </p:nvSpPr>
              <p:spPr>
                <a:xfrm>
                  <a:off x="5686213" y="4717020"/>
                  <a:ext cx="604268" cy="7607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4</m:t>
                            </m:r>
                            <m:r>
                              <a:rPr lang="en-US" altLang="zh-TW" sz="2400" i="1">
                                <a:latin typeface="Cambria Math" panose="02040503050406030204" pitchFamily="18" charset="0"/>
                              </a:rPr>
                              <m:t>,</m:t>
                            </m:r>
                            <m:r>
                              <a:rPr lang="en-US" altLang="zh-TW" sz="2400" b="0" i="1" smtClean="0">
                                <a:latin typeface="Cambria Math" panose="02040503050406030204" pitchFamily="18" charset="0"/>
                              </a:rPr>
                              <m:t>3</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p:sp>
              <p:nvSpPr>
                <p:cNvPr id="304" name="文字方塊 303"/>
                <p:cNvSpPr txBox="1">
                  <a:spLocks noRot="1" noChangeAspect="1" noMove="1" noResize="1" noEditPoints="1" noAdjustHandles="1" noChangeArrowheads="1" noChangeShapeType="1" noTextEdit="1"/>
                </p:cNvSpPr>
                <p:nvPr/>
              </p:nvSpPr>
              <p:spPr>
                <a:xfrm>
                  <a:off x="5686213" y="4717020"/>
                  <a:ext cx="604268" cy="760721"/>
                </a:xfrm>
                <a:prstGeom prst="rect">
                  <a:avLst/>
                </a:prstGeom>
                <a:blipFill rotWithShape="1">
                  <a:blip r:embed="rId47"/>
                </a:blipFill>
              </p:spPr>
              <p:txBody>
                <a:bodyPr/>
                <a:lstStyle/>
                <a:p>
                  <a:r>
                    <a:rPr lang="zh-CN" altLang="en-US">
                      <a:noFill/>
                    </a:rPr>
                    <a:t> </a:t>
                  </a:r>
                </a:p>
              </p:txBody>
            </p:sp>
          </mc:Fallback>
        </mc:AlternateContent>
      </p:grpSp>
      <p:grpSp>
        <p:nvGrpSpPr>
          <p:cNvPr id="305" name="群組 304"/>
          <p:cNvGrpSpPr/>
          <p:nvPr/>
        </p:nvGrpSpPr>
        <p:grpSpPr>
          <a:xfrm>
            <a:off x="2181527" y="5898852"/>
            <a:ext cx="572208" cy="430683"/>
            <a:chOff x="5686213" y="4717020"/>
            <a:chExt cx="572208" cy="430683"/>
          </a:xfrm>
        </p:grpSpPr>
        <p:sp>
          <p:nvSpPr>
            <p:cNvPr id="306" name="矩形 305"/>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307" name="文字方塊 306"/>
                <p:cNvSpPr txBox="1"/>
                <p:nvPr/>
              </p:nvSpPr>
              <p:spPr>
                <a:xfrm>
                  <a:off x="5686213" y="4717020"/>
                  <a:ext cx="572208" cy="39062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4</m:t>
                            </m:r>
                            <m:r>
                              <a:rPr lang="en-US" altLang="zh-TW" sz="2400" i="1">
                                <a:latin typeface="Cambria Math" panose="02040503050406030204" pitchFamily="18" charset="0"/>
                              </a:rPr>
                              <m:t>,</m:t>
                            </m:r>
                            <m:r>
                              <a:rPr lang="en-US" altLang="zh-TW" sz="2400" b="0" i="1" smtClean="0">
                                <a:latin typeface="Cambria Math" panose="02040503050406030204" pitchFamily="18" charset="0"/>
                              </a:rPr>
                              <m:t>4</m:t>
                            </m:r>
                          </m:sub>
                          <m:sup>
                            <m:r>
                              <a:rPr lang="en-US" altLang="zh-TW" sz="2400" i="1">
                                <a:latin typeface="Cambria Math" panose="02040503050406030204" pitchFamily="18" charset="0"/>
                              </a:rPr>
                              <m:t>′</m:t>
                            </m:r>
                          </m:sup>
                        </m:sSubSup>
                      </m:oMath>
                    </m:oMathPara>
                  </a14:m>
                  <a:endParaRPr lang="zh-TW" altLang="en-US" sz="2400" dirty="0"/>
                </a:p>
              </p:txBody>
            </p:sp>
          </mc:Choice>
          <mc:Fallback>
            <p:sp>
              <p:nvSpPr>
                <p:cNvPr id="307" name="文字方塊 306"/>
                <p:cNvSpPr txBox="1">
                  <a:spLocks noRot="1" noChangeAspect="1" noMove="1" noResize="1" noEditPoints="1" noAdjustHandles="1" noChangeArrowheads="1" noChangeShapeType="1" noTextEdit="1"/>
                </p:cNvSpPr>
                <p:nvPr/>
              </p:nvSpPr>
              <p:spPr>
                <a:xfrm>
                  <a:off x="5686213" y="4717020"/>
                  <a:ext cx="572208" cy="390620"/>
                </a:xfrm>
                <a:prstGeom prst="rect">
                  <a:avLst/>
                </a:prstGeom>
                <a:blipFill rotWithShape="1">
                  <a:blip r:embed="rId48"/>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308" name="文字方塊 307"/>
              <p:cNvSpPr txBox="1"/>
              <p:nvPr/>
            </p:nvSpPr>
            <p:spPr>
              <a:xfrm>
                <a:off x="1449791" y="6333836"/>
                <a:ext cx="334322" cy="445443"/>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𝐴</m:t>
                      </m:r>
                      <m:r>
                        <a:rPr lang="en-US" altLang="zh-TW" sz="2800" b="0" i="1" smtClean="0">
                          <a:latin typeface="Cambria Math" panose="02040503050406030204" pitchFamily="18" charset="0"/>
                        </a:rPr>
                        <m:t>′</m:t>
                      </m:r>
                    </m:oMath>
                  </m:oMathPara>
                </a14:m>
                <a:endParaRPr lang="zh-TW" altLang="en-US" sz="2800" dirty="0"/>
              </a:p>
            </p:txBody>
          </p:sp>
        </mc:Choice>
        <mc:Fallback>
          <p:sp>
            <p:nvSpPr>
              <p:cNvPr id="308" name="文字方塊 307"/>
              <p:cNvSpPr txBox="1">
                <a:spLocks noRot="1" noChangeAspect="1" noMove="1" noResize="1" noEditPoints="1" noAdjustHandles="1" noChangeArrowheads="1" noChangeShapeType="1" noTextEdit="1"/>
              </p:cNvSpPr>
              <p:nvPr/>
            </p:nvSpPr>
            <p:spPr>
              <a:xfrm>
                <a:off x="1449791" y="6333836"/>
                <a:ext cx="334322" cy="445443"/>
              </a:xfrm>
              <a:prstGeom prst="rect">
                <a:avLst/>
              </a:prstGeom>
              <a:blipFill rotWithShape="1">
                <a:blip r:embed="rId49"/>
                <a:stretch>
                  <a:fillRect l="-26" t="-78" r="119" b="4"/>
                </a:stretch>
              </a:blipFill>
            </p:spPr>
            <p:txBody>
              <a:bodyPr/>
              <a:lstStyle/>
              <a:p>
                <a:r>
                  <a:rPr lang="zh-CN" altLang="en-US">
                    <a:noFill/>
                  </a:rPr>
                  <a:t> </a:t>
                </a:r>
              </a:p>
            </p:txBody>
          </p:sp>
        </mc:Fallback>
      </mc:AlternateContent>
      <p:sp>
        <p:nvSpPr>
          <p:cNvPr id="309" name="矩形 308"/>
          <p:cNvSpPr/>
          <p:nvPr/>
        </p:nvSpPr>
        <p:spPr>
          <a:xfrm>
            <a:off x="2744179" y="3670981"/>
            <a:ext cx="515179" cy="771533"/>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mc:AlternateContent xmlns:mc="http://schemas.openxmlformats.org/markup-compatibility/2006">
        <mc:Choice xmlns:a14="http://schemas.microsoft.com/office/drawing/2010/main" Requires="a14">
          <p:sp>
            <p:nvSpPr>
              <p:cNvPr id="310" name="文字方塊 309"/>
              <p:cNvSpPr txBox="1"/>
              <p:nvPr/>
            </p:nvSpPr>
            <p:spPr>
              <a:xfrm>
                <a:off x="1229354" y="886276"/>
                <a:ext cx="879793" cy="38555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1</m:t>
                          </m:r>
                        </m:sub>
                      </m:sSub>
                      <m:r>
                        <a:rPr lang="en-US" altLang="zh-TW" sz="2400" b="0" i="1" smtClean="0">
                          <a:latin typeface="Cambria Math" panose="02040503050406030204" pitchFamily="18" charset="0"/>
                        </a:rPr>
                        <m:t>=</m:t>
                      </m:r>
                    </m:oMath>
                  </m:oMathPara>
                </a14:m>
                <a:endParaRPr lang="zh-TW" altLang="en-US" sz="2400" dirty="0"/>
              </a:p>
            </p:txBody>
          </p:sp>
        </mc:Choice>
        <mc:Fallback>
          <p:sp>
            <p:nvSpPr>
              <p:cNvPr id="310" name="文字方塊 309"/>
              <p:cNvSpPr txBox="1">
                <a:spLocks noRot="1" noChangeAspect="1" noMove="1" noResize="1" noEditPoints="1" noAdjustHandles="1" noChangeArrowheads="1" noChangeShapeType="1" noTextEdit="1"/>
              </p:cNvSpPr>
              <p:nvPr/>
            </p:nvSpPr>
            <p:spPr>
              <a:xfrm>
                <a:off x="1229354" y="886276"/>
                <a:ext cx="879793" cy="385555"/>
              </a:xfrm>
              <a:prstGeom prst="rect">
                <a:avLst/>
              </a:prstGeom>
              <a:blipFill rotWithShape="1">
                <a:blip r:embed="rId50"/>
                <a:stretch>
                  <a:fillRect l="-71" t="-117" r="-3934" b="146"/>
                </a:stretch>
              </a:blipFill>
            </p:spPr>
            <p:txBody>
              <a:bodyPr/>
              <a:lstStyle/>
              <a:p>
                <a:r>
                  <a:rPr lang="zh-CN" altLang="en-US">
                    <a:noFill/>
                  </a:rPr>
                  <a:t> </a:t>
                </a:r>
              </a:p>
            </p:txBody>
          </p:sp>
        </mc:Fallback>
      </mc:AlternateContent>
      <p:grpSp>
        <p:nvGrpSpPr>
          <p:cNvPr id="311" name="群組 310"/>
          <p:cNvGrpSpPr/>
          <p:nvPr/>
        </p:nvGrpSpPr>
        <p:grpSpPr>
          <a:xfrm>
            <a:off x="2736787" y="801181"/>
            <a:ext cx="715161" cy="540000"/>
            <a:chOff x="7174951" y="3803115"/>
            <a:chExt cx="715161" cy="540000"/>
          </a:xfrm>
        </p:grpSpPr>
        <p:sp>
          <p:nvSpPr>
            <p:cNvPr id="312" name="矩形 311"/>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313" name="文字方塊 312"/>
                <p:cNvSpPr txBox="1"/>
                <p:nvPr/>
              </p:nvSpPr>
              <p:spPr>
                <a:xfrm>
                  <a:off x="7174951" y="3850932"/>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p:sp>
              <p:nvSpPr>
                <p:cNvPr id="313" name="文字方塊 312"/>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rotWithShape="1">
                  <a:blip r:embed="rId3"/>
                </a:blipFill>
              </p:spPr>
              <p:txBody>
                <a:bodyPr/>
                <a:lstStyle/>
                <a:p>
                  <a:r>
                    <a:rPr lang="zh-CN" altLang="en-US">
                      <a:noFill/>
                    </a:rPr>
                    <a:t> </a:t>
                  </a:r>
                </a:p>
              </p:txBody>
            </p:sp>
          </mc:Fallback>
        </mc:AlternateContent>
      </p:grpSp>
      <p:sp>
        <p:nvSpPr>
          <p:cNvPr id="314" name="矩形 313"/>
          <p:cNvSpPr/>
          <p:nvPr/>
        </p:nvSpPr>
        <p:spPr>
          <a:xfrm rot="5400000">
            <a:off x="2362853" y="789477"/>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315" name="文字方塊 314"/>
              <p:cNvSpPr txBox="1"/>
              <p:nvPr/>
            </p:nvSpPr>
            <p:spPr>
              <a:xfrm>
                <a:off x="2179743" y="831495"/>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p:sp>
            <p:nvSpPr>
              <p:cNvPr id="315" name="文字方塊 314"/>
              <p:cNvSpPr txBox="1">
                <a:spLocks noRot="1" noChangeAspect="1" noMove="1" noResize="1" noEditPoints="1" noAdjustHandles="1" noChangeArrowheads="1" noChangeShapeType="1" noTextEdit="1"/>
              </p:cNvSpPr>
              <p:nvPr/>
            </p:nvSpPr>
            <p:spPr>
              <a:xfrm>
                <a:off x="2179743" y="831495"/>
                <a:ext cx="715161" cy="470000"/>
              </a:xfrm>
              <a:prstGeom prst="rect">
                <a:avLst/>
              </a:prstGeom>
              <a:blipFill rotWithShape="1">
                <a:blip r:embed="rId2"/>
                <a:stretch>
                  <a:fillRect l="-59" t="-60" r="80" b="8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6" name="文字方塊 315"/>
              <p:cNvSpPr txBox="1"/>
              <p:nvPr/>
            </p:nvSpPr>
            <p:spPr>
              <a:xfrm>
                <a:off x="3454932" y="905014"/>
                <a:ext cx="879793" cy="38555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2</m:t>
                          </m:r>
                        </m:sub>
                      </m:sSub>
                      <m:r>
                        <a:rPr lang="en-US" altLang="zh-TW" sz="2400" b="0" i="1" smtClean="0">
                          <a:latin typeface="Cambria Math" panose="02040503050406030204" pitchFamily="18" charset="0"/>
                        </a:rPr>
                        <m:t>=</m:t>
                      </m:r>
                    </m:oMath>
                  </m:oMathPara>
                </a14:m>
                <a:endParaRPr lang="zh-TW" altLang="en-US" sz="2400" dirty="0"/>
              </a:p>
            </p:txBody>
          </p:sp>
        </mc:Choice>
        <mc:Fallback>
          <p:sp>
            <p:nvSpPr>
              <p:cNvPr id="316" name="文字方塊 315"/>
              <p:cNvSpPr txBox="1">
                <a:spLocks noRot="1" noChangeAspect="1" noMove="1" noResize="1" noEditPoints="1" noAdjustHandles="1" noChangeArrowheads="1" noChangeShapeType="1" noTextEdit="1"/>
              </p:cNvSpPr>
              <p:nvPr/>
            </p:nvSpPr>
            <p:spPr>
              <a:xfrm>
                <a:off x="3454932" y="905014"/>
                <a:ext cx="879793" cy="385555"/>
              </a:xfrm>
              <a:prstGeom prst="rect">
                <a:avLst/>
              </a:prstGeom>
              <a:blipFill rotWithShape="1">
                <a:blip r:embed="rId51"/>
                <a:stretch>
                  <a:fillRect l="-60" t="-36" r="-3945" b="65"/>
                </a:stretch>
              </a:blipFill>
            </p:spPr>
            <p:txBody>
              <a:bodyPr/>
              <a:lstStyle/>
              <a:p>
                <a:r>
                  <a:rPr lang="zh-CN" altLang="en-US">
                    <a:noFill/>
                  </a:rPr>
                  <a:t> </a:t>
                </a:r>
              </a:p>
            </p:txBody>
          </p:sp>
        </mc:Fallback>
      </mc:AlternateContent>
      <p:grpSp>
        <p:nvGrpSpPr>
          <p:cNvPr id="317" name="群組 316"/>
          <p:cNvGrpSpPr/>
          <p:nvPr/>
        </p:nvGrpSpPr>
        <p:grpSpPr>
          <a:xfrm>
            <a:off x="4962365" y="819919"/>
            <a:ext cx="715161" cy="540000"/>
            <a:chOff x="7174951" y="3803115"/>
            <a:chExt cx="715161" cy="540000"/>
          </a:xfrm>
        </p:grpSpPr>
        <p:sp>
          <p:nvSpPr>
            <p:cNvPr id="318" name="矩形 317"/>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319" name="文字方塊 318"/>
                <p:cNvSpPr txBox="1"/>
                <p:nvPr/>
              </p:nvSpPr>
              <p:spPr>
                <a:xfrm>
                  <a:off x="7174951" y="3850932"/>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p:sp>
              <p:nvSpPr>
                <p:cNvPr id="319" name="文字方塊 318"/>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rotWithShape="1">
                  <a:blip r:embed="rId3"/>
                </a:blipFill>
              </p:spPr>
              <p:txBody>
                <a:bodyPr/>
                <a:lstStyle/>
                <a:p>
                  <a:r>
                    <a:rPr lang="zh-CN" altLang="en-US">
                      <a:noFill/>
                    </a:rPr>
                    <a:t> </a:t>
                  </a:r>
                </a:p>
              </p:txBody>
            </p:sp>
          </mc:Fallback>
        </mc:AlternateContent>
      </p:grpSp>
      <p:sp>
        <p:nvSpPr>
          <p:cNvPr id="320" name="矩形 319"/>
          <p:cNvSpPr/>
          <p:nvPr/>
        </p:nvSpPr>
        <p:spPr>
          <a:xfrm rot="5400000">
            <a:off x="4588431" y="808215"/>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321" name="文字方塊 320"/>
              <p:cNvSpPr txBox="1"/>
              <p:nvPr/>
            </p:nvSpPr>
            <p:spPr>
              <a:xfrm>
                <a:off x="4405321" y="850233"/>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p:sp>
            <p:nvSpPr>
              <p:cNvPr id="321" name="文字方塊 320"/>
              <p:cNvSpPr txBox="1">
                <a:spLocks noRot="1" noChangeAspect="1" noMove="1" noResize="1" noEditPoints="1" noAdjustHandles="1" noChangeArrowheads="1" noChangeShapeType="1" noTextEdit="1"/>
              </p:cNvSpPr>
              <p:nvPr/>
            </p:nvSpPr>
            <p:spPr>
              <a:xfrm>
                <a:off x="4405321" y="850233"/>
                <a:ext cx="715161" cy="470000"/>
              </a:xfrm>
              <a:prstGeom prst="rect">
                <a:avLst/>
              </a:prstGeom>
              <a:blipFill rotWithShape="1">
                <a:blip r:embed="rId5"/>
                <a:stretch>
                  <a:fillRect l="-46" t="-128" r="67" b="1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2" name="文字方塊 321"/>
              <p:cNvSpPr txBox="1"/>
              <p:nvPr/>
            </p:nvSpPr>
            <p:spPr>
              <a:xfrm>
                <a:off x="1229354" y="1628180"/>
                <a:ext cx="879793" cy="38555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3</m:t>
                          </m:r>
                        </m:sub>
                      </m:sSub>
                      <m:r>
                        <a:rPr lang="en-US" altLang="zh-TW" sz="2400" b="0" i="1" smtClean="0">
                          <a:latin typeface="Cambria Math" panose="02040503050406030204" pitchFamily="18" charset="0"/>
                        </a:rPr>
                        <m:t>=</m:t>
                      </m:r>
                    </m:oMath>
                  </m:oMathPara>
                </a14:m>
                <a:endParaRPr lang="zh-TW" altLang="en-US" sz="2400" dirty="0"/>
              </a:p>
            </p:txBody>
          </p:sp>
        </mc:Choice>
        <mc:Fallback>
          <p:sp>
            <p:nvSpPr>
              <p:cNvPr id="322" name="文字方塊 321"/>
              <p:cNvSpPr txBox="1">
                <a:spLocks noRot="1" noChangeAspect="1" noMove="1" noResize="1" noEditPoints="1" noAdjustHandles="1" noChangeArrowheads="1" noChangeShapeType="1" noTextEdit="1"/>
              </p:cNvSpPr>
              <p:nvPr/>
            </p:nvSpPr>
            <p:spPr>
              <a:xfrm>
                <a:off x="1229354" y="1628180"/>
                <a:ext cx="879793" cy="385555"/>
              </a:xfrm>
              <a:prstGeom prst="rect">
                <a:avLst/>
              </a:prstGeom>
              <a:blipFill rotWithShape="1">
                <a:blip r:embed="rId52"/>
                <a:stretch>
                  <a:fillRect l="-71" t="-10" r="-3934" b="39"/>
                </a:stretch>
              </a:blipFill>
            </p:spPr>
            <p:txBody>
              <a:bodyPr/>
              <a:lstStyle/>
              <a:p>
                <a:r>
                  <a:rPr lang="zh-CN" altLang="en-US">
                    <a:noFill/>
                  </a:rPr>
                  <a:t> </a:t>
                </a:r>
              </a:p>
            </p:txBody>
          </p:sp>
        </mc:Fallback>
      </mc:AlternateContent>
      <p:grpSp>
        <p:nvGrpSpPr>
          <p:cNvPr id="323" name="群組 322"/>
          <p:cNvGrpSpPr/>
          <p:nvPr/>
        </p:nvGrpSpPr>
        <p:grpSpPr>
          <a:xfrm>
            <a:off x="2736787" y="1543085"/>
            <a:ext cx="715161" cy="540000"/>
            <a:chOff x="7174951" y="3803115"/>
            <a:chExt cx="715161" cy="540000"/>
          </a:xfrm>
        </p:grpSpPr>
        <p:sp>
          <p:nvSpPr>
            <p:cNvPr id="324" name="矩形 323"/>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325" name="文字方塊 324"/>
                <p:cNvSpPr txBox="1"/>
                <p:nvPr/>
              </p:nvSpPr>
              <p:spPr>
                <a:xfrm>
                  <a:off x="7174951" y="3850932"/>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p:sp>
              <p:nvSpPr>
                <p:cNvPr id="325" name="文字方塊 324"/>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rotWithShape="1">
                  <a:blip r:embed="rId3"/>
                </a:blipFill>
              </p:spPr>
              <p:txBody>
                <a:bodyPr/>
                <a:lstStyle/>
                <a:p>
                  <a:r>
                    <a:rPr lang="zh-CN" altLang="en-US">
                      <a:noFill/>
                    </a:rPr>
                    <a:t> </a:t>
                  </a:r>
                </a:p>
              </p:txBody>
            </p:sp>
          </mc:Fallback>
        </mc:AlternateContent>
      </p:grpSp>
      <p:sp>
        <p:nvSpPr>
          <p:cNvPr id="326" name="矩形 325"/>
          <p:cNvSpPr/>
          <p:nvPr/>
        </p:nvSpPr>
        <p:spPr>
          <a:xfrm rot="5400000">
            <a:off x="2362853" y="153138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327" name="文字方塊 326"/>
              <p:cNvSpPr txBox="1"/>
              <p:nvPr/>
            </p:nvSpPr>
            <p:spPr>
              <a:xfrm>
                <a:off x="2179743" y="1573399"/>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p:sp>
            <p:nvSpPr>
              <p:cNvPr id="327" name="文字方塊 326"/>
              <p:cNvSpPr txBox="1">
                <a:spLocks noRot="1" noChangeAspect="1" noMove="1" noResize="1" noEditPoints="1" noAdjustHandles="1" noChangeArrowheads="1" noChangeShapeType="1" noTextEdit="1"/>
              </p:cNvSpPr>
              <p:nvPr/>
            </p:nvSpPr>
            <p:spPr>
              <a:xfrm>
                <a:off x="2179743" y="1573399"/>
                <a:ext cx="715161" cy="470000"/>
              </a:xfrm>
              <a:prstGeom prst="rect">
                <a:avLst/>
              </a:prstGeom>
              <a:blipFill rotWithShape="1">
                <a:blip r:embed="rId8"/>
                <a:stretch>
                  <a:fillRect l="-59" t="-107" r="80" b="12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8" name="文字方塊 327"/>
              <p:cNvSpPr txBox="1"/>
              <p:nvPr/>
            </p:nvSpPr>
            <p:spPr>
              <a:xfrm>
                <a:off x="3437665" y="1645683"/>
                <a:ext cx="879793" cy="38555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4</m:t>
                          </m:r>
                        </m:sub>
                      </m:sSub>
                      <m:r>
                        <a:rPr lang="en-US" altLang="zh-TW" sz="2400" b="0" i="1" smtClean="0">
                          <a:latin typeface="Cambria Math" panose="02040503050406030204" pitchFamily="18" charset="0"/>
                        </a:rPr>
                        <m:t>=</m:t>
                      </m:r>
                    </m:oMath>
                  </m:oMathPara>
                </a14:m>
                <a:endParaRPr lang="zh-TW" altLang="en-US" sz="2400" dirty="0"/>
              </a:p>
            </p:txBody>
          </p:sp>
        </mc:Choice>
        <mc:Fallback>
          <p:sp>
            <p:nvSpPr>
              <p:cNvPr id="328" name="文字方塊 327"/>
              <p:cNvSpPr txBox="1">
                <a:spLocks noRot="1" noChangeAspect="1" noMove="1" noResize="1" noEditPoints="1" noAdjustHandles="1" noChangeArrowheads="1" noChangeShapeType="1" noTextEdit="1"/>
              </p:cNvSpPr>
              <p:nvPr/>
            </p:nvSpPr>
            <p:spPr>
              <a:xfrm>
                <a:off x="3437665" y="1645683"/>
                <a:ext cx="879793" cy="385555"/>
              </a:xfrm>
              <a:prstGeom prst="rect">
                <a:avLst/>
              </a:prstGeom>
              <a:blipFill rotWithShape="1">
                <a:blip r:embed="rId53"/>
                <a:stretch>
                  <a:fillRect l="-47" t="-103" r="-3959" b="132"/>
                </a:stretch>
              </a:blipFill>
            </p:spPr>
            <p:txBody>
              <a:bodyPr/>
              <a:lstStyle/>
              <a:p>
                <a:r>
                  <a:rPr lang="zh-CN" altLang="en-US">
                    <a:noFill/>
                  </a:rPr>
                  <a:t> </a:t>
                </a:r>
              </a:p>
            </p:txBody>
          </p:sp>
        </mc:Fallback>
      </mc:AlternateContent>
      <p:grpSp>
        <p:nvGrpSpPr>
          <p:cNvPr id="329" name="群組 328"/>
          <p:cNvGrpSpPr/>
          <p:nvPr/>
        </p:nvGrpSpPr>
        <p:grpSpPr>
          <a:xfrm>
            <a:off x="4945098" y="1560588"/>
            <a:ext cx="715161" cy="540000"/>
            <a:chOff x="7174951" y="3803115"/>
            <a:chExt cx="715161" cy="540000"/>
          </a:xfrm>
        </p:grpSpPr>
        <p:sp>
          <p:nvSpPr>
            <p:cNvPr id="330" name="矩形 329"/>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331" name="文字方塊 330"/>
                <p:cNvSpPr txBox="1"/>
                <p:nvPr/>
              </p:nvSpPr>
              <p:spPr>
                <a:xfrm>
                  <a:off x="7174951" y="3850932"/>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p:sp>
              <p:nvSpPr>
                <p:cNvPr id="331" name="文字方塊 330"/>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rotWithShape="1">
                  <a:blip r:embed="rId3"/>
                </a:blipFill>
              </p:spPr>
              <p:txBody>
                <a:bodyPr/>
                <a:lstStyle/>
                <a:p>
                  <a:r>
                    <a:rPr lang="zh-CN" altLang="en-US">
                      <a:noFill/>
                    </a:rPr>
                    <a:t> </a:t>
                  </a:r>
                </a:p>
              </p:txBody>
            </p:sp>
          </mc:Fallback>
        </mc:AlternateContent>
      </p:grpSp>
      <p:sp>
        <p:nvSpPr>
          <p:cNvPr id="332" name="矩形 331"/>
          <p:cNvSpPr/>
          <p:nvPr/>
        </p:nvSpPr>
        <p:spPr>
          <a:xfrm rot="5400000">
            <a:off x="4571164" y="1548884"/>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333" name="文字方塊 332"/>
              <p:cNvSpPr txBox="1"/>
              <p:nvPr/>
            </p:nvSpPr>
            <p:spPr>
              <a:xfrm>
                <a:off x="4388054" y="1590902"/>
                <a:ext cx="715161" cy="46897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p:sp>
            <p:nvSpPr>
              <p:cNvPr id="333" name="文字方塊 332"/>
              <p:cNvSpPr txBox="1">
                <a:spLocks noRot="1" noChangeAspect="1" noMove="1" noResize="1" noEditPoints="1" noAdjustHandles="1" noChangeArrowheads="1" noChangeShapeType="1" noTextEdit="1"/>
              </p:cNvSpPr>
              <p:nvPr/>
            </p:nvSpPr>
            <p:spPr>
              <a:xfrm>
                <a:off x="4388054" y="1590902"/>
                <a:ext cx="715161" cy="468975"/>
              </a:xfrm>
              <a:prstGeom prst="rect">
                <a:avLst/>
              </a:prstGeom>
              <a:blipFill rotWithShape="1">
                <a:blip r:embed="rId11"/>
                <a:stretch>
                  <a:fillRect l="-29" t="-48" r="50" b="122"/>
                </a:stretch>
              </a:blipFill>
            </p:spPr>
            <p:txBody>
              <a:bodyPr/>
              <a:lstStyle/>
              <a:p>
                <a:r>
                  <a:rPr lang="zh-CN" altLang="en-US">
                    <a:noFill/>
                  </a:rPr>
                  <a:t> </a:t>
                </a:r>
              </a:p>
            </p:txBody>
          </p:sp>
        </mc:Fallback>
      </mc:AlternateContent>
      <p:grpSp>
        <p:nvGrpSpPr>
          <p:cNvPr id="334" name="群組 333"/>
          <p:cNvGrpSpPr/>
          <p:nvPr/>
        </p:nvGrpSpPr>
        <p:grpSpPr>
          <a:xfrm>
            <a:off x="8146405" y="984754"/>
            <a:ext cx="715161" cy="540000"/>
            <a:chOff x="7174951" y="3803115"/>
            <a:chExt cx="715161" cy="540000"/>
          </a:xfrm>
        </p:grpSpPr>
        <p:sp>
          <p:nvSpPr>
            <p:cNvPr id="335" name="矩形 334"/>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336" name="文字方塊 335"/>
                <p:cNvSpPr txBox="1"/>
                <p:nvPr/>
              </p:nvSpPr>
              <p:spPr>
                <a:xfrm>
                  <a:off x="7174951" y="3850932"/>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p:sp>
              <p:nvSpPr>
                <p:cNvPr id="336" name="文字方塊 335"/>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rotWithShape="1">
                  <a:blip r:embed="rId3"/>
                </a:blipFill>
              </p:spPr>
              <p:txBody>
                <a:bodyPr/>
                <a:lstStyle/>
                <a:p>
                  <a:r>
                    <a:rPr lang="zh-CN" altLang="en-US">
                      <a:noFill/>
                    </a:rPr>
                    <a:t> </a:t>
                  </a:r>
                </a:p>
              </p:txBody>
            </p:sp>
          </mc:Fallback>
        </mc:AlternateContent>
      </p:grpSp>
      <p:grpSp>
        <p:nvGrpSpPr>
          <p:cNvPr id="337" name="群組 336"/>
          <p:cNvGrpSpPr/>
          <p:nvPr/>
        </p:nvGrpSpPr>
        <p:grpSpPr>
          <a:xfrm>
            <a:off x="7488577" y="429280"/>
            <a:ext cx="715161" cy="470000"/>
            <a:chOff x="7193535" y="5191659"/>
            <a:chExt cx="715161" cy="470000"/>
          </a:xfrm>
        </p:grpSpPr>
        <p:sp>
          <p:nvSpPr>
            <p:cNvPr id="338" name="矩形 337"/>
            <p:cNvSpPr/>
            <p:nvPr/>
          </p:nvSpPr>
          <p:spPr>
            <a:xfrm rot="5400000">
              <a:off x="7376645" y="51496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339" name="文字方塊 338"/>
                <p:cNvSpPr txBox="1"/>
                <p:nvPr/>
              </p:nvSpPr>
              <p:spPr>
                <a:xfrm>
                  <a:off x="7193535" y="5191659"/>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p:sp>
              <p:nvSpPr>
                <p:cNvPr id="339" name="文字方塊 338"/>
                <p:cNvSpPr txBox="1">
                  <a:spLocks noRot="1" noChangeAspect="1" noMove="1" noResize="1" noEditPoints="1" noAdjustHandles="1" noChangeArrowheads="1" noChangeShapeType="1" noTextEdit="1"/>
                </p:cNvSpPr>
                <p:nvPr/>
              </p:nvSpPr>
              <p:spPr>
                <a:xfrm>
                  <a:off x="7193535" y="5191659"/>
                  <a:ext cx="715161" cy="470000"/>
                </a:xfrm>
                <a:prstGeom prst="rect">
                  <a:avLst/>
                </a:prstGeom>
                <a:blipFill rotWithShape="1">
                  <a:blip r:embed="rId2"/>
                </a:blipFill>
              </p:spPr>
              <p:txBody>
                <a:bodyPr/>
                <a:lstStyle/>
                <a:p>
                  <a:r>
                    <a:rPr lang="zh-CN" altLang="en-US">
                      <a:noFill/>
                    </a:rPr>
                    <a:t> </a:t>
                  </a:r>
                </a:p>
              </p:txBody>
            </p:sp>
          </mc:Fallback>
        </mc:AlternateContent>
      </p:grpSp>
      <p:grpSp>
        <p:nvGrpSpPr>
          <p:cNvPr id="340" name="群組 339"/>
          <p:cNvGrpSpPr/>
          <p:nvPr/>
        </p:nvGrpSpPr>
        <p:grpSpPr>
          <a:xfrm>
            <a:off x="7488577" y="842855"/>
            <a:ext cx="715161" cy="470000"/>
            <a:chOff x="7193535" y="5191659"/>
            <a:chExt cx="715161" cy="470000"/>
          </a:xfrm>
        </p:grpSpPr>
        <p:sp>
          <p:nvSpPr>
            <p:cNvPr id="341" name="矩形 340"/>
            <p:cNvSpPr/>
            <p:nvPr/>
          </p:nvSpPr>
          <p:spPr>
            <a:xfrm rot="5400000">
              <a:off x="7376645" y="51496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342" name="文字方塊 341"/>
                <p:cNvSpPr txBox="1"/>
                <p:nvPr/>
              </p:nvSpPr>
              <p:spPr>
                <a:xfrm>
                  <a:off x="7193535" y="5191659"/>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p:sp>
              <p:nvSpPr>
                <p:cNvPr id="342" name="文字方塊 341"/>
                <p:cNvSpPr txBox="1">
                  <a:spLocks noRot="1" noChangeAspect="1" noMove="1" noResize="1" noEditPoints="1" noAdjustHandles="1" noChangeArrowheads="1" noChangeShapeType="1" noTextEdit="1"/>
                </p:cNvSpPr>
                <p:nvPr/>
              </p:nvSpPr>
              <p:spPr>
                <a:xfrm>
                  <a:off x="7193535" y="5191659"/>
                  <a:ext cx="715161" cy="470000"/>
                </a:xfrm>
                <a:prstGeom prst="rect">
                  <a:avLst/>
                </a:prstGeom>
                <a:blipFill rotWithShape="1">
                  <a:blip r:embed="rId5"/>
                </a:blipFill>
              </p:spPr>
              <p:txBody>
                <a:bodyPr/>
                <a:lstStyle/>
                <a:p>
                  <a:r>
                    <a:rPr lang="zh-CN" altLang="en-US">
                      <a:noFill/>
                    </a:rPr>
                    <a:t> </a:t>
                  </a:r>
                </a:p>
              </p:txBody>
            </p:sp>
          </mc:Fallback>
        </mc:AlternateContent>
      </p:grpSp>
      <p:grpSp>
        <p:nvGrpSpPr>
          <p:cNvPr id="343" name="群組 342"/>
          <p:cNvGrpSpPr/>
          <p:nvPr/>
        </p:nvGrpSpPr>
        <p:grpSpPr>
          <a:xfrm>
            <a:off x="7488577" y="1254754"/>
            <a:ext cx="715161" cy="470000"/>
            <a:chOff x="7193535" y="5191659"/>
            <a:chExt cx="715161" cy="470000"/>
          </a:xfrm>
        </p:grpSpPr>
        <p:sp>
          <p:nvSpPr>
            <p:cNvPr id="344" name="矩形 343"/>
            <p:cNvSpPr/>
            <p:nvPr/>
          </p:nvSpPr>
          <p:spPr>
            <a:xfrm rot="5400000">
              <a:off x="7376645" y="51496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345" name="文字方塊 344"/>
                <p:cNvSpPr txBox="1"/>
                <p:nvPr/>
              </p:nvSpPr>
              <p:spPr>
                <a:xfrm>
                  <a:off x="7193535" y="5191659"/>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p:sp>
              <p:nvSpPr>
                <p:cNvPr id="345" name="文字方塊 344"/>
                <p:cNvSpPr txBox="1">
                  <a:spLocks noRot="1" noChangeAspect="1" noMove="1" noResize="1" noEditPoints="1" noAdjustHandles="1" noChangeArrowheads="1" noChangeShapeType="1" noTextEdit="1"/>
                </p:cNvSpPr>
                <p:nvPr/>
              </p:nvSpPr>
              <p:spPr>
                <a:xfrm>
                  <a:off x="7193535" y="5191659"/>
                  <a:ext cx="715161" cy="470000"/>
                </a:xfrm>
                <a:prstGeom prst="rect">
                  <a:avLst/>
                </a:prstGeom>
                <a:blipFill rotWithShape="1">
                  <a:blip r:embed="rId8"/>
                </a:blipFill>
              </p:spPr>
              <p:txBody>
                <a:bodyPr/>
                <a:lstStyle/>
                <a:p>
                  <a:r>
                    <a:rPr lang="zh-CN" altLang="en-US">
                      <a:noFill/>
                    </a:rPr>
                    <a:t> </a:t>
                  </a:r>
                </a:p>
              </p:txBody>
            </p:sp>
          </mc:Fallback>
        </mc:AlternateContent>
      </p:grpSp>
      <p:grpSp>
        <p:nvGrpSpPr>
          <p:cNvPr id="346" name="群組 345"/>
          <p:cNvGrpSpPr/>
          <p:nvPr/>
        </p:nvGrpSpPr>
        <p:grpSpPr>
          <a:xfrm>
            <a:off x="7488577" y="1651186"/>
            <a:ext cx="715161" cy="468975"/>
            <a:chOff x="7193535" y="5191659"/>
            <a:chExt cx="715161" cy="468975"/>
          </a:xfrm>
        </p:grpSpPr>
        <p:sp>
          <p:nvSpPr>
            <p:cNvPr id="347" name="矩形 346"/>
            <p:cNvSpPr/>
            <p:nvPr/>
          </p:nvSpPr>
          <p:spPr>
            <a:xfrm rot="5400000">
              <a:off x="7376645" y="51496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348" name="文字方塊 347"/>
                <p:cNvSpPr txBox="1"/>
                <p:nvPr/>
              </p:nvSpPr>
              <p:spPr>
                <a:xfrm>
                  <a:off x="7193535" y="5191659"/>
                  <a:ext cx="715161" cy="46897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p:sp>
              <p:nvSpPr>
                <p:cNvPr id="348" name="文字方塊 347"/>
                <p:cNvSpPr txBox="1">
                  <a:spLocks noRot="1" noChangeAspect="1" noMove="1" noResize="1" noEditPoints="1" noAdjustHandles="1" noChangeArrowheads="1" noChangeShapeType="1" noTextEdit="1"/>
                </p:cNvSpPr>
                <p:nvPr/>
              </p:nvSpPr>
              <p:spPr>
                <a:xfrm>
                  <a:off x="7193535" y="5191659"/>
                  <a:ext cx="715161" cy="468975"/>
                </a:xfrm>
                <a:prstGeom prst="rect">
                  <a:avLst/>
                </a:prstGeom>
                <a:blipFill rotWithShape="1">
                  <a:blip r:embed="rId11"/>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349" name="文字方塊 348"/>
              <p:cNvSpPr txBox="1"/>
              <p:nvPr/>
            </p:nvSpPr>
            <p:spPr>
              <a:xfrm>
                <a:off x="7020246" y="1111324"/>
                <a:ext cx="298159"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oMath>
                  </m:oMathPara>
                </a14:m>
                <a:endParaRPr lang="zh-TW" altLang="en-US" sz="2400" dirty="0"/>
              </a:p>
            </p:txBody>
          </p:sp>
        </mc:Choice>
        <mc:Fallback>
          <p:sp>
            <p:nvSpPr>
              <p:cNvPr id="349" name="文字方塊 348"/>
              <p:cNvSpPr txBox="1">
                <a:spLocks noRot="1" noChangeAspect="1" noMove="1" noResize="1" noEditPoints="1" noAdjustHandles="1" noChangeArrowheads="1" noChangeShapeType="1" noTextEdit="1"/>
              </p:cNvSpPr>
              <p:nvPr/>
            </p:nvSpPr>
            <p:spPr>
              <a:xfrm>
                <a:off x="7020246" y="1111324"/>
                <a:ext cx="298159" cy="369332"/>
              </a:xfrm>
              <a:prstGeom prst="rect">
                <a:avLst/>
              </a:prstGeom>
              <a:blipFill rotWithShape="1">
                <a:blip r:embed="rId13"/>
                <a:stretch>
                  <a:fillRect l="-108" t="-20" r="-11491" b="128"/>
                </a:stretch>
              </a:blipFill>
            </p:spPr>
            <p:txBody>
              <a:bodyPr/>
              <a:lstStyle/>
              <a:p>
                <a:r>
                  <a:rPr lang="zh-CN" altLang="en-US">
                    <a:noFill/>
                  </a:rPr>
                  <a:t> </a:t>
                </a:r>
              </a:p>
            </p:txBody>
          </p:sp>
        </mc:Fallback>
      </mc:AlternateContent>
      <p:grpSp>
        <p:nvGrpSpPr>
          <p:cNvPr id="350" name="群組 349"/>
          <p:cNvGrpSpPr/>
          <p:nvPr/>
        </p:nvGrpSpPr>
        <p:grpSpPr>
          <a:xfrm>
            <a:off x="6341537" y="354681"/>
            <a:ext cx="565091" cy="430683"/>
            <a:chOff x="5686213" y="4717020"/>
            <a:chExt cx="565091" cy="430683"/>
          </a:xfrm>
        </p:grpSpPr>
        <p:sp>
          <p:nvSpPr>
            <p:cNvPr id="351" name="矩形 350"/>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352" name="文字方塊 351"/>
                <p:cNvSpPr txBox="1"/>
                <p:nvPr/>
              </p:nvSpPr>
              <p:spPr>
                <a:xfrm>
                  <a:off x="5686213" y="4717020"/>
                  <a:ext cx="565091" cy="38555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1</m:t>
                            </m:r>
                          </m:sub>
                        </m:sSub>
                      </m:oMath>
                    </m:oMathPara>
                  </a14:m>
                  <a:endParaRPr lang="zh-TW" altLang="en-US" sz="2400" dirty="0"/>
                </a:p>
              </p:txBody>
            </p:sp>
          </mc:Choice>
          <mc:Fallback>
            <p:sp>
              <p:nvSpPr>
                <p:cNvPr id="352" name="文字方塊 351"/>
                <p:cNvSpPr txBox="1">
                  <a:spLocks noRot="1" noChangeAspect="1" noMove="1" noResize="1" noEditPoints="1" noAdjustHandles="1" noChangeArrowheads="1" noChangeShapeType="1" noTextEdit="1"/>
                </p:cNvSpPr>
                <p:nvPr/>
              </p:nvSpPr>
              <p:spPr>
                <a:xfrm>
                  <a:off x="5686213" y="4717020"/>
                  <a:ext cx="565091" cy="385555"/>
                </a:xfrm>
                <a:prstGeom prst="rect">
                  <a:avLst/>
                </a:prstGeom>
                <a:blipFill rotWithShape="1">
                  <a:blip r:embed="rId14"/>
                </a:blipFill>
              </p:spPr>
              <p:txBody>
                <a:bodyPr/>
                <a:lstStyle/>
                <a:p>
                  <a:r>
                    <a:rPr lang="zh-CN" altLang="en-US">
                      <a:noFill/>
                    </a:rPr>
                    <a:t> </a:t>
                  </a:r>
                </a:p>
              </p:txBody>
            </p:sp>
          </mc:Fallback>
        </mc:AlternateContent>
      </p:grpSp>
      <p:grpSp>
        <p:nvGrpSpPr>
          <p:cNvPr id="353" name="群組 352"/>
          <p:cNvGrpSpPr/>
          <p:nvPr/>
        </p:nvGrpSpPr>
        <p:grpSpPr>
          <a:xfrm>
            <a:off x="6350246" y="785364"/>
            <a:ext cx="565091" cy="430683"/>
            <a:chOff x="5686213" y="4717020"/>
            <a:chExt cx="565091" cy="430683"/>
          </a:xfrm>
        </p:grpSpPr>
        <p:sp>
          <p:nvSpPr>
            <p:cNvPr id="354" name="矩形 353"/>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355" name="文字方塊 354"/>
                <p:cNvSpPr txBox="1"/>
                <p:nvPr/>
              </p:nvSpPr>
              <p:spPr>
                <a:xfrm>
                  <a:off x="5686213" y="4717020"/>
                  <a:ext cx="565091" cy="38555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2</m:t>
                            </m:r>
                          </m:sub>
                        </m:sSub>
                      </m:oMath>
                    </m:oMathPara>
                  </a14:m>
                  <a:endParaRPr lang="zh-TW" altLang="en-US" sz="2400" dirty="0"/>
                </a:p>
              </p:txBody>
            </p:sp>
          </mc:Choice>
          <mc:Fallback>
            <p:sp>
              <p:nvSpPr>
                <p:cNvPr id="355" name="文字方塊 354"/>
                <p:cNvSpPr txBox="1">
                  <a:spLocks noRot="1" noChangeAspect="1" noMove="1" noResize="1" noEditPoints="1" noAdjustHandles="1" noChangeArrowheads="1" noChangeShapeType="1" noTextEdit="1"/>
                </p:cNvSpPr>
                <p:nvPr/>
              </p:nvSpPr>
              <p:spPr>
                <a:xfrm>
                  <a:off x="5686213" y="4717020"/>
                  <a:ext cx="565091" cy="385555"/>
                </a:xfrm>
                <a:prstGeom prst="rect">
                  <a:avLst/>
                </a:prstGeom>
                <a:blipFill rotWithShape="1">
                  <a:blip r:embed="rId15"/>
                </a:blipFill>
              </p:spPr>
              <p:txBody>
                <a:bodyPr/>
                <a:lstStyle/>
                <a:p>
                  <a:r>
                    <a:rPr lang="zh-CN" altLang="en-US">
                      <a:noFill/>
                    </a:rPr>
                    <a:t> </a:t>
                  </a:r>
                </a:p>
              </p:txBody>
            </p:sp>
          </mc:Fallback>
        </mc:AlternateContent>
      </p:grpSp>
      <p:grpSp>
        <p:nvGrpSpPr>
          <p:cNvPr id="356" name="群組 355"/>
          <p:cNvGrpSpPr/>
          <p:nvPr/>
        </p:nvGrpSpPr>
        <p:grpSpPr>
          <a:xfrm>
            <a:off x="6350614" y="1218278"/>
            <a:ext cx="565091" cy="430683"/>
            <a:chOff x="5686213" y="4717020"/>
            <a:chExt cx="565091" cy="430683"/>
          </a:xfrm>
        </p:grpSpPr>
        <p:sp>
          <p:nvSpPr>
            <p:cNvPr id="357" name="矩形 356"/>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358" name="文字方塊 357"/>
                <p:cNvSpPr txBox="1"/>
                <p:nvPr/>
              </p:nvSpPr>
              <p:spPr>
                <a:xfrm>
                  <a:off x="5686213" y="4717020"/>
                  <a:ext cx="565091" cy="38555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3</m:t>
                            </m:r>
                          </m:sub>
                        </m:sSub>
                      </m:oMath>
                    </m:oMathPara>
                  </a14:m>
                  <a:endParaRPr lang="zh-TW" altLang="en-US" sz="2400" dirty="0"/>
                </a:p>
              </p:txBody>
            </p:sp>
          </mc:Choice>
          <mc:Fallback>
            <p:sp>
              <p:nvSpPr>
                <p:cNvPr id="358" name="文字方塊 357"/>
                <p:cNvSpPr txBox="1">
                  <a:spLocks noRot="1" noChangeAspect="1" noMove="1" noResize="1" noEditPoints="1" noAdjustHandles="1" noChangeArrowheads="1" noChangeShapeType="1" noTextEdit="1"/>
                </p:cNvSpPr>
                <p:nvPr/>
              </p:nvSpPr>
              <p:spPr>
                <a:xfrm>
                  <a:off x="5686213" y="4717020"/>
                  <a:ext cx="565091" cy="385555"/>
                </a:xfrm>
                <a:prstGeom prst="rect">
                  <a:avLst/>
                </a:prstGeom>
                <a:blipFill rotWithShape="1">
                  <a:blip r:embed="rId16"/>
                </a:blipFill>
              </p:spPr>
              <p:txBody>
                <a:bodyPr/>
                <a:lstStyle/>
                <a:p>
                  <a:r>
                    <a:rPr lang="zh-CN" altLang="en-US">
                      <a:noFill/>
                    </a:rPr>
                    <a:t> </a:t>
                  </a:r>
                </a:p>
              </p:txBody>
            </p:sp>
          </mc:Fallback>
        </mc:AlternateContent>
      </p:grpSp>
      <p:grpSp>
        <p:nvGrpSpPr>
          <p:cNvPr id="359" name="群組 358"/>
          <p:cNvGrpSpPr/>
          <p:nvPr/>
        </p:nvGrpSpPr>
        <p:grpSpPr>
          <a:xfrm>
            <a:off x="6350950" y="1646504"/>
            <a:ext cx="565091" cy="430683"/>
            <a:chOff x="5686213" y="4717020"/>
            <a:chExt cx="565091" cy="430683"/>
          </a:xfrm>
        </p:grpSpPr>
        <p:sp>
          <p:nvSpPr>
            <p:cNvPr id="360" name="矩形 359"/>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361" name="文字方塊 360"/>
                <p:cNvSpPr txBox="1"/>
                <p:nvPr/>
              </p:nvSpPr>
              <p:spPr>
                <a:xfrm>
                  <a:off x="5686213" y="4717020"/>
                  <a:ext cx="565091" cy="38555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4</m:t>
                            </m:r>
                          </m:sub>
                        </m:sSub>
                      </m:oMath>
                    </m:oMathPara>
                  </a14:m>
                  <a:endParaRPr lang="zh-TW" altLang="en-US" sz="2400" dirty="0"/>
                </a:p>
              </p:txBody>
            </p:sp>
          </mc:Choice>
          <mc:Fallback>
            <p:sp>
              <p:nvSpPr>
                <p:cNvPr id="361" name="文字方塊 360"/>
                <p:cNvSpPr txBox="1">
                  <a:spLocks noRot="1" noChangeAspect="1" noMove="1" noResize="1" noEditPoints="1" noAdjustHandles="1" noChangeArrowheads="1" noChangeShapeType="1" noTextEdit="1"/>
                </p:cNvSpPr>
                <p:nvPr/>
              </p:nvSpPr>
              <p:spPr>
                <a:xfrm>
                  <a:off x="5686213" y="4717020"/>
                  <a:ext cx="565091" cy="385555"/>
                </a:xfrm>
                <a:prstGeom prst="rect">
                  <a:avLst/>
                </a:prstGeom>
                <a:blipFill rotWithShape="1">
                  <a:blip r:embed="rId17"/>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362" name="文字方塊 361"/>
              <p:cNvSpPr txBox="1"/>
              <p:nvPr/>
            </p:nvSpPr>
            <p:spPr>
              <a:xfrm>
                <a:off x="858986" y="2238239"/>
                <a:ext cx="572208" cy="38555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1</m:t>
                          </m:r>
                        </m:sub>
                      </m:sSub>
                    </m:oMath>
                  </m:oMathPara>
                </a14:m>
                <a:endParaRPr lang="zh-TW" altLang="en-US" sz="2400" dirty="0"/>
              </a:p>
            </p:txBody>
          </p:sp>
        </mc:Choice>
        <mc:Fallback>
          <p:sp>
            <p:nvSpPr>
              <p:cNvPr id="362" name="文字方塊 361"/>
              <p:cNvSpPr txBox="1">
                <a:spLocks noRot="1" noChangeAspect="1" noMove="1" noResize="1" noEditPoints="1" noAdjustHandles="1" noChangeArrowheads="1" noChangeShapeType="1" noTextEdit="1"/>
              </p:cNvSpPr>
              <p:nvPr/>
            </p:nvSpPr>
            <p:spPr>
              <a:xfrm>
                <a:off x="858986" y="2238239"/>
                <a:ext cx="572208" cy="385555"/>
              </a:xfrm>
              <a:prstGeom prst="rect">
                <a:avLst/>
              </a:prstGeom>
              <a:blipFill rotWithShape="1">
                <a:blip r:embed="rId18"/>
                <a:stretch>
                  <a:fillRect l="-81" t="-129" r="-5676" b="15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63" name="文字方塊 362"/>
              <p:cNvSpPr txBox="1"/>
              <p:nvPr/>
            </p:nvSpPr>
            <p:spPr>
              <a:xfrm>
                <a:off x="3131584" y="2238239"/>
                <a:ext cx="572208" cy="38555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sub>
                      </m:sSub>
                    </m:oMath>
                  </m:oMathPara>
                </a14:m>
                <a:endParaRPr lang="zh-TW" altLang="en-US" sz="2400" dirty="0"/>
              </a:p>
            </p:txBody>
          </p:sp>
        </mc:Choice>
        <mc:Fallback>
          <p:sp>
            <p:nvSpPr>
              <p:cNvPr id="363" name="文字方塊 362"/>
              <p:cNvSpPr txBox="1">
                <a:spLocks noRot="1" noChangeAspect="1" noMove="1" noResize="1" noEditPoints="1" noAdjustHandles="1" noChangeArrowheads="1" noChangeShapeType="1" noTextEdit="1"/>
              </p:cNvSpPr>
              <p:nvPr/>
            </p:nvSpPr>
            <p:spPr>
              <a:xfrm>
                <a:off x="3131584" y="2238239"/>
                <a:ext cx="572208" cy="385555"/>
              </a:xfrm>
              <a:prstGeom prst="rect">
                <a:avLst/>
              </a:prstGeom>
              <a:blipFill rotWithShape="1">
                <a:blip r:embed="rId19"/>
                <a:stretch>
                  <a:fillRect l="-70" t="-129" r="-5688" b="15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64" name="文字方塊 363"/>
              <p:cNvSpPr txBox="1"/>
              <p:nvPr/>
            </p:nvSpPr>
            <p:spPr>
              <a:xfrm>
                <a:off x="5282782" y="2238239"/>
                <a:ext cx="572208" cy="38555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m:t>
                          </m:r>
                          <m:r>
                            <a:rPr lang="en-US" altLang="zh-TW" sz="2400" b="0" i="1" smtClean="0">
                              <a:latin typeface="Cambria Math" panose="02040503050406030204" pitchFamily="18" charset="0"/>
                            </a:rPr>
                            <m:t>3</m:t>
                          </m:r>
                        </m:sub>
                      </m:sSub>
                    </m:oMath>
                  </m:oMathPara>
                </a14:m>
                <a:endParaRPr lang="zh-TW" altLang="en-US" sz="2400" dirty="0"/>
              </a:p>
            </p:txBody>
          </p:sp>
        </mc:Choice>
        <mc:Fallback>
          <p:sp>
            <p:nvSpPr>
              <p:cNvPr id="364" name="文字方塊 363"/>
              <p:cNvSpPr txBox="1">
                <a:spLocks noRot="1" noChangeAspect="1" noMove="1" noResize="1" noEditPoints="1" noAdjustHandles="1" noChangeArrowheads="1" noChangeShapeType="1" noTextEdit="1"/>
              </p:cNvSpPr>
              <p:nvPr/>
            </p:nvSpPr>
            <p:spPr>
              <a:xfrm>
                <a:off x="5282782" y="2238239"/>
                <a:ext cx="572208" cy="385555"/>
              </a:xfrm>
              <a:prstGeom prst="rect">
                <a:avLst/>
              </a:prstGeom>
              <a:blipFill rotWithShape="1">
                <a:blip r:embed="rId20"/>
                <a:stretch>
                  <a:fillRect l="-38" t="-129" r="-5720" b="15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65" name="文字方塊 364"/>
              <p:cNvSpPr txBox="1"/>
              <p:nvPr/>
            </p:nvSpPr>
            <p:spPr>
              <a:xfrm>
                <a:off x="7638647" y="2254462"/>
                <a:ext cx="572208" cy="38555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4</m:t>
                          </m:r>
                        </m:sub>
                      </m:sSub>
                    </m:oMath>
                  </m:oMathPara>
                </a14:m>
                <a:endParaRPr lang="zh-TW" altLang="en-US" sz="2400" dirty="0"/>
              </a:p>
            </p:txBody>
          </p:sp>
        </mc:Choice>
        <mc:Fallback>
          <p:sp>
            <p:nvSpPr>
              <p:cNvPr id="365" name="文字方塊 364"/>
              <p:cNvSpPr txBox="1">
                <a:spLocks noRot="1" noChangeAspect="1" noMove="1" noResize="1" noEditPoints="1" noAdjustHandles="1" noChangeArrowheads="1" noChangeShapeType="1" noTextEdit="1"/>
              </p:cNvSpPr>
              <p:nvPr/>
            </p:nvSpPr>
            <p:spPr>
              <a:xfrm>
                <a:off x="7638647" y="2254462"/>
                <a:ext cx="572208" cy="385555"/>
              </a:xfrm>
              <a:prstGeom prst="rect">
                <a:avLst/>
              </a:prstGeom>
              <a:blipFill rotWithShape="1">
                <a:blip r:embed="rId21"/>
                <a:stretch>
                  <a:fillRect l="-41" t="-55" r="-5717" b="84"/>
                </a:stretch>
              </a:blipFill>
            </p:spPr>
            <p:txBody>
              <a:bodyPr/>
              <a:lstStyle/>
              <a:p>
                <a:r>
                  <a:rPr lang="zh-CN" altLang="en-US">
                    <a:noFill/>
                  </a:rPr>
                  <a:t> </a:t>
                </a:r>
              </a:p>
            </p:txBody>
          </p:sp>
        </mc:Fallback>
      </mc:AlternateContent>
      <p:sp>
        <p:nvSpPr>
          <p:cNvPr id="2" name="投影片編號版面配置區 1"/>
          <p:cNvSpPr>
            <a:spLocks noGrp="1"/>
          </p:cNvSpPr>
          <p:nvPr>
            <p:ph type="sldNum" sz="quarter" idx="12"/>
          </p:nvPr>
        </p:nvSpPr>
        <p:spPr/>
        <p:txBody>
          <a:bodyPr/>
          <a:lstStyle/>
          <a:p>
            <a:fld id="{14FE7D4A-7B99-4F9B-9C7F-3AECE8C25A38}" type="slidenum">
              <a:rPr lang="zh-TW" altLang="en-US" smtClean="0"/>
            </a:fld>
            <a:endParaRPr lang="zh-TW" altLang="en-US"/>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6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6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1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1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1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2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5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2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3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3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3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5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3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4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45"/>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4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5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5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52"/>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9"/>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60"/>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26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66"/>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69"/>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272"/>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7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78"/>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81"/>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84"/>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87"/>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290"/>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293"/>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296"/>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299"/>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302"/>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305"/>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3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8" grpId="0" animBg="1"/>
      <p:bldP spid="111" grpId="0" animBg="1"/>
      <p:bldP spid="114" grpId="0" animBg="1"/>
      <p:bldP spid="251" grpId="0"/>
      <p:bldP spid="252" grpId="0"/>
      <p:bldP spid="253" grpId="0"/>
      <p:bldP spid="9" grpId="0" animBg="1"/>
      <p:bldP spid="308" grpId="0"/>
      <p:bldP spid="309" grpId="0" animBg="1"/>
      <p:bldP spid="362" grpId="0"/>
      <p:bldP spid="363" grpId="0"/>
      <p:bldP spid="364" grpId="0"/>
      <p:bldP spid="36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p:cNvGrpSpPr/>
          <p:nvPr/>
        </p:nvGrpSpPr>
        <p:grpSpPr>
          <a:xfrm>
            <a:off x="5595723" y="4503147"/>
            <a:ext cx="2319225" cy="1748617"/>
            <a:chOff x="466234" y="4580918"/>
            <a:chExt cx="2319225" cy="1748617"/>
          </a:xfrm>
        </p:grpSpPr>
        <p:grpSp>
          <p:nvGrpSpPr>
            <p:cNvPr id="152" name="群組 151"/>
            <p:cNvGrpSpPr/>
            <p:nvPr/>
          </p:nvGrpSpPr>
          <p:grpSpPr>
            <a:xfrm>
              <a:off x="466234" y="4580918"/>
              <a:ext cx="565091" cy="430683"/>
              <a:chOff x="5686213" y="4717020"/>
              <a:chExt cx="565091" cy="430683"/>
            </a:xfrm>
          </p:grpSpPr>
          <p:sp>
            <p:nvSpPr>
              <p:cNvPr id="153" name="矩形 152"/>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154" name="文字方塊 153"/>
                  <p:cNvSpPr txBox="1"/>
                  <p:nvPr/>
                </p:nvSpPr>
                <p:spPr>
                  <a:xfrm>
                    <a:off x="5686213" y="4717020"/>
                    <a:ext cx="565091" cy="3910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i="1">
                                  <a:latin typeface="Cambria Math" panose="02040503050406030204" pitchFamily="18" charset="0"/>
                                </a:rPr>
                                <m:t>,</m:t>
                              </m:r>
                              <m:r>
                                <a:rPr lang="en-US" altLang="zh-TW" sz="2400" i="1">
                                  <a:latin typeface="Cambria Math" panose="02040503050406030204" pitchFamily="18" charset="0"/>
                                </a:rPr>
                                <m:t>1</m:t>
                              </m:r>
                            </m:sub>
                            <m:sup>
                              <m:r>
                                <a:rPr lang="en-US" altLang="zh-TW" sz="2400" i="1">
                                  <a:latin typeface="Cambria Math" panose="02040503050406030204" pitchFamily="18" charset="0"/>
                                </a:rPr>
                                <m:t>′</m:t>
                              </m:r>
                            </m:sup>
                          </m:sSubSup>
                        </m:oMath>
                      </m:oMathPara>
                    </a14:m>
                    <a:endParaRPr lang="zh-TW" altLang="en-US" sz="2400" dirty="0"/>
                  </a:p>
                </p:txBody>
              </p:sp>
            </mc:Choice>
            <mc:Fallback>
              <p:sp>
                <p:nvSpPr>
                  <p:cNvPr id="154" name="文字方塊 153"/>
                  <p:cNvSpPr txBox="1">
                    <a:spLocks noRot="1" noChangeAspect="1" noMove="1" noResize="1" noEditPoints="1" noAdjustHandles="1" noChangeArrowheads="1" noChangeShapeType="1" noTextEdit="1"/>
                  </p:cNvSpPr>
                  <p:nvPr/>
                </p:nvSpPr>
                <p:spPr>
                  <a:xfrm>
                    <a:off x="5686213" y="4717020"/>
                    <a:ext cx="565091" cy="391004"/>
                  </a:xfrm>
                  <a:prstGeom prst="rect">
                    <a:avLst/>
                  </a:prstGeom>
                  <a:blipFill rotWithShape="1">
                    <a:blip r:embed="rId1"/>
                  </a:blipFill>
                </p:spPr>
                <p:txBody>
                  <a:bodyPr/>
                  <a:lstStyle/>
                  <a:p>
                    <a:r>
                      <a:rPr lang="zh-CN" altLang="en-US">
                        <a:noFill/>
                      </a:rPr>
                      <a:t> </a:t>
                    </a:r>
                  </a:p>
                </p:txBody>
              </p:sp>
            </mc:Fallback>
          </mc:AlternateContent>
        </p:grpSp>
        <p:grpSp>
          <p:nvGrpSpPr>
            <p:cNvPr id="155" name="群組 154"/>
            <p:cNvGrpSpPr/>
            <p:nvPr/>
          </p:nvGrpSpPr>
          <p:grpSpPr>
            <a:xfrm>
              <a:off x="474943" y="5011601"/>
              <a:ext cx="565091" cy="430683"/>
              <a:chOff x="5686213" y="4717020"/>
              <a:chExt cx="565091" cy="430683"/>
            </a:xfrm>
          </p:grpSpPr>
          <p:sp>
            <p:nvSpPr>
              <p:cNvPr id="156" name="矩形 155"/>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157" name="文字方塊 156"/>
                  <p:cNvSpPr txBox="1"/>
                  <p:nvPr/>
                </p:nvSpPr>
                <p:spPr>
                  <a:xfrm>
                    <a:off x="5686213" y="4717020"/>
                    <a:ext cx="565091" cy="39138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oMath>
                      </m:oMathPara>
                    </a14:m>
                    <a:endParaRPr lang="zh-TW" altLang="en-US" sz="2400" dirty="0"/>
                  </a:p>
                </p:txBody>
              </p:sp>
            </mc:Choice>
            <mc:Fallback>
              <p:sp>
                <p:nvSpPr>
                  <p:cNvPr id="157" name="文字方塊 156"/>
                  <p:cNvSpPr txBox="1">
                    <a:spLocks noRot="1" noChangeAspect="1" noMove="1" noResize="1" noEditPoints="1" noAdjustHandles="1" noChangeArrowheads="1" noChangeShapeType="1" noTextEdit="1"/>
                  </p:cNvSpPr>
                  <p:nvPr/>
                </p:nvSpPr>
                <p:spPr>
                  <a:xfrm>
                    <a:off x="5686213" y="4717020"/>
                    <a:ext cx="565091" cy="391389"/>
                  </a:xfrm>
                  <a:prstGeom prst="rect">
                    <a:avLst/>
                  </a:prstGeom>
                  <a:blipFill rotWithShape="1">
                    <a:blip r:embed="rId2"/>
                  </a:blipFill>
                </p:spPr>
                <p:txBody>
                  <a:bodyPr/>
                  <a:lstStyle/>
                  <a:p>
                    <a:r>
                      <a:rPr lang="zh-CN" altLang="en-US">
                        <a:noFill/>
                      </a:rPr>
                      <a:t> </a:t>
                    </a:r>
                  </a:p>
                </p:txBody>
              </p:sp>
            </mc:Fallback>
          </mc:AlternateContent>
        </p:grpSp>
        <p:grpSp>
          <p:nvGrpSpPr>
            <p:cNvPr id="158" name="群組 157"/>
            <p:cNvGrpSpPr/>
            <p:nvPr/>
          </p:nvGrpSpPr>
          <p:grpSpPr>
            <a:xfrm>
              <a:off x="475311" y="5444515"/>
              <a:ext cx="603948" cy="760721"/>
              <a:chOff x="5686213" y="4717020"/>
              <a:chExt cx="603948" cy="760721"/>
            </a:xfrm>
          </p:grpSpPr>
          <p:sp>
            <p:nvSpPr>
              <p:cNvPr id="159" name="矩形 158"/>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160" name="文字方塊 159"/>
                  <p:cNvSpPr txBox="1"/>
                  <p:nvPr/>
                </p:nvSpPr>
                <p:spPr>
                  <a:xfrm>
                    <a:off x="5686213" y="4717020"/>
                    <a:ext cx="603948" cy="7607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i="1">
                                  <a:latin typeface="Cambria Math" panose="02040503050406030204" pitchFamily="18" charset="0"/>
                                </a:rPr>
                                <m:t>,</m:t>
                              </m:r>
                              <m:r>
                                <a:rPr lang="en-US" altLang="zh-TW" sz="2400" b="0" i="1" smtClean="0">
                                  <a:latin typeface="Cambria Math" panose="02040503050406030204" pitchFamily="18" charset="0"/>
                                </a:rPr>
                                <m:t>3</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p:sp>
                <p:nvSpPr>
                  <p:cNvPr id="160" name="文字方塊 159"/>
                  <p:cNvSpPr txBox="1">
                    <a:spLocks noRot="1" noChangeAspect="1" noMove="1" noResize="1" noEditPoints="1" noAdjustHandles="1" noChangeArrowheads="1" noChangeShapeType="1" noTextEdit="1"/>
                  </p:cNvSpPr>
                  <p:nvPr/>
                </p:nvSpPr>
                <p:spPr>
                  <a:xfrm>
                    <a:off x="5686213" y="4717020"/>
                    <a:ext cx="603948" cy="760721"/>
                  </a:xfrm>
                  <a:prstGeom prst="rect">
                    <a:avLst/>
                  </a:prstGeom>
                  <a:blipFill rotWithShape="1">
                    <a:blip r:embed="rId3"/>
                  </a:blipFill>
                </p:spPr>
                <p:txBody>
                  <a:bodyPr/>
                  <a:lstStyle/>
                  <a:p>
                    <a:r>
                      <a:rPr lang="zh-CN" altLang="en-US">
                        <a:noFill/>
                      </a:rPr>
                      <a:t> </a:t>
                    </a:r>
                  </a:p>
                </p:txBody>
              </p:sp>
            </mc:Fallback>
          </mc:AlternateContent>
        </p:grpSp>
        <p:grpSp>
          <p:nvGrpSpPr>
            <p:cNvPr id="161" name="群組 160"/>
            <p:cNvGrpSpPr/>
            <p:nvPr/>
          </p:nvGrpSpPr>
          <p:grpSpPr>
            <a:xfrm>
              <a:off x="475647" y="5872741"/>
              <a:ext cx="565091" cy="430683"/>
              <a:chOff x="5686213" y="4717020"/>
              <a:chExt cx="565091" cy="430683"/>
            </a:xfrm>
          </p:grpSpPr>
          <p:sp>
            <p:nvSpPr>
              <p:cNvPr id="162" name="矩形 161"/>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163" name="文字方塊 162"/>
                  <p:cNvSpPr txBox="1"/>
                  <p:nvPr/>
                </p:nvSpPr>
                <p:spPr>
                  <a:xfrm>
                    <a:off x="5686213" y="4717020"/>
                    <a:ext cx="565091" cy="3910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i="1">
                                  <a:latin typeface="Cambria Math" panose="02040503050406030204" pitchFamily="18" charset="0"/>
                                </a:rPr>
                                <m:t>,</m:t>
                              </m:r>
                              <m:r>
                                <a:rPr lang="en-US" altLang="zh-TW" sz="2400" b="0" i="1" smtClean="0">
                                  <a:latin typeface="Cambria Math" panose="02040503050406030204" pitchFamily="18" charset="0"/>
                                </a:rPr>
                                <m:t>4</m:t>
                              </m:r>
                            </m:sub>
                            <m:sup>
                              <m:r>
                                <a:rPr lang="en-US" altLang="zh-TW" sz="2400" i="1">
                                  <a:latin typeface="Cambria Math" panose="02040503050406030204" pitchFamily="18" charset="0"/>
                                </a:rPr>
                                <m:t>′</m:t>
                              </m:r>
                            </m:sup>
                          </m:sSubSup>
                        </m:oMath>
                      </m:oMathPara>
                    </a14:m>
                    <a:endParaRPr lang="zh-TW" altLang="en-US" sz="2400" dirty="0"/>
                  </a:p>
                </p:txBody>
              </p:sp>
            </mc:Choice>
            <mc:Fallback>
              <p:sp>
                <p:nvSpPr>
                  <p:cNvPr id="163" name="文字方塊 162"/>
                  <p:cNvSpPr txBox="1">
                    <a:spLocks noRot="1" noChangeAspect="1" noMove="1" noResize="1" noEditPoints="1" noAdjustHandles="1" noChangeArrowheads="1" noChangeShapeType="1" noTextEdit="1"/>
                  </p:cNvSpPr>
                  <p:nvPr/>
                </p:nvSpPr>
                <p:spPr>
                  <a:xfrm>
                    <a:off x="5686213" y="4717020"/>
                    <a:ext cx="565091" cy="391004"/>
                  </a:xfrm>
                  <a:prstGeom prst="rect">
                    <a:avLst/>
                  </a:prstGeom>
                  <a:blipFill rotWithShape="1">
                    <a:blip r:embed="rId4"/>
                  </a:blipFill>
                </p:spPr>
                <p:txBody>
                  <a:bodyPr/>
                  <a:lstStyle/>
                  <a:p>
                    <a:r>
                      <a:rPr lang="zh-CN" altLang="en-US">
                        <a:noFill/>
                      </a:rPr>
                      <a:t> </a:t>
                    </a:r>
                  </a:p>
                </p:txBody>
              </p:sp>
            </mc:Fallback>
          </mc:AlternateContent>
        </p:grpSp>
        <p:grpSp>
          <p:nvGrpSpPr>
            <p:cNvPr id="164" name="群組 163"/>
            <p:cNvGrpSpPr/>
            <p:nvPr/>
          </p:nvGrpSpPr>
          <p:grpSpPr>
            <a:xfrm>
              <a:off x="1039341" y="4595812"/>
              <a:ext cx="638765" cy="760721"/>
              <a:chOff x="5686213" y="4717020"/>
              <a:chExt cx="638765" cy="760721"/>
            </a:xfrm>
          </p:grpSpPr>
          <p:sp>
            <p:nvSpPr>
              <p:cNvPr id="236" name="矩形 235"/>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237" name="文字方塊 236"/>
                  <p:cNvSpPr txBox="1"/>
                  <p:nvPr/>
                </p:nvSpPr>
                <p:spPr>
                  <a:xfrm>
                    <a:off x="5686213" y="4717020"/>
                    <a:ext cx="638765" cy="7607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m:t>
                              </m:r>
                              <m:r>
                                <a:rPr lang="en-US" altLang="zh-TW" sz="2400" i="1">
                                  <a:latin typeface="Cambria Math" panose="02040503050406030204" pitchFamily="18" charset="0"/>
                                </a:rPr>
                                <m:t>1</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p:sp>
                <p:nvSpPr>
                  <p:cNvPr id="237" name="文字方塊 236"/>
                  <p:cNvSpPr txBox="1">
                    <a:spLocks noRot="1" noChangeAspect="1" noMove="1" noResize="1" noEditPoints="1" noAdjustHandles="1" noChangeArrowheads="1" noChangeShapeType="1" noTextEdit="1"/>
                  </p:cNvSpPr>
                  <p:nvPr/>
                </p:nvSpPr>
                <p:spPr>
                  <a:xfrm>
                    <a:off x="5686213" y="4717020"/>
                    <a:ext cx="638765" cy="760721"/>
                  </a:xfrm>
                  <a:prstGeom prst="rect">
                    <a:avLst/>
                  </a:prstGeom>
                  <a:blipFill rotWithShape="1">
                    <a:blip r:embed="rId5"/>
                  </a:blipFill>
                </p:spPr>
                <p:txBody>
                  <a:bodyPr/>
                  <a:lstStyle/>
                  <a:p>
                    <a:r>
                      <a:rPr lang="zh-CN" altLang="en-US">
                        <a:noFill/>
                      </a:rPr>
                      <a:t> </a:t>
                    </a:r>
                  </a:p>
                </p:txBody>
              </p:sp>
            </mc:Fallback>
          </mc:AlternateContent>
        </p:grpSp>
        <p:grpSp>
          <p:nvGrpSpPr>
            <p:cNvPr id="238" name="群組 237"/>
            <p:cNvGrpSpPr/>
            <p:nvPr/>
          </p:nvGrpSpPr>
          <p:grpSpPr>
            <a:xfrm>
              <a:off x="1048050" y="5026495"/>
              <a:ext cx="638765" cy="760721"/>
              <a:chOff x="5686213" y="4717020"/>
              <a:chExt cx="638765" cy="760721"/>
            </a:xfrm>
          </p:grpSpPr>
          <p:sp>
            <p:nvSpPr>
              <p:cNvPr id="239" name="矩形 238"/>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240" name="文字方塊 239"/>
                  <p:cNvSpPr txBox="1"/>
                  <p:nvPr/>
                </p:nvSpPr>
                <p:spPr>
                  <a:xfrm>
                    <a:off x="5686213" y="4717020"/>
                    <a:ext cx="638765" cy="7607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p:sp>
                <p:nvSpPr>
                  <p:cNvPr id="240" name="文字方塊 239"/>
                  <p:cNvSpPr txBox="1">
                    <a:spLocks noRot="1" noChangeAspect="1" noMove="1" noResize="1" noEditPoints="1" noAdjustHandles="1" noChangeArrowheads="1" noChangeShapeType="1" noTextEdit="1"/>
                  </p:cNvSpPr>
                  <p:nvPr/>
                </p:nvSpPr>
                <p:spPr>
                  <a:xfrm>
                    <a:off x="5686213" y="4717020"/>
                    <a:ext cx="638765" cy="760721"/>
                  </a:xfrm>
                  <a:prstGeom prst="rect">
                    <a:avLst/>
                  </a:prstGeom>
                  <a:blipFill rotWithShape="1">
                    <a:blip r:embed="rId6"/>
                  </a:blipFill>
                </p:spPr>
                <p:txBody>
                  <a:bodyPr/>
                  <a:lstStyle/>
                  <a:p>
                    <a:r>
                      <a:rPr lang="zh-CN" altLang="en-US">
                        <a:noFill/>
                      </a:rPr>
                      <a:t> </a:t>
                    </a:r>
                  </a:p>
                </p:txBody>
              </p:sp>
            </mc:Fallback>
          </mc:AlternateContent>
        </p:grpSp>
        <p:grpSp>
          <p:nvGrpSpPr>
            <p:cNvPr id="241" name="群組 240"/>
            <p:cNvGrpSpPr/>
            <p:nvPr/>
          </p:nvGrpSpPr>
          <p:grpSpPr>
            <a:xfrm>
              <a:off x="1048418" y="5459409"/>
              <a:ext cx="604268" cy="760721"/>
              <a:chOff x="5686213" y="4717020"/>
              <a:chExt cx="604268" cy="760721"/>
            </a:xfrm>
          </p:grpSpPr>
          <p:sp>
            <p:nvSpPr>
              <p:cNvPr id="242" name="矩形 241"/>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243" name="文字方塊 242"/>
                  <p:cNvSpPr txBox="1"/>
                  <p:nvPr/>
                </p:nvSpPr>
                <p:spPr>
                  <a:xfrm>
                    <a:off x="5686213" y="4717020"/>
                    <a:ext cx="604268" cy="7607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m:t>
                              </m:r>
                              <m:r>
                                <a:rPr lang="en-US" altLang="zh-TW" sz="2400" b="0" i="1" smtClean="0">
                                  <a:latin typeface="Cambria Math" panose="02040503050406030204" pitchFamily="18" charset="0"/>
                                </a:rPr>
                                <m:t>3</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p:sp>
                <p:nvSpPr>
                  <p:cNvPr id="243" name="文字方塊 242"/>
                  <p:cNvSpPr txBox="1">
                    <a:spLocks noRot="1" noChangeAspect="1" noMove="1" noResize="1" noEditPoints="1" noAdjustHandles="1" noChangeArrowheads="1" noChangeShapeType="1" noTextEdit="1"/>
                  </p:cNvSpPr>
                  <p:nvPr/>
                </p:nvSpPr>
                <p:spPr>
                  <a:xfrm>
                    <a:off x="5686213" y="4717020"/>
                    <a:ext cx="604268" cy="760721"/>
                  </a:xfrm>
                  <a:prstGeom prst="rect">
                    <a:avLst/>
                  </a:prstGeom>
                  <a:blipFill rotWithShape="1">
                    <a:blip r:embed="rId7"/>
                  </a:blipFill>
                </p:spPr>
                <p:txBody>
                  <a:bodyPr/>
                  <a:lstStyle/>
                  <a:p>
                    <a:r>
                      <a:rPr lang="zh-CN" altLang="en-US">
                        <a:noFill/>
                      </a:rPr>
                      <a:t> </a:t>
                    </a:r>
                  </a:p>
                </p:txBody>
              </p:sp>
            </mc:Fallback>
          </mc:AlternateContent>
        </p:grpSp>
        <p:grpSp>
          <p:nvGrpSpPr>
            <p:cNvPr id="244" name="群組 243"/>
            <p:cNvGrpSpPr/>
            <p:nvPr/>
          </p:nvGrpSpPr>
          <p:grpSpPr>
            <a:xfrm>
              <a:off x="1048754" y="5887635"/>
              <a:ext cx="572208" cy="430683"/>
              <a:chOff x="5686213" y="4717020"/>
              <a:chExt cx="572208" cy="430683"/>
            </a:xfrm>
          </p:grpSpPr>
          <p:sp>
            <p:nvSpPr>
              <p:cNvPr id="245" name="矩形 244"/>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246" name="文字方塊 245"/>
                  <p:cNvSpPr txBox="1"/>
                  <p:nvPr/>
                </p:nvSpPr>
                <p:spPr>
                  <a:xfrm>
                    <a:off x="5686213" y="4717020"/>
                    <a:ext cx="572208" cy="39138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m:t>
                              </m:r>
                              <m:r>
                                <a:rPr lang="en-US" altLang="zh-TW" sz="2400" b="0" i="1" smtClean="0">
                                  <a:latin typeface="Cambria Math" panose="02040503050406030204" pitchFamily="18" charset="0"/>
                                </a:rPr>
                                <m:t>4</m:t>
                              </m:r>
                            </m:sub>
                            <m:sup>
                              <m:r>
                                <a:rPr lang="en-US" altLang="zh-TW" sz="2400" i="1">
                                  <a:latin typeface="Cambria Math" panose="02040503050406030204" pitchFamily="18" charset="0"/>
                                </a:rPr>
                                <m:t>′</m:t>
                              </m:r>
                            </m:sup>
                          </m:sSubSup>
                        </m:oMath>
                      </m:oMathPara>
                    </a14:m>
                    <a:endParaRPr lang="zh-TW" altLang="en-US" sz="2400" dirty="0"/>
                  </a:p>
                </p:txBody>
              </p:sp>
            </mc:Choice>
            <mc:Fallback>
              <p:sp>
                <p:nvSpPr>
                  <p:cNvPr id="246" name="文字方塊 245"/>
                  <p:cNvSpPr txBox="1">
                    <a:spLocks noRot="1" noChangeAspect="1" noMove="1" noResize="1" noEditPoints="1" noAdjustHandles="1" noChangeArrowheads="1" noChangeShapeType="1" noTextEdit="1"/>
                  </p:cNvSpPr>
                  <p:nvPr/>
                </p:nvSpPr>
                <p:spPr>
                  <a:xfrm>
                    <a:off x="5686213" y="4717020"/>
                    <a:ext cx="572208" cy="391389"/>
                  </a:xfrm>
                  <a:prstGeom prst="rect">
                    <a:avLst/>
                  </a:prstGeom>
                  <a:blipFill rotWithShape="1">
                    <a:blip r:embed="rId8"/>
                  </a:blipFill>
                </p:spPr>
                <p:txBody>
                  <a:bodyPr/>
                  <a:lstStyle/>
                  <a:p>
                    <a:r>
                      <a:rPr lang="zh-CN" altLang="en-US">
                        <a:noFill/>
                      </a:rPr>
                      <a:t> </a:t>
                    </a:r>
                  </a:p>
                </p:txBody>
              </p:sp>
            </mc:Fallback>
          </mc:AlternateContent>
        </p:grpSp>
        <p:grpSp>
          <p:nvGrpSpPr>
            <p:cNvPr id="247" name="群組 246"/>
            <p:cNvGrpSpPr/>
            <p:nvPr/>
          </p:nvGrpSpPr>
          <p:grpSpPr>
            <a:xfrm>
              <a:off x="1615321" y="4580918"/>
              <a:ext cx="609911" cy="760721"/>
              <a:chOff x="5686213" y="4717020"/>
              <a:chExt cx="609911" cy="760721"/>
            </a:xfrm>
          </p:grpSpPr>
          <p:sp>
            <p:nvSpPr>
              <p:cNvPr id="248" name="矩形 247"/>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249" name="文字方塊 248"/>
                  <p:cNvSpPr txBox="1"/>
                  <p:nvPr/>
                </p:nvSpPr>
                <p:spPr>
                  <a:xfrm>
                    <a:off x="5686213" y="4717020"/>
                    <a:ext cx="609911" cy="7607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3</m:t>
                              </m:r>
                              <m:r>
                                <a:rPr lang="en-US" altLang="zh-TW" sz="2400" i="1">
                                  <a:latin typeface="Cambria Math" panose="02040503050406030204" pitchFamily="18" charset="0"/>
                                </a:rPr>
                                <m:t>,</m:t>
                              </m:r>
                              <m:r>
                                <a:rPr lang="en-US" altLang="zh-TW" sz="2400" i="1">
                                  <a:latin typeface="Cambria Math" panose="02040503050406030204" pitchFamily="18" charset="0"/>
                                </a:rPr>
                                <m:t>1</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p:sp>
                <p:nvSpPr>
                  <p:cNvPr id="249" name="文字方塊 248"/>
                  <p:cNvSpPr txBox="1">
                    <a:spLocks noRot="1" noChangeAspect="1" noMove="1" noResize="1" noEditPoints="1" noAdjustHandles="1" noChangeArrowheads="1" noChangeShapeType="1" noTextEdit="1"/>
                  </p:cNvSpPr>
                  <p:nvPr/>
                </p:nvSpPr>
                <p:spPr>
                  <a:xfrm>
                    <a:off x="5686213" y="4717020"/>
                    <a:ext cx="609911" cy="760721"/>
                  </a:xfrm>
                  <a:prstGeom prst="rect">
                    <a:avLst/>
                  </a:prstGeom>
                  <a:blipFill rotWithShape="1">
                    <a:blip r:embed="rId9"/>
                  </a:blipFill>
                </p:spPr>
                <p:txBody>
                  <a:bodyPr/>
                  <a:lstStyle/>
                  <a:p>
                    <a:r>
                      <a:rPr lang="zh-CN" altLang="en-US">
                        <a:noFill/>
                      </a:rPr>
                      <a:t> </a:t>
                    </a:r>
                  </a:p>
                </p:txBody>
              </p:sp>
            </mc:Fallback>
          </mc:AlternateContent>
        </p:grpSp>
        <p:grpSp>
          <p:nvGrpSpPr>
            <p:cNvPr id="250" name="群組 249"/>
            <p:cNvGrpSpPr/>
            <p:nvPr/>
          </p:nvGrpSpPr>
          <p:grpSpPr>
            <a:xfrm>
              <a:off x="1624030" y="5011601"/>
              <a:ext cx="604268" cy="760721"/>
              <a:chOff x="5686213" y="4717020"/>
              <a:chExt cx="604268" cy="760721"/>
            </a:xfrm>
          </p:grpSpPr>
          <p:sp>
            <p:nvSpPr>
              <p:cNvPr id="251" name="矩形 250"/>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252" name="文字方塊 251"/>
                  <p:cNvSpPr txBox="1"/>
                  <p:nvPr/>
                </p:nvSpPr>
                <p:spPr>
                  <a:xfrm>
                    <a:off x="5686213" y="4717020"/>
                    <a:ext cx="604268" cy="7607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3</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p:sp>
                <p:nvSpPr>
                  <p:cNvPr id="252" name="文字方塊 251"/>
                  <p:cNvSpPr txBox="1">
                    <a:spLocks noRot="1" noChangeAspect="1" noMove="1" noResize="1" noEditPoints="1" noAdjustHandles="1" noChangeArrowheads="1" noChangeShapeType="1" noTextEdit="1"/>
                  </p:cNvSpPr>
                  <p:nvPr/>
                </p:nvSpPr>
                <p:spPr>
                  <a:xfrm>
                    <a:off x="5686213" y="4717020"/>
                    <a:ext cx="604268" cy="760721"/>
                  </a:xfrm>
                  <a:prstGeom prst="rect">
                    <a:avLst/>
                  </a:prstGeom>
                  <a:blipFill rotWithShape="1">
                    <a:blip r:embed="rId10"/>
                  </a:blipFill>
                </p:spPr>
                <p:txBody>
                  <a:bodyPr/>
                  <a:lstStyle/>
                  <a:p>
                    <a:r>
                      <a:rPr lang="zh-CN" altLang="en-US">
                        <a:noFill/>
                      </a:rPr>
                      <a:t> </a:t>
                    </a:r>
                  </a:p>
                </p:txBody>
              </p:sp>
            </mc:Fallback>
          </mc:AlternateContent>
        </p:grpSp>
        <p:grpSp>
          <p:nvGrpSpPr>
            <p:cNvPr id="253" name="群組 252"/>
            <p:cNvGrpSpPr/>
            <p:nvPr/>
          </p:nvGrpSpPr>
          <p:grpSpPr>
            <a:xfrm>
              <a:off x="1624398" y="5444515"/>
              <a:ext cx="604268" cy="760721"/>
              <a:chOff x="5686213" y="4717020"/>
              <a:chExt cx="604268" cy="760721"/>
            </a:xfrm>
          </p:grpSpPr>
          <p:sp>
            <p:nvSpPr>
              <p:cNvPr id="254" name="矩形 253"/>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255" name="文字方塊 254"/>
                  <p:cNvSpPr txBox="1"/>
                  <p:nvPr/>
                </p:nvSpPr>
                <p:spPr>
                  <a:xfrm>
                    <a:off x="5686213" y="4717020"/>
                    <a:ext cx="604268" cy="7607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3</m:t>
                              </m:r>
                              <m:r>
                                <a:rPr lang="en-US" altLang="zh-TW" sz="2400" i="1">
                                  <a:latin typeface="Cambria Math" panose="02040503050406030204" pitchFamily="18" charset="0"/>
                                </a:rPr>
                                <m:t>,</m:t>
                              </m:r>
                              <m:r>
                                <a:rPr lang="en-US" altLang="zh-TW" sz="2400" b="0" i="1" smtClean="0">
                                  <a:latin typeface="Cambria Math" panose="02040503050406030204" pitchFamily="18" charset="0"/>
                                </a:rPr>
                                <m:t>3</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p:sp>
                <p:nvSpPr>
                  <p:cNvPr id="255" name="文字方塊 254"/>
                  <p:cNvSpPr txBox="1">
                    <a:spLocks noRot="1" noChangeAspect="1" noMove="1" noResize="1" noEditPoints="1" noAdjustHandles="1" noChangeArrowheads="1" noChangeShapeType="1" noTextEdit="1"/>
                  </p:cNvSpPr>
                  <p:nvPr/>
                </p:nvSpPr>
                <p:spPr>
                  <a:xfrm>
                    <a:off x="5686213" y="4717020"/>
                    <a:ext cx="604268" cy="760721"/>
                  </a:xfrm>
                  <a:prstGeom prst="rect">
                    <a:avLst/>
                  </a:prstGeom>
                  <a:blipFill rotWithShape="1">
                    <a:blip r:embed="rId11"/>
                  </a:blipFill>
                </p:spPr>
                <p:txBody>
                  <a:bodyPr/>
                  <a:lstStyle/>
                  <a:p>
                    <a:r>
                      <a:rPr lang="zh-CN" altLang="en-US">
                        <a:noFill/>
                      </a:rPr>
                      <a:t> </a:t>
                    </a:r>
                  </a:p>
                </p:txBody>
              </p:sp>
            </mc:Fallback>
          </mc:AlternateContent>
        </p:grpSp>
        <p:grpSp>
          <p:nvGrpSpPr>
            <p:cNvPr id="256" name="群組 255"/>
            <p:cNvGrpSpPr/>
            <p:nvPr/>
          </p:nvGrpSpPr>
          <p:grpSpPr>
            <a:xfrm>
              <a:off x="1624734" y="5872741"/>
              <a:ext cx="572208" cy="430683"/>
              <a:chOff x="5686213" y="4717020"/>
              <a:chExt cx="572208" cy="430683"/>
            </a:xfrm>
          </p:grpSpPr>
          <p:sp>
            <p:nvSpPr>
              <p:cNvPr id="257" name="矩形 256"/>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258" name="文字方塊 257"/>
                  <p:cNvSpPr txBox="1"/>
                  <p:nvPr/>
                </p:nvSpPr>
                <p:spPr>
                  <a:xfrm>
                    <a:off x="5686213" y="4717020"/>
                    <a:ext cx="572208" cy="39138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3</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4</m:t>
                              </m:r>
                            </m:sub>
                            <m:sup>
                              <m:r>
                                <a:rPr lang="en-US" altLang="zh-TW" sz="2400" b="0" i="1" smtClean="0">
                                  <a:latin typeface="Cambria Math" panose="02040503050406030204" pitchFamily="18" charset="0"/>
                                </a:rPr>
                                <m:t>′</m:t>
                              </m:r>
                            </m:sup>
                          </m:sSubSup>
                        </m:oMath>
                      </m:oMathPara>
                    </a14:m>
                    <a:endParaRPr lang="zh-TW" altLang="en-US" sz="2400" dirty="0"/>
                  </a:p>
                </p:txBody>
              </p:sp>
            </mc:Choice>
            <mc:Fallback>
              <p:sp>
                <p:nvSpPr>
                  <p:cNvPr id="258" name="文字方塊 257"/>
                  <p:cNvSpPr txBox="1">
                    <a:spLocks noRot="1" noChangeAspect="1" noMove="1" noResize="1" noEditPoints="1" noAdjustHandles="1" noChangeArrowheads="1" noChangeShapeType="1" noTextEdit="1"/>
                  </p:cNvSpPr>
                  <p:nvPr/>
                </p:nvSpPr>
                <p:spPr>
                  <a:xfrm>
                    <a:off x="5686213" y="4717020"/>
                    <a:ext cx="572208" cy="391389"/>
                  </a:xfrm>
                  <a:prstGeom prst="rect">
                    <a:avLst/>
                  </a:prstGeom>
                  <a:blipFill rotWithShape="1">
                    <a:blip r:embed="rId12"/>
                  </a:blipFill>
                </p:spPr>
                <p:txBody>
                  <a:bodyPr/>
                  <a:lstStyle/>
                  <a:p>
                    <a:r>
                      <a:rPr lang="zh-CN" altLang="en-US">
                        <a:noFill/>
                      </a:rPr>
                      <a:t> </a:t>
                    </a:r>
                  </a:p>
                </p:txBody>
              </p:sp>
            </mc:Fallback>
          </mc:AlternateContent>
        </p:grpSp>
        <p:grpSp>
          <p:nvGrpSpPr>
            <p:cNvPr id="259" name="群組 258"/>
            <p:cNvGrpSpPr/>
            <p:nvPr/>
          </p:nvGrpSpPr>
          <p:grpSpPr>
            <a:xfrm>
              <a:off x="2172114" y="4607029"/>
              <a:ext cx="609911" cy="760336"/>
              <a:chOff x="5686213" y="4717020"/>
              <a:chExt cx="609911" cy="760336"/>
            </a:xfrm>
          </p:grpSpPr>
          <p:sp>
            <p:nvSpPr>
              <p:cNvPr id="320" name="矩形 319"/>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321" name="文字方塊 320"/>
                  <p:cNvSpPr txBox="1"/>
                  <p:nvPr/>
                </p:nvSpPr>
                <p:spPr>
                  <a:xfrm>
                    <a:off x="5686213" y="4717020"/>
                    <a:ext cx="609911" cy="76033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4</m:t>
                              </m:r>
                              <m:r>
                                <a:rPr lang="en-US" altLang="zh-TW" sz="2400" i="1">
                                  <a:latin typeface="Cambria Math" panose="02040503050406030204" pitchFamily="18" charset="0"/>
                                </a:rPr>
                                <m:t>,</m:t>
                              </m:r>
                              <m:r>
                                <a:rPr lang="en-US" altLang="zh-TW" sz="2400" i="1">
                                  <a:latin typeface="Cambria Math" panose="02040503050406030204" pitchFamily="18" charset="0"/>
                                </a:rPr>
                                <m:t>1</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p:sp>
                <p:nvSpPr>
                  <p:cNvPr id="321" name="文字方塊 320"/>
                  <p:cNvSpPr txBox="1">
                    <a:spLocks noRot="1" noChangeAspect="1" noMove="1" noResize="1" noEditPoints="1" noAdjustHandles="1" noChangeArrowheads="1" noChangeShapeType="1" noTextEdit="1"/>
                  </p:cNvSpPr>
                  <p:nvPr/>
                </p:nvSpPr>
                <p:spPr>
                  <a:xfrm>
                    <a:off x="5686213" y="4717020"/>
                    <a:ext cx="609911" cy="760336"/>
                  </a:xfrm>
                  <a:prstGeom prst="rect">
                    <a:avLst/>
                  </a:prstGeom>
                  <a:blipFill rotWithShape="1">
                    <a:blip r:embed="rId13"/>
                  </a:blipFill>
                </p:spPr>
                <p:txBody>
                  <a:bodyPr/>
                  <a:lstStyle/>
                  <a:p>
                    <a:r>
                      <a:rPr lang="zh-CN" altLang="en-US">
                        <a:noFill/>
                      </a:rPr>
                      <a:t> </a:t>
                    </a:r>
                  </a:p>
                </p:txBody>
              </p:sp>
            </mc:Fallback>
          </mc:AlternateContent>
        </p:grpSp>
        <p:grpSp>
          <p:nvGrpSpPr>
            <p:cNvPr id="322" name="群組 321"/>
            <p:cNvGrpSpPr/>
            <p:nvPr/>
          </p:nvGrpSpPr>
          <p:grpSpPr>
            <a:xfrm>
              <a:off x="2180823" y="5037712"/>
              <a:ext cx="604268" cy="760721"/>
              <a:chOff x="5686213" y="4717020"/>
              <a:chExt cx="604268" cy="760721"/>
            </a:xfrm>
          </p:grpSpPr>
          <p:sp>
            <p:nvSpPr>
              <p:cNvPr id="323" name="矩形 322"/>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336" name="文字方塊 335"/>
                  <p:cNvSpPr txBox="1"/>
                  <p:nvPr/>
                </p:nvSpPr>
                <p:spPr>
                  <a:xfrm>
                    <a:off x="5686213" y="4717020"/>
                    <a:ext cx="604268" cy="7607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4</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p:sp>
                <p:nvSpPr>
                  <p:cNvPr id="336" name="文字方塊 335"/>
                  <p:cNvSpPr txBox="1">
                    <a:spLocks noRot="1" noChangeAspect="1" noMove="1" noResize="1" noEditPoints="1" noAdjustHandles="1" noChangeArrowheads="1" noChangeShapeType="1" noTextEdit="1"/>
                  </p:cNvSpPr>
                  <p:nvPr/>
                </p:nvSpPr>
                <p:spPr>
                  <a:xfrm>
                    <a:off x="5686213" y="4717020"/>
                    <a:ext cx="604268" cy="760721"/>
                  </a:xfrm>
                  <a:prstGeom prst="rect">
                    <a:avLst/>
                  </a:prstGeom>
                  <a:blipFill rotWithShape="1">
                    <a:blip r:embed="rId14"/>
                  </a:blipFill>
                </p:spPr>
                <p:txBody>
                  <a:bodyPr/>
                  <a:lstStyle/>
                  <a:p>
                    <a:r>
                      <a:rPr lang="zh-CN" altLang="en-US">
                        <a:noFill/>
                      </a:rPr>
                      <a:t> </a:t>
                    </a:r>
                  </a:p>
                </p:txBody>
              </p:sp>
            </mc:Fallback>
          </mc:AlternateContent>
        </p:grpSp>
        <p:grpSp>
          <p:nvGrpSpPr>
            <p:cNvPr id="337" name="群組 336"/>
            <p:cNvGrpSpPr/>
            <p:nvPr/>
          </p:nvGrpSpPr>
          <p:grpSpPr>
            <a:xfrm>
              <a:off x="2181191" y="5470626"/>
              <a:ext cx="604268" cy="760721"/>
              <a:chOff x="5686213" y="4717020"/>
              <a:chExt cx="604268" cy="760721"/>
            </a:xfrm>
          </p:grpSpPr>
          <p:sp>
            <p:nvSpPr>
              <p:cNvPr id="338" name="矩形 337"/>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339" name="文字方塊 338"/>
                  <p:cNvSpPr txBox="1"/>
                  <p:nvPr/>
                </p:nvSpPr>
                <p:spPr>
                  <a:xfrm>
                    <a:off x="5686213" y="4717020"/>
                    <a:ext cx="604268" cy="7607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4</m:t>
                              </m:r>
                              <m:r>
                                <a:rPr lang="en-US" altLang="zh-TW" sz="2400" i="1">
                                  <a:latin typeface="Cambria Math" panose="02040503050406030204" pitchFamily="18" charset="0"/>
                                </a:rPr>
                                <m:t>,</m:t>
                              </m:r>
                              <m:r>
                                <a:rPr lang="en-US" altLang="zh-TW" sz="2400" b="0" i="1" smtClean="0">
                                  <a:latin typeface="Cambria Math" panose="02040503050406030204" pitchFamily="18" charset="0"/>
                                </a:rPr>
                                <m:t>3</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p:sp>
                <p:nvSpPr>
                  <p:cNvPr id="339" name="文字方塊 338"/>
                  <p:cNvSpPr txBox="1">
                    <a:spLocks noRot="1" noChangeAspect="1" noMove="1" noResize="1" noEditPoints="1" noAdjustHandles="1" noChangeArrowheads="1" noChangeShapeType="1" noTextEdit="1"/>
                  </p:cNvSpPr>
                  <p:nvPr/>
                </p:nvSpPr>
                <p:spPr>
                  <a:xfrm>
                    <a:off x="5686213" y="4717020"/>
                    <a:ext cx="604268" cy="760721"/>
                  </a:xfrm>
                  <a:prstGeom prst="rect">
                    <a:avLst/>
                  </a:prstGeom>
                  <a:blipFill rotWithShape="1">
                    <a:blip r:embed="rId15"/>
                  </a:blipFill>
                </p:spPr>
                <p:txBody>
                  <a:bodyPr/>
                  <a:lstStyle/>
                  <a:p>
                    <a:r>
                      <a:rPr lang="zh-CN" altLang="en-US">
                        <a:noFill/>
                      </a:rPr>
                      <a:t> </a:t>
                    </a:r>
                  </a:p>
                </p:txBody>
              </p:sp>
            </mc:Fallback>
          </mc:AlternateContent>
        </p:grpSp>
        <p:grpSp>
          <p:nvGrpSpPr>
            <p:cNvPr id="340" name="群組 339"/>
            <p:cNvGrpSpPr/>
            <p:nvPr/>
          </p:nvGrpSpPr>
          <p:grpSpPr>
            <a:xfrm>
              <a:off x="2181527" y="5898852"/>
              <a:ext cx="572208" cy="430683"/>
              <a:chOff x="5686213" y="4717020"/>
              <a:chExt cx="572208" cy="430683"/>
            </a:xfrm>
          </p:grpSpPr>
          <p:sp>
            <p:nvSpPr>
              <p:cNvPr id="341" name="矩形 340"/>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342" name="文字方塊 341"/>
                  <p:cNvSpPr txBox="1"/>
                  <p:nvPr/>
                </p:nvSpPr>
                <p:spPr>
                  <a:xfrm>
                    <a:off x="5686213" y="4717020"/>
                    <a:ext cx="572208" cy="39062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4</m:t>
                              </m:r>
                              <m:r>
                                <a:rPr lang="en-US" altLang="zh-TW" sz="2400" i="1">
                                  <a:latin typeface="Cambria Math" panose="02040503050406030204" pitchFamily="18" charset="0"/>
                                </a:rPr>
                                <m:t>,</m:t>
                              </m:r>
                              <m:r>
                                <a:rPr lang="en-US" altLang="zh-TW" sz="2400" b="0" i="1" smtClean="0">
                                  <a:latin typeface="Cambria Math" panose="02040503050406030204" pitchFamily="18" charset="0"/>
                                </a:rPr>
                                <m:t>4</m:t>
                              </m:r>
                            </m:sub>
                            <m:sup>
                              <m:r>
                                <a:rPr lang="en-US" altLang="zh-TW" sz="2400" i="1">
                                  <a:latin typeface="Cambria Math" panose="02040503050406030204" pitchFamily="18" charset="0"/>
                                </a:rPr>
                                <m:t>′</m:t>
                              </m:r>
                            </m:sup>
                          </m:sSubSup>
                        </m:oMath>
                      </m:oMathPara>
                    </a14:m>
                    <a:endParaRPr lang="zh-TW" altLang="en-US" sz="2400" dirty="0"/>
                  </a:p>
                </p:txBody>
              </p:sp>
            </mc:Choice>
            <mc:Fallback>
              <p:sp>
                <p:nvSpPr>
                  <p:cNvPr id="342" name="文字方塊 341"/>
                  <p:cNvSpPr txBox="1">
                    <a:spLocks noRot="1" noChangeAspect="1" noMove="1" noResize="1" noEditPoints="1" noAdjustHandles="1" noChangeArrowheads="1" noChangeShapeType="1" noTextEdit="1"/>
                  </p:cNvSpPr>
                  <p:nvPr/>
                </p:nvSpPr>
                <p:spPr>
                  <a:xfrm>
                    <a:off x="5686213" y="4717020"/>
                    <a:ext cx="572208" cy="390620"/>
                  </a:xfrm>
                  <a:prstGeom prst="rect">
                    <a:avLst/>
                  </a:prstGeom>
                  <a:blipFill rotWithShape="1">
                    <a:blip r:embed="rId16"/>
                  </a:blipFill>
                </p:spPr>
                <p:txBody>
                  <a:bodyPr/>
                  <a:lstStyle/>
                  <a:p>
                    <a:r>
                      <a:rPr lang="zh-CN" altLang="en-US">
                        <a:noFill/>
                      </a:rPr>
                      <a:t> </a:t>
                    </a:r>
                  </a:p>
                </p:txBody>
              </p:sp>
            </mc:Fallback>
          </mc:AlternateContent>
        </p:grpSp>
      </p:grpSp>
      <p:sp>
        <p:nvSpPr>
          <p:cNvPr id="31" name="矩形 30"/>
          <p:cNvSpPr/>
          <p:nvPr/>
        </p:nvSpPr>
        <p:spPr>
          <a:xfrm>
            <a:off x="265075" y="75338"/>
            <a:ext cx="2522101" cy="584775"/>
          </a:xfrm>
          <a:prstGeom prst="rect">
            <a:avLst/>
          </a:prstGeom>
        </p:spPr>
        <p:txBody>
          <a:bodyPr wrap="none">
            <a:spAutoFit/>
          </a:bodyPr>
          <a:lstStyle/>
          <a:p>
            <a:r>
              <a:rPr lang="en-US" altLang="zh-TW" sz="3200" b="1" i="1" u="sng" dirty="0"/>
              <a:t>Self-attention</a:t>
            </a:r>
            <a:endParaRPr lang="zh-TW" altLang="en-US" sz="3200" b="1" i="1" u="sng" dirty="0"/>
          </a:p>
        </p:txBody>
      </p:sp>
      <p:sp>
        <p:nvSpPr>
          <p:cNvPr id="125" name="矩形 124"/>
          <p:cNvSpPr/>
          <p:nvPr/>
        </p:nvSpPr>
        <p:spPr>
          <a:xfrm>
            <a:off x="1717885" y="379586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126" name="文字方塊 125"/>
              <p:cNvSpPr txBox="1"/>
              <p:nvPr/>
            </p:nvSpPr>
            <p:spPr>
              <a:xfrm>
                <a:off x="1526126" y="3833406"/>
                <a:ext cx="715161"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𝑣</m:t>
                          </m:r>
                        </m:e>
                        <m:sup>
                          <m:r>
                            <a:rPr lang="en-US" altLang="zh-TW" sz="2400" i="1">
                              <a:latin typeface="Cambria Math" panose="02040503050406030204" pitchFamily="18" charset="0"/>
                            </a:rPr>
                            <m:t>1</m:t>
                          </m:r>
                        </m:sup>
                      </m:sSup>
                    </m:oMath>
                  </m:oMathPara>
                </a14:m>
                <a:endParaRPr lang="zh-TW" altLang="en-US" sz="2400" dirty="0"/>
              </a:p>
            </p:txBody>
          </p:sp>
        </mc:Choice>
        <mc:Fallback>
          <p:sp>
            <p:nvSpPr>
              <p:cNvPr id="126" name="文字方塊 125"/>
              <p:cNvSpPr txBox="1">
                <a:spLocks noRot="1" noChangeAspect="1" noMove="1" noResize="1" noEditPoints="1" noAdjustHandles="1" noChangeArrowheads="1" noChangeShapeType="1" noTextEdit="1"/>
              </p:cNvSpPr>
              <p:nvPr/>
            </p:nvSpPr>
            <p:spPr>
              <a:xfrm>
                <a:off x="1526126" y="3833406"/>
                <a:ext cx="715161" cy="461665"/>
              </a:xfrm>
              <a:prstGeom prst="rect">
                <a:avLst/>
              </a:prstGeom>
              <a:blipFill rotWithShape="1">
                <a:blip r:embed="rId17"/>
                <a:stretch>
                  <a:fillRect l="-31" t="-118" r="52" b="123"/>
                </a:stretch>
              </a:blipFill>
            </p:spPr>
            <p:txBody>
              <a:bodyPr/>
              <a:lstStyle/>
              <a:p>
                <a:r>
                  <a:rPr lang="zh-CN" altLang="en-US">
                    <a:noFill/>
                  </a:rPr>
                  <a:t> </a:t>
                </a:r>
              </a:p>
            </p:txBody>
          </p:sp>
        </mc:Fallback>
      </mc:AlternateContent>
      <p:sp>
        <p:nvSpPr>
          <p:cNvPr id="127" name="矩形 126"/>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130" name="文字方塊 129"/>
              <p:cNvSpPr txBox="1"/>
              <p:nvPr/>
            </p:nvSpPr>
            <p:spPr>
              <a:xfrm>
                <a:off x="964022" y="3843680"/>
                <a:ext cx="715161"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𝑘</m:t>
                          </m:r>
                        </m:e>
                        <m:sup>
                          <m:r>
                            <a:rPr lang="en-US" altLang="zh-TW" sz="2400" i="1">
                              <a:latin typeface="Cambria Math" panose="02040503050406030204" pitchFamily="18" charset="0"/>
                            </a:rPr>
                            <m:t>1</m:t>
                          </m:r>
                        </m:sup>
                      </m:sSup>
                    </m:oMath>
                  </m:oMathPara>
                </a14:m>
                <a:endParaRPr lang="zh-TW" altLang="en-US" sz="2400" dirty="0"/>
              </a:p>
            </p:txBody>
          </p:sp>
        </mc:Choice>
        <mc:Fallback>
          <p:sp>
            <p:nvSpPr>
              <p:cNvPr id="130" name="文字方塊 129"/>
              <p:cNvSpPr txBox="1">
                <a:spLocks noRot="1" noChangeAspect="1" noMove="1" noResize="1" noEditPoints="1" noAdjustHandles="1" noChangeArrowheads="1" noChangeShapeType="1" noTextEdit="1"/>
              </p:cNvSpPr>
              <p:nvPr/>
            </p:nvSpPr>
            <p:spPr>
              <a:xfrm>
                <a:off x="964022" y="3843680"/>
                <a:ext cx="715161" cy="461665"/>
              </a:xfrm>
              <a:prstGeom prst="rect">
                <a:avLst/>
              </a:prstGeom>
              <a:blipFill rotWithShape="1">
                <a:blip r:embed="rId18"/>
                <a:stretch>
                  <a:fillRect l="-13" t="-5" r="34" b="10"/>
                </a:stretch>
              </a:blipFill>
            </p:spPr>
            <p:txBody>
              <a:bodyPr/>
              <a:lstStyle/>
              <a:p>
                <a:r>
                  <a:rPr lang="zh-CN" altLang="en-US">
                    <a:noFill/>
                  </a:rPr>
                  <a:t> </a:t>
                </a:r>
              </a:p>
            </p:txBody>
          </p:sp>
        </mc:Fallback>
      </mc:AlternateContent>
      <p:sp>
        <p:nvSpPr>
          <p:cNvPr id="131" name="矩形 130"/>
          <p:cNvSpPr/>
          <p:nvPr/>
        </p:nvSpPr>
        <p:spPr>
          <a:xfrm>
            <a:off x="583404" y="379586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165" name="文字方塊 164"/>
              <p:cNvSpPr txBox="1"/>
              <p:nvPr/>
            </p:nvSpPr>
            <p:spPr>
              <a:xfrm>
                <a:off x="401919" y="3843680"/>
                <a:ext cx="715161"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𝑞</m:t>
                          </m:r>
                        </m:e>
                        <m:sup>
                          <m:r>
                            <a:rPr lang="en-US" altLang="zh-TW" sz="2400" i="1">
                              <a:latin typeface="Cambria Math" panose="02040503050406030204" pitchFamily="18" charset="0"/>
                            </a:rPr>
                            <m:t>1</m:t>
                          </m:r>
                        </m:sup>
                      </m:sSup>
                    </m:oMath>
                  </m:oMathPara>
                </a14:m>
                <a:endParaRPr lang="zh-TW" altLang="en-US" sz="2400" dirty="0"/>
              </a:p>
            </p:txBody>
          </p:sp>
        </mc:Choice>
        <mc:Fallback>
          <p:sp>
            <p:nvSpPr>
              <p:cNvPr id="165" name="文字方塊 164"/>
              <p:cNvSpPr txBox="1">
                <a:spLocks noRot="1" noChangeAspect="1" noMove="1" noResize="1" noEditPoints="1" noAdjustHandles="1" noChangeArrowheads="1" noChangeShapeType="1" noTextEdit="1"/>
              </p:cNvSpPr>
              <p:nvPr/>
            </p:nvSpPr>
            <p:spPr>
              <a:xfrm>
                <a:off x="401919" y="3843680"/>
                <a:ext cx="715161" cy="461665"/>
              </a:xfrm>
              <a:prstGeom prst="rect">
                <a:avLst/>
              </a:prstGeom>
              <a:blipFill rotWithShape="1">
                <a:blip r:embed="rId19"/>
                <a:stretch>
                  <a:fillRect l="-84" t="-5" r="16" b="10"/>
                </a:stretch>
              </a:blipFill>
            </p:spPr>
            <p:txBody>
              <a:bodyPr/>
              <a:lstStyle/>
              <a:p>
                <a:r>
                  <a:rPr lang="zh-CN" altLang="en-US">
                    <a:noFill/>
                  </a:rPr>
                  <a:t> </a:t>
                </a:r>
              </a:p>
            </p:txBody>
          </p:sp>
        </mc:Fallback>
      </mc:AlternateContent>
      <p:sp>
        <p:nvSpPr>
          <p:cNvPr id="166" name="矩形 165"/>
          <p:cNvSpPr/>
          <p:nvPr/>
        </p:nvSpPr>
        <p:spPr>
          <a:xfrm>
            <a:off x="3994097" y="377893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167" name="文字方塊 166"/>
              <p:cNvSpPr txBox="1"/>
              <p:nvPr/>
            </p:nvSpPr>
            <p:spPr>
              <a:xfrm>
                <a:off x="3802338" y="3816476"/>
                <a:ext cx="715161"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𝑣</m:t>
                          </m:r>
                        </m:e>
                        <m:sup>
                          <m:r>
                            <a:rPr lang="en-US" altLang="zh-TW" sz="2400" b="0" i="1" smtClean="0">
                              <a:latin typeface="Cambria Math" panose="02040503050406030204" pitchFamily="18" charset="0"/>
                            </a:rPr>
                            <m:t>2</m:t>
                          </m:r>
                        </m:sup>
                      </m:sSup>
                    </m:oMath>
                  </m:oMathPara>
                </a14:m>
                <a:endParaRPr lang="zh-TW" altLang="en-US" sz="2400" dirty="0"/>
              </a:p>
            </p:txBody>
          </p:sp>
        </mc:Choice>
        <mc:Fallback>
          <p:sp>
            <p:nvSpPr>
              <p:cNvPr id="167" name="文字方塊 166"/>
              <p:cNvSpPr txBox="1">
                <a:spLocks noRot="1" noChangeAspect="1" noMove="1" noResize="1" noEditPoints="1" noAdjustHandles="1" noChangeArrowheads="1" noChangeShapeType="1" noTextEdit="1"/>
              </p:cNvSpPr>
              <p:nvPr/>
            </p:nvSpPr>
            <p:spPr>
              <a:xfrm>
                <a:off x="3802338" y="3816476"/>
                <a:ext cx="715161" cy="461665"/>
              </a:xfrm>
              <a:prstGeom prst="rect">
                <a:avLst/>
              </a:prstGeom>
              <a:blipFill rotWithShape="1">
                <a:blip r:embed="rId20"/>
                <a:stretch>
                  <a:fillRect l="-83" t="-27" r="15" b="32"/>
                </a:stretch>
              </a:blipFill>
            </p:spPr>
            <p:txBody>
              <a:bodyPr/>
              <a:lstStyle/>
              <a:p>
                <a:r>
                  <a:rPr lang="zh-CN" altLang="en-US">
                    <a:noFill/>
                  </a:rPr>
                  <a:t> </a:t>
                </a:r>
              </a:p>
            </p:txBody>
          </p:sp>
        </mc:Fallback>
      </mc:AlternateContent>
      <p:sp>
        <p:nvSpPr>
          <p:cNvPr id="168" name="矩形 167"/>
          <p:cNvSpPr/>
          <p:nvPr/>
        </p:nvSpPr>
        <p:spPr>
          <a:xfrm>
            <a:off x="3421719" y="377893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169" name="文字方塊 168"/>
              <p:cNvSpPr txBox="1"/>
              <p:nvPr/>
            </p:nvSpPr>
            <p:spPr>
              <a:xfrm>
                <a:off x="3240234" y="3826750"/>
                <a:ext cx="715161"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𝑘</m:t>
                          </m:r>
                        </m:e>
                        <m:sup>
                          <m:r>
                            <a:rPr lang="en-US" altLang="zh-TW" sz="2400" b="0" i="1" smtClean="0">
                              <a:latin typeface="Cambria Math" panose="02040503050406030204" pitchFamily="18" charset="0"/>
                            </a:rPr>
                            <m:t>2</m:t>
                          </m:r>
                        </m:sup>
                      </m:sSup>
                    </m:oMath>
                  </m:oMathPara>
                </a14:m>
                <a:endParaRPr lang="zh-TW" altLang="en-US" sz="2400" dirty="0"/>
              </a:p>
            </p:txBody>
          </p:sp>
        </mc:Choice>
        <mc:Fallback>
          <p:sp>
            <p:nvSpPr>
              <p:cNvPr id="169" name="文字方塊 168"/>
              <p:cNvSpPr txBox="1">
                <a:spLocks noRot="1" noChangeAspect="1" noMove="1" noResize="1" noEditPoints="1" noAdjustHandles="1" noChangeArrowheads="1" noChangeShapeType="1" noTextEdit="1"/>
              </p:cNvSpPr>
              <p:nvPr/>
            </p:nvSpPr>
            <p:spPr>
              <a:xfrm>
                <a:off x="3240234" y="3826750"/>
                <a:ext cx="715161" cy="461665"/>
              </a:xfrm>
              <a:prstGeom prst="rect">
                <a:avLst/>
              </a:prstGeom>
              <a:blipFill rotWithShape="1">
                <a:blip r:embed="rId21"/>
                <a:stretch>
                  <a:fillRect l="-65" t="-52" r="86" b="56"/>
                </a:stretch>
              </a:blipFill>
            </p:spPr>
            <p:txBody>
              <a:bodyPr/>
              <a:lstStyle/>
              <a:p>
                <a:r>
                  <a:rPr lang="zh-CN" altLang="en-US">
                    <a:noFill/>
                  </a:rPr>
                  <a:t> </a:t>
                </a:r>
              </a:p>
            </p:txBody>
          </p:sp>
        </mc:Fallback>
      </mc:AlternateContent>
      <p:sp>
        <p:nvSpPr>
          <p:cNvPr id="170" name="矩形 169"/>
          <p:cNvSpPr/>
          <p:nvPr/>
        </p:nvSpPr>
        <p:spPr>
          <a:xfrm>
            <a:off x="2859616" y="377893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171" name="文字方塊 170"/>
              <p:cNvSpPr txBox="1"/>
              <p:nvPr/>
            </p:nvSpPr>
            <p:spPr>
              <a:xfrm>
                <a:off x="2678131" y="3826750"/>
                <a:ext cx="715161"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𝑞</m:t>
                          </m:r>
                        </m:e>
                        <m:sup>
                          <m:r>
                            <a:rPr lang="en-US" altLang="zh-TW" sz="2400" b="0" i="1" smtClean="0">
                              <a:latin typeface="Cambria Math" panose="02040503050406030204" pitchFamily="18" charset="0"/>
                            </a:rPr>
                            <m:t>2</m:t>
                          </m:r>
                        </m:sup>
                      </m:sSup>
                    </m:oMath>
                  </m:oMathPara>
                </a14:m>
                <a:endParaRPr lang="zh-TW" altLang="en-US" sz="2400" dirty="0"/>
              </a:p>
            </p:txBody>
          </p:sp>
        </mc:Choice>
        <mc:Fallback>
          <p:sp>
            <p:nvSpPr>
              <p:cNvPr id="171" name="文字方塊 170"/>
              <p:cNvSpPr txBox="1">
                <a:spLocks noRot="1" noChangeAspect="1" noMove="1" noResize="1" noEditPoints="1" noAdjustHandles="1" noChangeArrowheads="1" noChangeShapeType="1" noTextEdit="1"/>
              </p:cNvSpPr>
              <p:nvPr/>
            </p:nvSpPr>
            <p:spPr>
              <a:xfrm>
                <a:off x="2678131" y="3826750"/>
                <a:ext cx="715161" cy="461665"/>
              </a:xfrm>
              <a:prstGeom prst="rect">
                <a:avLst/>
              </a:prstGeom>
              <a:blipFill rotWithShape="1">
                <a:blip r:embed="rId22"/>
                <a:stretch>
                  <a:fillRect l="-47" t="-52" r="68" b="56"/>
                </a:stretch>
              </a:blipFill>
            </p:spPr>
            <p:txBody>
              <a:bodyPr/>
              <a:lstStyle/>
              <a:p>
                <a:r>
                  <a:rPr lang="zh-CN" altLang="en-US">
                    <a:noFill/>
                  </a:rPr>
                  <a:t> </a:t>
                </a:r>
              </a:p>
            </p:txBody>
          </p:sp>
        </mc:Fallback>
      </mc:AlternateContent>
      <p:sp>
        <p:nvSpPr>
          <p:cNvPr id="172" name="矩形 171"/>
          <p:cNvSpPr/>
          <p:nvPr/>
        </p:nvSpPr>
        <p:spPr>
          <a:xfrm>
            <a:off x="6238213" y="3789527"/>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173" name="文字方塊 172"/>
              <p:cNvSpPr txBox="1"/>
              <p:nvPr/>
            </p:nvSpPr>
            <p:spPr>
              <a:xfrm>
                <a:off x="6046454" y="3827070"/>
                <a:ext cx="715161"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𝑣</m:t>
                          </m:r>
                        </m:e>
                        <m:sup>
                          <m:r>
                            <a:rPr lang="en-US" altLang="zh-TW" sz="2400" b="0" i="1" smtClean="0">
                              <a:latin typeface="Cambria Math" panose="02040503050406030204" pitchFamily="18" charset="0"/>
                            </a:rPr>
                            <m:t>3</m:t>
                          </m:r>
                        </m:sup>
                      </m:sSup>
                    </m:oMath>
                  </m:oMathPara>
                </a14:m>
                <a:endParaRPr lang="zh-TW" altLang="en-US" sz="2400" dirty="0"/>
              </a:p>
            </p:txBody>
          </p:sp>
        </mc:Choice>
        <mc:Fallback>
          <p:sp>
            <p:nvSpPr>
              <p:cNvPr id="173" name="文字方塊 172"/>
              <p:cNvSpPr txBox="1">
                <a:spLocks noRot="1" noChangeAspect="1" noMove="1" noResize="1" noEditPoints="1" noAdjustHandles="1" noChangeArrowheads="1" noChangeShapeType="1" noTextEdit="1"/>
              </p:cNvSpPr>
              <p:nvPr/>
            </p:nvSpPr>
            <p:spPr>
              <a:xfrm>
                <a:off x="6046454" y="3827070"/>
                <a:ext cx="715161" cy="461665"/>
              </a:xfrm>
              <a:prstGeom prst="rect">
                <a:avLst/>
              </a:prstGeom>
              <a:blipFill rotWithShape="1">
                <a:blip r:embed="rId23"/>
                <a:stretch>
                  <a:fillRect l="-87" t="-121" r="19" b="126"/>
                </a:stretch>
              </a:blipFill>
            </p:spPr>
            <p:txBody>
              <a:bodyPr/>
              <a:lstStyle/>
              <a:p>
                <a:r>
                  <a:rPr lang="zh-CN" altLang="en-US">
                    <a:noFill/>
                  </a:rPr>
                  <a:t> </a:t>
                </a:r>
              </a:p>
            </p:txBody>
          </p:sp>
        </mc:Fallback>
      </mc:AlternateContent>
      <p:sp>
        <p:nvSpPr>
          <p:cNvPr id="174" name="矩形 173"/>
          <p:cNvSpPr/>
          <p:nvPr/>
        </p:nvSpPr>
        <p:spPr>
          <a:xfrm>
            <a:off x="5665835" y="3789527"/>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175" name="文字方塊 174"/>
              <p:cNvSpPr txBox="1"/>
              <p:nvPr/>
            </p:nvSpPr>
            <p:spPr>
              <a:xfrm>
                <a:off x="5484350" y="3837344"/>
                <a:ext cx="715161"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𝑘</m:t>
                          </m:r>
                        </m:e>
                        <m:sup>
                          <m:r>
                            <a:rPr lang="en-US" altLang="zh-TW" sz="2400" b="0" i="1" smtClean="0">
                              <a:latin typeface="Cambria Math" panose="02040503050406030204" pitchFamily="18" charset="0"/>
                            </a:rPr>
                            <m:t>3</m:t>
                          </m:r>
                        </m:sup>
                      </m:sSup>
                    </m:oMath>
                  </m:oMathPara>
                </a14:m>
                <a:endParaRPr lang="zh-TW" altLang="en-US" sz="2400" dirty="0"/>
              </a:p>
            </p:txBody>
          </p:sp>
        </mc:Choice>
        <mc:Fallback>
          <p:sp>
            <p:nvSpPr>
              <p:cNvPr id="175" name="文字方塊 174"/>
              <p:cNvSpPr txBox="1">
                <a:spLocks noRot="1" noChangeAspect="1" noMove="1" noResize="1" noEditPoints="1" noAdjustHandles="1" noChangeArrowheads="1" noChangeShapeType="1" noTextEdit="1"/>
              </p:cNvSpPr>
              <p:nvPr/>
            </p:nvSpPr>
            <p:spPr>
              <a:xfrm>
                <a:off x="5484350" y="3837344"/>
                <a:ext cx="715161" cy="461665"/>
              </a:xfrm>
              <a:prstGeom prst="rect">
                <a:avLst/>
              </a:prstGeom>
              <a:blipFill rotWithShape="1">
                <a:blip r:embed="rId24"/>
                <a:stretch>
                  <a:fillRect l="-69" t="-8" r="1" b="13"/>
                </a:stretch>
              </a:blipFill>
            </p:spPr>
            <p:txBody>
              <a:bodyPr/>
              <a:lstStyle/>
              <a:p>
                <a:r>
                  <a:rPr lang="zh-CN" altLang="en-US">
                    <a:noFill/>
                  </a:rPr>
                  <a:t> </a:t>
                </a:r>
              </a:p>
            </p:txBody>
          </p:sp>
        </mc:Fallback>
      </mc:AlternateContent>
      <p:sp>
        <p:nvSpPr>
          <p:cNvPr id="176" name="矩形 175"/>
          <p:cNvSpPr/>
          <p:nvPr/>
        </p:nvSpPr>
        <p:spPr>
          <a:xfrm>
            <a:off x="5103732" y="3789527"/>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177" name="文字方塊 176"/>
              <p:cNvSpPr txBox="1"/>
              <p:nvPr/>
            </p:nvSpPr>
            <p:spPr>
              <a:xfrm>
                <a:off x="4922247" y="3837344"/>
                <a:ext cx="715161"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𝑞</m:t>
                          </m:r>
                        </m:e>
                        <m:sup>
                          <m:r>
                            <a:rPr lang="en-US" altLang="zh-TW" sz="2400" b="0" i="1" smtClean="0">
                              <a:latin typeface="Cambria Math" panose="02040503050406030204" pitchFamily="18" charset="0"/>
                            </a:rPr>
                            <m:t>3</m:t>
                          </m:r>
                        </m:sup>
                      </m:sSup>
                    </m:oMath>
                  </m:oMathPara>
                </a14:m>
                <a:endParaRPr lang="zh-TW" altLang="en-US" sz="2400" dirty="0"/>
              </a:p>
            </p:txBody>
          </p:sp>
        </mc:Choice>
        <mc:Fallback>
          <p:sp>
            <p:nvSpPr>
              <p:cNvPr id="177" name="文字方塊 176"/>
              <p:cNvSpPr txBox="1">
                <a:spLocks noRot="1" noChangeAspect="1" noMove="1" noResize="1" noEditPoints="1" noAdjustHandles="1" noChangeArrowheads="1" noChangeShapeType="1" noTextEdit="1"/>
              </p:cNvSpPr>
              <p:nvPr/>
            </p:nvSpPr>
            <p:spPr>
              <a:xfrm>
                <a:off x="4922247" y="3837344"/>
                <a:ext cx="715161" cy="461665"/>
              </a:xfrm>
              <a:prstGeom prst="rect">
                <a:avLst/>
              </a:prstGeom>
              <a:blipFill rotWithShape="1">
                <a:blip r:embed="rId25"/>
                <a:stretch>
                  <a:fillRect l="-51" t="-8" r="72" b="13"/>
                </a:stretch>
              </a:blipFill>
            </p:spPr>
            <p:txBody>
              <a:bodyPr/>
              <a:lstStyle/>
              <a:p>
                <a:r>
                  <a:rPr lang="zh-CN" altLang="en-US">
                    <a:noFill/>
                  </a:rPr>
                  <a:t> </a:t>
                </a:r>
              </a:p>
            </p:txBody>
          </p:sp>
        </mc:Fallback>
      </mc:AlternateContent>
      <p:sp>
        <p:nvSpPr>
          <p:cNvPr id="178" name="矩形 177"/>
          <p:cNvSpPr/>
          <p:nvPr/>
        </p:nvSpPr>
        <p:spPr>
          <a:xfrm>
            <a:off x="8490917" y="3803115"/>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179" name="文字方塊 178"/>
              <p:cNvSpPr txBox="1"/>
              <p:nvPr/>
            </p:nvSpPr>
            <p:spPr>
              <a:xfrm>
                <a:off x="8299158" y="3840658"/>
                <a:ext cx="715161"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𝑣</m:t>
                          </m:r>
                        </m:e>
                        <m:sup>
                          <m:r>
                            <a:rPr lang="en-US" altLang="zh-TW" sz="2400" b="0" i="1" smtClean="0">
                              <a:latin typeface="Cambria Math" panose="02040503050406030204" pitchFamily="18" charset="0"/>
                            </a:rPr>
                            <m:t>4</m:t>
                          </m:r>
                        </m:sup>
                      </m:sSup>
                    </m:oMath>
                  </m:oMathPara>
                </a14:m>
                <a:endParaRPr lang="zh-TW" altLang="en-US" sz="2400" dirty="0"/>
              </a:p>
            </p:txBody>
          </p:sp>
        </mc:Choice>
        <mc:Fallback>
          <p:sp>
            <p:nvSpPr>
              <p:cNvPr id="179" name="文字方塊 178"/>
              <p:cNvSpPr txBox="1">
                <a:spLocks noRot="1" noChangeAspect="1" noMove="1" noResize="1" noEditPoints="1" noAdjustHandles="1" noChangeArrowheads="1" noChangeShapeType="1" noTextEdit="1"/>
              </p:cNvSpPr>
              <p:nvPr/>
            </p:nvSpPr>
            <p:spPr>
              <a:xfrm>
                <a:off x="8299158" y="3840658"/>
                <a:ext cx="715161" cy="461665"/>
              </a:xfrm>
              <a:prstGeom prst="rect">
                <a:avLst/>
              </a:prstGeom>
              <a:blipFill rotWithShape="1">
                <a:blip r:embed="rId26"/>
                <a:stretch>
                  <a:fillRect l="-48" t="-39" r="69" b="43"/>
                </a:stretch>
              </a:blipFill>
            </p:spPr>
            <p:txBody>
              <a:bodyPr/>
              <a:lstStyle/>
              <a:p>
                <a:r>
                  <a:rPr lang="zh-CN" altLang="en-US">
                    <a:noFill/>
                  </a:rPr>
                  <a:t> </a:t>
                </a:r>
              </a:p>
            </p:txBody>
          </p:sp>
        </mc:Fallback>
      </mc:AlternateContent>
      <p:sp>
        <p:nvSpPr>
          <p:cNvPr id="180" name="矩形 179"/>
          <p:cNvSpPr/>
          <p:nvPr/>
        </p:nvSpPr>
        <p:spPr>
          <a:xfrm>
            <a:off x="7918539" y="3803115"/>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181" name="文字方塊 180"/>
              <p:cNvSpPr txBox="1"/>
              <p:nvPr/>
            </p:nvSpPr>
            <p:spPr>
              <a:xfrm>
                <a:off x="7737054" y="3850932"/>
                <a:ext cx="715161"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𝑘</m:t>
                          </m:r>
                        </m:e>
                        <m:sup>
                          <m:r>
                            <a:rPr lang="en-US" altLang="zh-TW" sz="2400" b="0" i="1" smtClean="0">
                              <a:latin typeface="Cambria Math" panose="02040503050406030204" pitchFamily="18" charset="0"/>
                            </a:rPr>
                            <m:t>4</m:t>
                          </m:r>
                        </m:sup>
                      </m:sSup>
                    </m:oMath>
                  </m:oMathPara>
                </a14:m>
                <a:endParaRPr lang="zh-TW" altLang="en-US" sz="2400" dirty="0"/>
              </a:p>
            </p:txBody>
          </p:sp>
        </mc:Choice>
        <mc:Fallback>
          <p:sp>
            <p:nvSpPr>
              <p:cNvPr id="181" name="文字方塊 180"/>
              <p:cNvSpPr txBox="1">
                <a:spLocks noRot="1" noChangeAspect="1" noMove="1" noResize="1" noEditPoints="1" noAdjustHandles="1" noChangeArrowheads="1" noChangeShapeType="1" noTextEdit="1"/>
              </p:cNvSpPr>
              <p:nvPr/>
            </p:nvSpPr>
            <p:spPr>
              <a:xfrm>
                <a:off x="7737054" y="3850932"/>
                <a:ext cx="715161" cy="461665"/>
              </a:xfrm>
              <a:prstGeom prst="rect">
                <a:avLst/>
              </a:prstGeom>
              <a:blipFill rotWithShape="1">
                <a:blip r:embed="rId27"/>
                <a:stretch>
                  <a:fillRect l="-30" t="-63" r="51" b="68"/>
                </a:stretch>
              </a:blipFill>
            </p:spPr>
            <p:txBody>
              <a:bodyPr/>
              <a:lstStyle/>
              <a:p>
                <a:r>
                  <a:rPr lang="zh-CN" altLang="en-US">
                    <a:noFill/>
                  </a:rPr>
                  <a:t> </a:t>
                </a:r>
              </a:p>
            </p:txBody>
          </p:sp>
        </mc:Fallback>
      </mc:AlternateContent>
      <p:sp>
        <p:nvSpPr>
          <p:cNvPr id="182" name="矩形 181"/>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183" name="文字方塊 182"/>
              <p:cNvSpPr txBox="1"/>
              <p:nvPr/>
            </p:nvSpPr>
            <p:spPr>
              <a:xfrm>
                <a:off x="7174951" y="3850932"/>
                <a:ext cx="715161"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𝑞</m:t>
                          </m:r>
                        </m:e>
                        <m:sup>
                          <m:r>
                            <a:rPr lang="en-US" altLang="zh-TW" sz="2400" b="0" i="1" smtClean="0">
                              <a:latin typeface="Cambria Math" panose="02040503050406030204" pitchFamily="18" charset="0"/>
                            </a:rPr>
                            <m:t>4</m:t>
                          </m:r>
                        </m:sup>
                      </m:sSup>
                    </m:oMath>
                  </m:oMathPara>
                </a14:m>
                <a:endParaRPr lang="zh-TW" altLang="en-US" sz="2400" dirty="0"/>
              </a:p>
            </p:txBody>
          </p:sp>
        </mc:Choice>
        <mc:Fallback>
          <p:sp>
            <p:nvSpPr>
              <p:cNvPr id="183" name="文字方塊 182"/>
              <p:cNvSpPr txBox="1">
                <a:spLocks noRot="1" noChangeAspect="1" noMove="1" noResize="1" noEditPoints="1" noAdjustHandles="1" noChangeArrowheads="1" noChangeShapeType="1" noTextEdit="1"/>
              </p:cNvSpPr>
              <p:nvPr/>
            </p:nvSpPr>
            <p:spPr>
              <a:xfrm>
                <a:off x="7174951" y="3850932"/>
                <a:ext cx="715161" cy="461665"/>
              </a:xfrm>
              <a:prstGeom prst="rect">
                <a:avLst/>
              </a:prstGeom>
              <a:blipFill rotWithShape="1">
                <a:blip r:embed="rId28"/>
                <a:stretch>
                  <a:fillRect l="-12" t="-63" r="33" b="6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8" name="文字方塊 307"/>
              <p:cNvSpPr txBox="1"/>
              <p:nvPr/>
            </p:nvSpPr>
            <p:spPr>
              <a:xfrm>
                <a:off x="6631336" y="6314496"/>
                <a:ext cx="334322" cy="445443"/>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𝐴</m:t>
                      </m:r>
                      <m:r>
                        <a:rPr lang="en-US" altLang="zh-TW" sz="2800" b="0" i="1" smtClean="0">
                          <a:latin typeface="Cambria Math" panose="02040503050406030204" pitchFamily="18" charset="0"/>
                        </a:rPr>
                        <m:t>′</m:t>
                      </m:r>
                    </m:oMath>
                  </m:oMathPara>
                </a14:m>
                <a:endParaRPr lang="zh-TW" altLang="en-US" sz="2800" dirty="0"/>
              </a:p>
            </p:txBody>
          </p:sp>
        </mc:Choice>
        <mc:Fallback>
          <p:sp>
            <p:nvSpPr>
              <p:cNvPr id="308" name="文字方塊 307"/>
              <p:cNvSpPr txBox="1">
                <a:spLocks noRot="1" noChangeAspect="1" noMove="1" noResize="1" noEditPoints="1" noAdjustHandles="1" noChangeArrowheads="1" noChangeShapeType="1" noTextEdit="1"/>
              </p:cNvSpPr>
              <p:nvPr/>
            </p:nvSpPr>
            <p:spPr>
              <a:xfrm>
                <a:off x="6631336" y="6314496"/>
                <a:ext cx="334322" cy="445443"/>
              </a:xfrm>
              <a:prstGeom prst="rect">
                <a:avLst/>
              </a:prstGeom>
              <a:blipFill rotWithShape="1">
                <a:blip r:embed="rId29"/>
                <a:stretch>
                  <a:fillRect l="-9" t="-13" r="103" b="82"/>
                </a:stretch>
              </a:blipFill>
            </p:spPr>
            <p:txBody>
              <a:bodyPr/>
              <a:lstStyle/>
              <a:p>
                <a:r>
                  <a:rPr lang="zh-CN" altLang="en-US">
                    <a:noFill/>
                  </a:rPr>
                  <a:t> </a:t>
                </a:r>
              </a:p>
            </p:txBody>
          </p:sp>
        </mc:Fallback>
      </mc:AlternateContent>
      <p:sp>
        <p:nvSpPr>
          <p:cNvPr id="309" name="矩形 308"/>
          <p:cNvSpPr/>
          <p:nvPr/>
        </p:nvSpPr>
        <p:spPr>
          <a:xfrm>
            <a:off x="4007399" y="5154098"/>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p:sp>
        <p:nvSpPr>
          <p:cNvPr id="310" name="矩形 309"/>
          <p:cNvSpPr/>
          <p:nvPr/>
        </p:nvSpPr>
        <p:spPr>
          <a:xfrm>
            <a:off x="4351221" y="5154098"/>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p:sp>
        <p:nvSpPr>
          <p:cNvPr id="311" name="矩形 310"/>
          <p:cNvSpPr/>
          <p:nvPr/>
        </p:nvSpPr>
        <p:spPr>
          <a:xfrm>
            <a:off x="4695043" y="5154098"/>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p:sp>
        <p:nvSpPr>
          <p:cNvPr id="312" name="矩形 311"/>
          <p:cNvSpPr/>
          <p:nvPr/>
        </p:nvSpPr>
        <p:spPr>
          <a:xfrm>
            <a:off x="5038864" y="5160970"/>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p:grpSp>
        <p:nvGrpSpPr>
          <p:cNvPr id="313" name="群組 312"/>
          <p:cNvGrpSpPr/>
          <p:nvPr/>
        </p:nvGrpSpPr>
        <p:grpSpPr>
          <a:xfrm>
            <a:off x="3828630" y="5179050"/>
            <a:ext cx="1732589" cy="495098"/>
            <a:chOff x="3387509" y="317020"/>
            <a:chExt cx="1732589" cy="495098"/>
          </a:xfrm>
        </p:grpSpPr>
        <mc:AlternateContent xmlns:mc="http://schemas.openxmlformats.org/markup-compatibility/2006">
          <mc:Choice xmlns:a14="http://schemas.microsoft.com/office/drawing/2010/main" Requires="a14">
            <p:sp>
              <p:nvSpPr>
                <p:cNvPr id="314" name="文字方塊 313"/>
                <p:cNvSpPr txBox="1"/>
                <p:nvPr/>
              </p:nvSpPr>
              <p:spPr>
                <a:xfrm>
                  <a:off x="3387509" y="317020"/>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p:sp>
              <p:nvSpPr>
                <p:cNvPr id="314" name="文字方塊 313"/>
                <p:cNvSpPr txBox="1">
                  <a:spLocks noRot="1" noChangeAspect="1" noMove="1" noResize="1" noEditPoints="1" noAdjustHandles="1" noChangeArrowheads="1" noChangeShapeType="1" noTextEdit="1"/>
                </p:cNvSpPr>
                <p:nvPr/>
              </p:nvSpPr>
              <p:spPr>
                <a:xfrm>
                  <a:off x="3387509" y="317020"/>
                  <a:ext cx="715161" cy="470000"/>
                </a:xfrm>
                <a:prstGeom prst="rect">
                  <a:avLst/>
                </a:prstGeom>
                <a:blipFill rotWithShape="1">
                  <a:blip r:embed="rId30"/>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5" name="文字方塊 314"/>
                <p:cNvSpPr txBox="1"/>
                <p:nvPr/>
              </p:nvSpPr>
              <p:spPr>
                <a:xfrm>
                  <a:off x="4061116" y="336271"/>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p:sp>
              <p:nvSpPr>
                <p:cNvPr id="315" name="文字方塊 314"/>
                <p:cNvSpPr txBox="1">
                  <a:spLocks noRot="1" noChangeAspect="1" noMove="1" noResize="1" noEditPoints="1" noAdjustHandles="1" noChangeArrowheads="1" noChangeShapeType="1" noTextEdit="1"/>
                </p:cNvSpPr>
                <p:nvPr/>
              </p:nvSpPr>
              <p:spPr>
                <a:xfrm>
                  <a:off x="4061116" y="336271"/>
                  <a:ext cx="715161" cy="470000"/>
                </a:xfrm>
                <a:prstGeom prst="rect">
                  <a:avLst/>
                </a:prstGeom>
                <a:blipFill rotWithShape="1">
                  <a:blip r:embed="rId31"/>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6" name="文字方塊 315"/>
                <p:cNvSpPr txBox="1"/>
                <p:nvPr/>
              </p:nvSpPr>
              <p:spPr>
                <a:xfrm>
                  <a:off x="4404937" y="343143"/>
                  <a:ext cx="715161" cy="46897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p:sp>
              <p:nvSpPr>
                <p:cNvPr id="316" name="文字方塊 315"/>
                <p:cNvSpPr txBox="1">
                  <a:spLocks noRot="1" noChangeAspect="1" noMove="1" noResize="1" noEditPoints="1" noAdjustHandles="1" noChangeArrowheads="1" noChangeShapeType="1" noTextEdit="1"/>
                </p:cNvSpPr>
                <p:nvPr/>
              </p:nvSpPr>
              <p:spPr>
                <a:xfrm>
                  <a:off x="4404937" y="343143"/>
                  <a:ext cx="715161" cy="468975"/>
                </a:xfrm>
                <a:prstGeom prst="rect">
                  <a:avLst/>
                </a:prstGeom>
                <a:blipFill rotWithShape="1">
                  <a:blip r:embed="rId3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7" name="文字方塊 316"/>
                <p:cNvSpPr txBox="1"/>
                <p:nvPr/>
              </p:nvSpPr>
              <p:spPr>
                <a:xfrm>
                  <a:off x="3745089" y="325081"/>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p:sp>
              <p:nvSpPr>
                <p:cNvPr id="317" name="文字方塊 316"/>
                <p:cNvSpPr txBox="1">
                  <a:spLocks noRot="1" noChangeAspect="1" noMove="1" noResize="1" noEditPoints="1" noAdjustHandles="1" noChangeArrowheads="1" noChangeShapeType="1" noTextEdit="1"/>
                </p:cNvSpPr>
                <p:nvPr/>
              </p:nvSpPr>
              <p:spPr>
                <a:xfrm>
                  <a:off x="3745089" y="325081"/>
                  <a:ext cx="715161" cy="470000"/>
                </a:xfrm>
                <a:prstGeom prst="rect">
                  <a:avLst/>
                </a:prstGeom>
                <a:blipFill rotWithShape="1">
                  <a:blip r:embed="rId33"/>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318" name="文字方塊 317"/>
              <p:cNvSpPr txBox="1"/>
              <p:nvPr/>
            </p:nvSpPr>
            <p:spPr>
              <a:xfrm>
                <a:off x="4491198" y="5666838"/>
                <a:ext cx="317587"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𝑉</m:t>
                      </m:r>
                    </m:oMath>
                  </m:oMathPara>
                </a14:m>
                <a:endParaRPr lang="zh-TW" altLang="en-US" sz="2800" dirty="0"/>
              </a:p>
            </p:txBody>
          </p:sp>
        </mc:Choice>
        <mc:Fallback>
          <p:sp>
            <p:nvSpPr>
              <p:cNvPr id="318" name="文字方塊 317"/>
              <p:cNvSpPr txBox="1">
                <a:spLocks noRot="1" noChangeAspect="1" noMove="1" noResize="1" noEditPoints="1" noAdjustHandles="1" noChangeArrowheads="1" noChangeShapeType="1" noTextEdit="1"/>
              </p:cNvSpPr>
              <p:nvPr/>
            </p:nvSpPr>
            <p:spPr>
              <a:xfrm>
                <a:off x="4491198" y="5666838"/>
                <a:ext cx="317587" cy="430887"/>
              </a:xfrm>
              <a:prstGeom prst="rect">
                <a:avLst/>
              </a:prstGeom>
              <a:blipFill rotWithShape="1">
                <a:blip r:embed="rId34"/>
                <a:stretch>
                  <a:fillRect l="-151" t="-23" r="-10619" b="106"/>
                </a:stretch>
              </a:blipFill>
            </p:spPr>
            <p:txBody>
              <a:bodyPr/>
              <a:lstStyle/>
              <a:p>
                <a:r>
                  <a:rPr lang="zh-CN" altLang="en-US">
                    <a:noFill/>
                  </a:rPr>
                  <a:t> </a:t>
                </a:r>
              </a:p>
            </p:txBody>
          </p:sp>
        </mc:Fallback>
      </mc:AlternateContent>
      <p:sp>
        <p:nvSpPr>
          <p:cNvPr id="319" name="文字方塊 318"/>
          <p:cNvSpPr txBox="1"/>
          <p:nvPr/>
        </p:nvSpPr>
        <p:spPr>
          <a:xfrm>
            <a:off x="3223578" y="5156147"/>
            <a:ext cx="348400" cy="523220"/>
          </a:xfrm>
          <a:prstGeom prst="rect">
            <a:avLst/>
          </a:prstGeom>
          <a:noFill/>
        </p:spPr>
        <p:txBody>
          <a:bodyPr wrap="square" rtlCol="0">
            <a:spAutoFit/>
          </a:bodyPr>
          <a:lstStyle/>
          <a:p>
            <a:r>
              <a:rPr lang="en-US" altLang="zh-TW" sz="2800" b="1" dirty="0"/>
              <a:t>=</a:t>
            </a:r>
            <a:endParaRPr lang="zh-TW" altLang="en-US" sz="2800" b="1" dirty="0"/>
          </a:p>
        </p:txBody>
      </p:sp>
      <p:sp>
        <p:nvSpPr>
          <p:cNvPr id="324" name="矩形 323"/>
          <p:cNvSpPr/>
          <p:nvPr/>
        </p:nvSpPr>
        <p:spPr>
          <a:xfrm>
            <a:off x="1519001" y="5116489"/>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325" name="文字方塊 324"/>
              <p:cNvSpPr txBox="1"/>
              <p:nvPr/>
            </p:nvSpPr>
            <p:spPr>
              <a:xfrm>
                <a:off x="1351553" y="5156666"/>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p:sp>
            <p:nvSpPr>
              <p:cNvPr id="325" name="文字方塊 324"/>
              <p:cNvSpPr txBox="1">
                <a:spLocks noRot="1" noChangeAspect="1" noMove="1" noResize="1" noEditPoints="1" noAdjustHandles="1" noChangeArrowheads="1" noChangeShapeType="1" noTextEdit="1"/>
              </p:cNvSpPr>
              <p:nvPr/>
            </p:nvSpPr>
            <p:spPr>
              <a:xfrm>
                <a:off x="1351553" y="5156666"/>
                <a:ext cx="715161" cy="470000"/>
              </a:xfrm>
              <a:prstGeom prst="rect">
                <a:avLst/>
              </a:prstGeom>
              <a:blipFill rotWithShape="1">
                <a:blip r:embed="rId35"/>
                <a:stretch>
                  <a:fillRect l="-38" t="-99" r="59" b="120"/>
                </a:stretch>
              </a:blipFill>
            </p:spPr>
            <p:txBody>
              <a:bodyPr/>
              <a:lstStyle/>
              <a:p>
                <a:r>
                  <a:rPr lang="zh-CN" altLang="en-US">
                    <a:noFill/>
                  </a:rPr>
                  <a:t> </a:t>
                </a:r>
              </a:p>
            </p:txBody>
          </p:sp>
        </mc:Fallback>
      </mc:AlternateContent>
      <p:sp>
        <p:nvSpPr>
          <p:cNvPr id="326" name="矩形 325"/>
          <p:cNvSpPr/>
          <p:nvPr/>
        </p:nvSpPr>
        <p:spPr>
          <a:xfrm>
            <a:off x="1862823" y="5116489"/>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327" name="文字方塊 326"/>
              <p:cNvSpPr txBox="1"/>
              <p:nvPr/>
            </p:nvSpPr>
            <p:spPr>
              <a:xfrm>
                <a:off x="1681338" y="5156667"/>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p:sp>
            <p:nvSpPr>
              <p:cNvPr id="327" name="文字方塊 326"/>
              <p:cNvSpPr txBox="1">
                <a:spLocks noRot="1" noChangeAspect="1" noMove="1" noResize="1" noEditPoints="1" noAdjustHandles="1" noChangeArrowheads="1" noChangeShapeType="1" noTextEdit="1"/>
              </p:cNvSpPr>
              <p:nvPr/>
            </p:nvSpPr>
            <p:spPr>
              <a:xfrm>
                <a:off x="1681338" y="5156667"/>
                <a:ext cx="715161" cy="470000"/>
              </a:xfrm>
              <a:prstGeom prst="rect">
                <a:avLst/>
              </a:prstGeom>
              <a:blipFill rotWithShape="1">
                <a:blip r:embed="rId36"/>
                <a:stretch>
                  <a:fillRect l="-69" t="-99" r="1" b="121"/>
                </a:stretch>
              </a:blipFill>
            </p:spPr>
            <p:txBody>
              <a:bodyPr/>
              <a:lstStyle/>
              <a:p>
                <a:r>
                  <a:rPr lang="zh-CN" altLang="en-US">
                    <a:noFill/>
                  </a:rPr>
                  <a:t> </a:t>
                </a:r>
              </a:p>
            </p:txBody>
          </p:sp>
        </mc:Fallback>
      </mc:AlternateContent>
      <p:sp>
        <p:nvSpPr>
          <p:cNvPr id="328" name="矩形 327"/>
          <p:cNvSpPr/>
          <p:nvPr/>
        </p:nvSpPr>
        <p:spPr>
          <a:xfrm>
            <a:off x="2206645" y="5116489"/>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329" name="文字方塊 328"/>
              <p:cNvSpPr txBox="1"/>
              <p:nvPr/>
            </p:nvSpPr>
            <p:spPr>
              <a:xfrm>
                <a:off x="2025160" y="5156667"/>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p:sp>
            <p:nvSpPr>
              <p:cNvPr id="329" name="文字方塊 328"/>
              <p:cNvSpPr txBox="1">
                <a:spLocks noRot="1" noChangeAspect="1" noMove="1" noResize="1" noEditPoints="1" noAdjustHandles="1" noChangeArrowheads="1" noChangeShapeType="1" noTextEdit="1"/>
              </p:cNvSpPr>
              <p:nvPr/>
            </p:nvSpPr>
            <p:spPr>
              <a:xfrm>
                <a:off x="2025160" y="5156667"/>
                <a:ext cx="715161" cy="470000"/>
              </a:xfrm>
              <a:prstGeom prst="rect">
                <a:avLst/>
              </a:prstGeom>
              <a:blipFill rotWithShape="1">
                <a:blip r:embed="rId37"/>
                <a:stretch>
                  <a:fillRect l="-20" t="-99" r="41" b="121"/>
                </a:stretch>
              </a:blipFill>
            </p:spPr>
            <p:txBody>
              <a:bodyPr/>
              <a:lstStyle/>
              <a:p>
                <a:r>
                  <a:rPr lang="zh-CN" altLang="en-US">
                    <a:noFill/>
                  </a:rPr>
                  <a:t> </a:t>
                </a:r>
              </a:p>
            </p:txBody>
          </p:sp>
        </mc:Fallback>
      </mc:AlternateContent>
      <p:sp>
        <p:nvSpPr>
          <p:cNvPr id="330" name="矩形 329"/>
          <p:cNvSpPr/>
          <p:nvPr/>
        </p:nvSpPr>
        <p:spPr>
          <a:xfrm>
            <a:off x="2550466" y="5123361"/>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331" name="文字方塊 330"/>
              <p:cNvSpPr txBox="1"/>
              <p:nvPr/>
            </p:nvSpPr>
            <p:spPr>
              <a:xfrm>
                <a:off x="2368981" y="5163539"/>
                <a:ext cx="715161" cy="46897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p:sp>
            <p:nvSpPr>
              <p:cNvPr id="331" name="文字方塊 330"/>
              <p:cNvSpPr txBox="1">
                <a:spLocks noRot="1" noChangeAspect="1" noMove="1" noResize="1" noEditPoints="1" noAdjustHandles="1" noChangeArrowheads="1" noChangeShapeType="1" noTextEdit="1"/>
              </p:cNvSpPr>
              <p:nvPr/>
            </p:nvSpPr>
            <p:spPr>
              <a:xfrm>
                <a:off x="2368981" y="5163539"/>
                <a:ext cx="715161" cy="468975"/>
              </a:xfrm>
              <a:prstGeom prst="rect">
                <a:avLst/>
              </a:prstGeom>
              <a:blipFill rotWithShape="1">
                <a:blip r:embed="rId38"/>
                <a:stretch>
                  <a:fillRect l="-60" t="-75" r="81" b="1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32" name="文字方塊 331"/>
              <p:cNvSpPr txBox="1"/>
              <p:nvPr/>
            </p:nvSpPr>
            <p:spPr>
              <a:xfrm>
                <a:off x="2016500" y="5691539"/>
                <a:ext cx="327013"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m:rPr>
                          <m:sty m:val="p"/>
                        </m:rPr>
                        <a:rPr lang="en-US" altLang="zh-TW" sz="2800" i="1">
                          <a:latin typeface="Cambria Math" panose="02040503050406030204" pitchFamily="18" charset="0"/>
                        </a:rPr>
                        <m:t>O</m:t>
                      </m:r>
                    </m:oMath>
                  </m:oMathPara>
                </a14:m>
                <a:endParaRPr lang="zh-TW" altLang="en-US" sz="2800" dirty="0"/>
              </a:p>
            </p:txBody>
          </p:sp>
        </mc:Choice>
        <mc:Fallback>
          <p:sp>
            <p:nvSpPr>
              <p:cNvPr id="332" name="文字方塊 331"/>
              <p:cNvSpPr txBox="1">
                <a:spLocks noRot="1" noChangeAspect="1" noMove="1" noResize="1" noEditPoints="1" noAdjustHandles="1" noChangeArrowheads="1" noChangeShapeType="1" noTextEdit="1"/>
              </p:cNvSpPr>
              <p:nvPr/>
            </p:nvSpPr>
            <p:spPr>
              <a:xfrm>
                <a:off x="2016500" y="5691539"/>
                <a:ext cx="327013" cy="430887"/>
              </a:xfrm>
              <a:prstGeom prst="rect">
                <a:avLst/>
              </a:prstGeom>
              <a:blipFill rotWithShape="1">
                <a:blip r:embed="rId39"/>
                <a:stretch>
                  <a:fillRect l="-115" t="-8" r="-10375" b="91"/>
                </a:stretch>
              </a:blipFill>
            </p:spPr>
            <p:txBody>
              <a:bodyPr/>
              <a:lstStyle/>
              <a:p>
                <a:r>
                  <a:rPr lang="zh-CN" altLang="en-US">
                    <a:noFill/>
                  </a:rPr>
                  <a:t> </a:t>
                </a:r>
              </a:p>
            </p:txBody>
          </p:sp>
        </mc:Fallback>
      </mc:AlternateContent>
      <p:sp>
        <p:nvSpPr>
          <p:cNvPr id="3" name="矩形 2"/>
          <p:cNvSpPr/>
          <p:nvPr/>
        </p:nvSpPr>
        <p:spPr>
          <a:xfrm>
            <a:off x="5604636" y="4534322"/>
            <a:ext cx="517119" cy="16773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3" name="矩形 332"/>
          <p:cNvSpPr/>
          <p:nvPr/>
        </p:nvSpPr>
        <p:spPr>
          <a:xfrm>
            <a:off x="6197169" y="4554165"/>
            <a:ext cx="517119" cy="16773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4" name="矩形 333"/>
          <p:cNvSpPr/>
          <p:nvPr/>
        </p:nvSpPr>
        <p:spPr>
          <a:xfrm>
            <a:off x="6736469" y="4548275"/>
            <a:ext cx="517119" cy="16773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5" name="矩形 334"/>
          <p:cNvSpPr/>
          <p:nvPr/>
        </p:nvSpPr>
        <p:spPr>
          <a:xfrm>
            <a:off x="7333458" y="4563168"/>
            <a:ext cx="517119" cy="16773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184" name="直線單箭頭接點 183"/>
          <p:cNvCxnSpPr>
            <a:endCxn id="188" idx="4"/>
          </p:cNvCxnSpPr>
          <p:nvPr/>
        </p:nvCxnSpPr>
        <p:spPr>
          <a:xfrm flipH="1" flipV="1">
            <a:off x="1032678" y="2787695"/>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直線單箭頭接點 184"/>
          <p:cNvCxnSpPr/>
          <p:nvPr/>
        </p:nvCxnSpPr>
        <p:spPr>
          <a:xfrm flipH="1" flipV="1">
            <a:off x="3311336" y="2766818"/>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直線單箭頭接點 185"/>
          <p:cNvCxnSpPr/>
          <p:nvPr/>
        </p:nvCxnSpPr>
        <p:spPr>
          <a:xfrm flipH="1" flipV="1">
            <a:off x="5534176" y="2765915"/>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直線單箭頭接點 186"/>
          <p:cNvCxnSpPr/>
          <p:nvPr/>
        </p:nvCxnSpPr>
        <p:spPr>
          <a:xfrm flipH="1" flipV="1">
            <a:off x="7794534" y="2784017"/>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8" name="橢圓 187"/>
          <p:cNvSpPr/>
          <p:nvPr/>
        </p:nvSpPr>
        <p:spPr>
          <a:xfrm>
            <a:off x="942678" y="2607695"/>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89" name="橢圓 188"/>
          <p:cNvSpPr/>
          <p:nvPr/>
        </p:nvSpPr>
        <p:spPr>
          <a:xfrm>
            <a:off x="3240355" y="2616162"/>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90" name="橢圓 189"/>
          <p:cNvSpPr/>
          <p:nvPr/>
        </p:nvSpPr>
        <p:spPr>
          <a:xfrm>
            <a:off x="5445764" y="2625020"/>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91" name="橢圓 190"/>
          <p:cNvSpPr/>
          <p:nvPr/>
        </p:nvSpPr>
        <p:spPr>
          <a:xfrm>
            <a:off x="7696724" y="2650421"/>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92" name="直線單箭頭接點 191"/>
          <p:cNvCxnSpPr>
            <a:endCxn id="191" idx="4"/>
          </p:cNvCxnSpPr>
          <p:nvPr/>
        </p:nvCxnSpPr>
        <p:spPr>
          <a:xfrm flipV="1">
            <a:off x="727404" y="2830421"/>
            <a:ext cx="7059320" cy="96544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直線單箭頭接點 192"/>
          <p:cNvCxnSpPr>
            <a:endCxn id="190" idx="4"/>
          </p:cNvCxnSpPr>
          <p:nvPr/>
        </p:nvCxnSpPr>
        <p:spPr>
          <a:xfrm flipV="1">
            <a:off x="727404" y="2805020"/>
            <a:ext cx="4808360" cy="9908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直線單箭頭接點 193"/>
          <p:cNvCxnSpPr>
            <a:endCxn id="189" idx="4"/>
          </p:cNvCxnSpPr>
          <p:nvPr/>
        </p:nvCxnSpPr>
        <p:spPr>
          <a:xfrm flipV="1">
            <a:off x="727404" y="2796162"/>
            <a:ext cx="2602951" cy="99970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直線單箭頭接點 194"/>
          <p:cNvCxnSpPr>
            <a:endCxn id="188" idx="4"/>
          </p:cNvCxnSpPr>
          <p:nvPr/>
        </p:nvCxnSpPr>
        <p:spPr>
          <a:xfrm flipV="1">
            <a:off x="727404" y="2787695"/>
            <a:ext cx="305274" cy="10081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6" name="文字方塊 195"/>
              <p:cNvSpPr txBox="1"/>
              <p:nvPr/>
            </p:nvSpPr>
            <p:spPr>
              <a:xfrm>
                <a:off x="866594" y="2189234"/>
                <a:ext cx="565091" cy="38555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acc>
                            <m:accPr>
                              <m:ctrlPr>
                                <a:rPr lang="zh-TW" altLang="en-US" sz="2400" i="1" smtClean="0">
                                  <a:latin typeface="Cambria Math" panose="02040503050406030204" pitchFamily="18" charset="0"/>
                                </a:rPr>
                              </m:ctrlPr>
                            </m:accPr>
                            <m:e>
                              <m:r>
                                <a:rPr lang="zh-TW" altLang="en-US" sz="2400" i="1">
                                  <a:latin typeface="Cambria Math" panose="02040503050406030204" pitchFamily="18" charset="0"/>
                                </a:rPr>
                                <m:t>𝛼</m:t>
                              </m:r>
                            </m:e>
                          </m:acc>
                        </m:e>
                        <m:sub>
                          <m:r>
                            <a:rPr lang="en-US" altLang="zh-TW" sz="2400" b="0" i="1" smtClean="0">
                              <a:latin typeface="Cambria Math" panose="02040503050406030204" pitchFamily="18" charset="0"/>
                            </a:rPr>
                            <m:t>1</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1</m:t>
                          </m:r>
                        </m:sub>
                      </m:sSub>
                    </m:oMath>
                  </m:oMathPara>
                </a14:m>
                <a:endParaRPr lang="zh-TW" altLang="en-US" sz="2400" dirty="0"/>
              </a:p>
            </p:txBody>
          </p:sp>
        </mc:Choice>
        <mc:Fallback>
          <p:sp>
            <p:nvSpPr>
              <p:cNvPr id="196" name="文字方塊 195"/>
              <p:cNvSpPr txBox="1">
                <a:spLocks noRot="1" noChangeAspect="1" noMove="1" noResize="1" noEditPoints="1" noAdjustHandles="1" noChangeArrowheads="1" noChangeShapeType="1" noTextEdit="1"/>
              </p:cNvSpPr>
              <p:nvPr/>
            </p:nvSpPr>
            <p:spPr>
              <a:xfrm>
                <a:off x="866594" y="2189234"/>
                <a:ext cx="565091" cy="385555"/>
              </a:xfrm>
              <a:prstGeom prst="rect">
                <a:avLst/>
              </a:prstGeom>
              <a:blipFill rotWithShape="1">
                <a:blip r:embed="rId40"/>
                <a:stretch>
                  <a:fillRect l="-80" t="-101" r="-6335" b="12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7" name="文字方塊 196"/>
              <p:cNvSpPr txBox="1"/>
              <p:nvPr/>
            </p:nvSpPr>
            <p:spPr>
              <a:xfrm>
                <a:off x="3139192" y="2189234"/>
                <a:ext cx="565090" cy="38555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acc>
                            <m:accPr>
                              <m:ctrlPr>
                                <a:rPr lang="zh-TW" altLang="en-US" sz="2400" i="1">
                                  <a:latin typeface="Cambria Math" panose="02040503050406030204" pitchFamily="18" charset="0"/>
                                </a:rPr>
                              </m:ctrlPr>
                            </m:accPr>
                            <m:e>
                              <m:r>
                                <a:rPr lang="zh-TW" altLang="en-US" sz="2400" i="1">
                                  <a:latin typeface="Cambria Math" panose="02040503050406030204" pitchFamily="18" charset="0"/>
                                </a:rPr>
                                <m:t>𝛼</m:t>
                              </m:r>
                            </m:e>
                          </m:acc>
                        </m:e>
                        <m:sub>
                          <m:r>
                            <a:rPr lang="en-US" altLang="zh-TW" sz="2400" b="0" i="1" smtClean="0">
                              <a:latin typeface="Cambria Math" panose="02040503050406030204" pitchFamily="18" charset="0"/>
                            </a:rPr>
                            <m:t>1</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2</m:t>
                          </m:r>
                        </m:sub>
                      </m:sSub>
                    </m:oMath>
                  </m:oMathPara>
                </a14:m>
                <a:endParaRPr lang="zh-TW" altLang="en-US" sz="2400" dirty="0"/>
              </a:p>
            </p:txBody>
          </p:sp>
        </mc:Choice>
        <mc:Fallback>
          <p:sp>
            <p:nvSpPr>
              <p:cNvPr id="197" name="文字方塊 196"/>
              <p:cNvSpPr txBox="1">
                <a:spLocks noRot="1" noChangeAspect="1" noMove="1" noResize="1" noEditPoints="1" noAdjustHandles="1" noChangeArrowheads="1" noChangeShapeType="1" noTextEdit="1"/>
              </p:cNvSpPr>
              <p:nvPr/>
            </p:nvSpPr>
            <p:spPr>
              <a:xfrm>
                <a:off x="3139192" y="2189234"/>
                <a:ext cx="565090" cy="385555"/>
              </a:xfrm>
              <a:prstGeom prst="rect">
                <a:avLst/>
              </a:prstGeom>
              <a:blipFill rotWithShape="1">
                <a:blip r:embed="rId41"/>
                <a:stretch>
                  <a:fillRect l="-68" t="-101" r="-6347" b="12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8" name="文字方塊 197"/>
              <p:cNvSpPr txBox="1"/>
              <p:nvPr/>
            </p:nvSpPr>
            <p:spPr>
              <a:xfrm>
                <a:off x="5290390" y="2189234"/>
                <a:ext cx="565090" cy="38555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acc>
                            <m:accPr>
                              <m:ctrlPr>
                                <a:rPr lang="zh-TW" altLang="en-US" sz="2400" i="1">
                                  <a:latin typeface="Cambria Math" panose="02040503050406030204" pitchFamily="18" charset="0"/>
                                </a:rPr>
                              </m:ctrlPr>
                            </m:accPr>
                            <m:e>
                              <m:r>
                                <a:rPr lang="zh-TW" altLang="en-US" sz="2400" i="1">
                                  <a:latin typeface="Cambria Math" panose="02040503050406030204" pitchFamily="18" charset="0"/>
                                </a:rPr>
                                <m:t>𝛼</m:t>
                              </m:r>
                            </m:e>
                          </m:acc>
                        </m:e>
                        <m:sub>
                          <m:r>
                            <a:rPr lang="en-US" altLang="zh-TW" sz="2400" b="0" i="1" smtClean="0">
                              <a:latin typeface="Cambria Math" panose="02040503050406030204" pitchFamily="18" charset="0"/>
                            </a:rPr>
                            <m:t>1</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3</m:t>
                          </m:r>
                        </m:sub>
                      </m:sSub>
                    </m:oMath>
                  </m:oMathPara>
                </a14:m>
                <a:endParaRPr lang="zh-TW" altLang="en-US" sz="2400" dirty="0"/>
              </a:p>
            </p:txBody>
          </p:sp>
        </mc:Choice>
        <mc:Fallback>
          <p:sp>
            <p:nvSpPr>
              <p:cNvPr id="198" name="文字方塊 197"/>
              <p:cNvSpPr txBox="1">
                <a:spLocks noRot="1" noChangeAspect="1" noMove="1" noResize="1" noEditPoints="1" noAdjustHandles="1" noChangeArrowheads="1" noChangeShapeType="1" noTextEdit="1"/>
              </p:cNvSpPr>
              <p:nvPr/>
            </p:nvSpPr>
            <p:spPr>
              <a:xfrm>
                <a:off x="5290390" y="2189234"/>
                <a:ext cx="565090" cy="385555"/>
              </a:xfrm>
              <a:prstGeom prst="rect">
                <a:avLst/>
              </a:prstGeom>
              <a:blipFill rotWithShape="1">
                <a:blip r:embed="rId42"/>
                <a:stretch>
                  <a:fillRect l="-36" t="-101" r="-6380" b="12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9" name="文字方塊 198"/>
              <p:cNvSpPr txBox="1"/>
              <p:nvPr/>
            </p:nvSpPr>
            <p:spPr>
              <a:xfrm>
                <a:off x="7646255" y="2205457"/>
                <a:ext cx="565091" cy="38555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acc>
                            <m:accPr>
                              <m:ctrlPr>
                                <a:rPr lang="zh-TW" altLang="en-US" sz="2400" i="1">
                                  <a:latin typeface="Cambria Math" panose="02040503050406030204" pitchFamily="18" charset="0"/>
                                </a:rPr>
                              </m:ctrlPr>
                            </m:accPr>
                            <m:e>
                              <m:r>
                                <a:rPr lang="zh-TW" altLang="en-US" sz="2400" i="1">
                                  <a:latin typeface="Cambria Math" panose="02040503050406030204" pitchFamily="18" charset="0"/>
                                </a:rPr>
                                <m:t>𝛼</m:t>
                              </m:r>
                            </m:e>
                          </m:acc>
                        </m:e>
                        <m:sub>
                          <m:r>
                            <a:rPr lang="en-US" altLang="zh-TW" sz="2400" b="0" i="1" smtClean="0">
                              <a:latin typeface="Cambria Math" panose="02040503050406030204" pitchFamily="18" charset="0"/>
                            </a:rPr>
                            <m:t>1</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4</m:t>
                          </m:r>
                        </m:sub>
                      </m:sSub>
                    </m:oMath>
                  </m:oMathPara>
                </a14:m>
                <a:endParaRPr lang="zh-TW" altLang="en-US" sz="2400" dirty="0"/>
              </a:p>
            </p:txBody>
          </p:sp>
        </mc:Choice>
        <mc:Fallback>
          <p:sp>
            <p:nvSpPr>
              <p:cNvPr id="199" name="文字方塊 198"/>
              <p:cNvSpPr txBox="1">
                <a:spLocks noRot="1" noChangeAspect="1" noMove="1" noResize="1" noEditPoints="1" noAdjustHandles="1" noChangeArrowheads="1" noChangeShapeType="1" noTextEdit="1"/>
              </p:cNvSpPr>
              <p:nvPr/>
            </p:nvSpPr>
            <p:spPr>
              <a:xfrm>
                <a:off x="7646255" y="2205457"/>
                <a:ext cx="565091" cy="385555"/>
              </a:xfrm>
              <a:prstGeom prst="rect">
                <a:avLst/>
              </a:prstGeom>
              <a:blipFill rotWithShape="1">
                <a:blip r:embed="rId43"/>
                <a:stretch>
                  <a:fillRect l="-39" t="-26" r="-6377" b="55"/>
                </a:stretch>
              </a:blipFill>
            </p:spPr>
            <p:txBody>
              <a:bodyPr/>
              <a:lstStyle/>
              <a:p>
                <a:r>
                  <a:rPr lang="zh-CN" altLang="en-US">
                    <a:noFill/>
                  </a:rPr>
                  <a:t> </a:t>
                </a:r>
              </a:p>
            </p:txBody>
          </p:sp>
        </mc:Fallback>
      </mc:AlternateContent>
      <p:grpSp>
        <p:nvGrpSpPr>
          <p:cNvPr id="200" name="群組 199"/>
          <p:cNvGrpSpPr/>
          <p:nvPr/>
        </p:nvGrpSpPr>
        <p:grpSpPr>
          <a:xfrm>
            <a:off x="957448" y="1265686"/>
            <a:ext cx="715161" cy="605813"/>
            <a:chOff x="635402" y="1337615"/>
            <a:chExt cx="715161" cy="605813"/>
          </a:xfrm>
        </p:grpSpPr>
        <p:sp>
          <p:nvSpPr>
            <p:cNvPr id="201" name="矩形 200"/>
            <p:cNvSpPr/>
            <p:nvPr/>
          </p:nvSpPr>
          <p:spPr>
            <a:xfrm>
              <a:off x="733189" y="133761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202" name="文字方塊 201"/>
                <p:cNvSpPr txBox="1"/>
                <p:nvPr/>
              </p:nvSpPr>
              <p:spPr>
                <a:xfrm>
                  <a:off x="635402" y="1417137"/>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p:sp>
              <p:nvSpPr>
                <p:cNvPr id="202" name="文字方塊 201"/>
                <p:cNvSpPr txBox="1">
                  <a:spLocks noRot="1" noChangeAspect="1" noMove="1" noResize="1" noEditPoints="1" noAdjustHandles="1" noChangeArrowheads="1" noChangeShapeType="1" noTextEdit="1"/>
                </p:cNvSpPr>
                <p:nvPr/>
              </p:nvSpPr>
              <p:spPr>
                <a:xfrm>
                  <a:off x="635402" y="1417137"/>
                  <a:ext cx="715161" cy="470000"/>
                </a:xfrm>
                <a:prstGeom prst="rect">
                  <a:avLst/>
                </a:prstGeom>
                <a:blipFill rotWithShape="1">
                  <a:blip r:embed="rId35"/>
                </a:blipFill>
              </p:spPr>
              <p:txBody>
                <a:bodyPr/>
                <a:lstStyle/>
                <a:p>
                  <a:r>
                    <a:rPr lang="zh-CN" altLang="en-US">
                      <a:noFill/>
                    </a:rPr>
                    <a:t> </a:t>
                  </a:r>
                </a:p>
              </p:txBody>
            </p:sp>
          </mc:Fallback>
        </mc:AlternateContent>
      </p:grpSp>
      <p:cxnSp>
        <p:nvCxnSpPr>
          <p:cNvPr id="203" name="直線單箭頭接點 202"/>
          <p:cNvCxnSpPr>
            <a:endCxn id="205" idx="2"/>
          </p:cNvCxnSpPr>
          <p:nvPr/>
        </p:nvCxnSpPr>
        <p:spPr>
          <a:xfrm flipH="1" flipV="1">
            <a:off x="1860830" y="2877457"/>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04" name="群組 203"/>
          <p:cNvGrpSpPr/>
          <p:nvPr/>
        </p:nvGrpSpPr>
        <p:grpSpPr>
          <a:xfrm>
            <a:off x="1711638" y="2567444"/>
            <a:ext cx="298383" cy="310013"/>
            <a:chOff x="-105878" y="1740168"/>
            <a:chExt cx="461666" cy="461665"/>
          </a:xfrm>
        </p:grpSpPr>
        <p:sp>
          <p:nvSpPr>
            <p:cNvPr id="205" name="矩形 204"/>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206" name="群組 205"/>
            <p:cNvGrpSpPr/>
            <p:nvPr/>
          </p:nvGrpSpPr>
          <p:grpSpPr>
            <a:xfrm rot="21265833">
              <a:off x="-30571" y="1828628"/>
              <a:ext cx="317144" cy="302092"/>
              <a:chOff x="-43095" y="1828685"/>
              <a:chExt cx="317144" cy="302092"/>
            </a:xfrm>
          </p:grpSpPr>
          <p:cxnSp>
            <p:nvCxnSpPr>
              <p:cNvPr id="207" name="直線接點 206"/>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直線接點 207"/>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09" name="直線單箭頭接點 208"/>
          <p:cNvCxnSpPr>
            <a:endCxn id="211" idx="2"/>
          </p:cNvCxnSpPr>
          <p:nvPr/>
        </p:nvCxnSpPr>
        <p:spPr>
          <a:xfrm flipH="1" flipV="1">
            <a:off x="4123409" y="2885035"/>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10" name="群組 209"/>
          <p:cNvGrpSpPr/>
          <p:nvPr/>
        </p:nvGrpSpPr>
        <p:grpSpPr>
          <a:xfrm>
            <a:off x="3974217" y="2575022"/>
            <a:ext cx="298383" cy="310013"/>
            <a:chOff x="-105878" y="1740168"/>
            <a:chExt cx="461666" cy="461665"/>
          </a:xfrm>
        </p:grpSpPr>
        <p:sp>
          <p:nvSpPr>
            <p:cNvPr id="211" name="矩形 210"/>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212" name="群組 211"/>
            <p:cNvGrpSpPr/>
            <p:nvPr/>
          </p:nvGrpSpPr>
          <p:grpSpPr>
            <a:xfrm rot="21265833">
              <a:off x="-30571" y="1828628"/>
              <a:ext cx="317144" cy="302092"/>
              <a:chOff x="-43095" y="1828685"/>
              <a:chExt cx="317144" cy="302092"/>
            </a:xfrm>
          </p:grpSpPr>
          <p:cxnSp>
            <p:nvCxnSpPr>
              <p:cNvPr id="213" name="直線接點 212"/>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直線接點 213"/>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15" name="直線單箭頭接點 214"/>
          <p:cNvCxnSpPr>
            <a:endCxn id="217" idx="2"/>
          </p:cNvCxnSpPr>
          <p:nvPr/>
        </p:nvCxnSpPr>
        <p:spPr>
          <a:xfrm flipH="1" flipV="1">
            <a:off x="6384832" y="2901025"/>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16" name="群組 215"/>
          <p:cNvGrpSpPr/>
          <p:nvPr/>
        </p:nvGrpSpPr>
        <p:grpSpPr>
          <a:xfrm>
            <a:off x="6235640" y="2591012"/>
            <a:ext cx="298383" cy="310013"/>
            <a:chOff x="-105878" y="1740168"/>
            <a:chExt cx="461666" cy="461665"/>
          </a:xfrm>
        </p:grpSpPr>
        <p:sp>
          <p:nvSpPr>
            <p:cNvPr id="217" name="矩形 216"/>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218" name="群組 217"/>
            <p:cNvGrpSpPr/>
            <p:nvPr/>
          </p:nvGrpSpPr>
          <p:grpSpPr>
            <a:xfrm rot="21265833">
              <a:off x="-30571" y="1828628"/>
              <a:ext cx="317144" cy="302092"/>
              <a:chOff x="-43095" y="1828685"/>
              <a:chExt cx="317144" cy="302092"/>
            </a:xfrm>
          </p:grpSpPr>
          <p:cxnSp>
            <p:nvCxnSpPr>
              <p:cNvPr id="219" name="直線接點 218"/>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直線接點 219"/>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21" name="直線單箭頭接點 220"/>
          <p:cNvCxnSpPr>
            <a:endCxn id="223" idx="2"/>
          </p:cNvCxnSpPr>
          <p:nvPr/>
        </p:nvCxnSpPr>
        <p:spPr>
          <a:xfrm flipH="1" flipV="1">
            <a:off x="8614932" y="2917708"/>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22" name="群組 221"/>
          <p:cNvGrpSpPr/>
          <p:nvPr/>
        </p:nvGrpSpPr>
        <p:grpSpPr>
          <a:xfrm>
            <a:off x="8465740" y="2607695"/>
            <a:ext cx="298383" cy="310013"/>
            <a:chOff x="-105878" y="1740168"/>
            <a:chExt cx="461666" cy="461665"/>
          </a:xfrm>
        </p:grpSpPr>
        <p:sp>
          <p:nvSpPr>
            <p:cNvPr id="223" name="矩形 222"/>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224" name="群組 223"/>
            <p:cNvGrpSpPr/>
            <p:nvPr/>
          </p:nvGrpSpPr>
          <p:grpSpPr>
            <a:xfrm rot="21265833">
              <a:off x="-30571" y="1828628"/>
              <a:ext cx="317144" cy="302092"/>
              <a:chOff x="-43095" y="1828685"/>
              <a:chExt cx="317144" cy="302092"/>
            </a:xfrm>
          </p:grpSpPr>
          <p:cxnSp>
            <p:nvCxnSpPr>
              <p:cNvPr id="225" name="直線接點 224"/>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直線接點 225"/>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27" name="直線單箭頭接點 226"/>
          <p:cNvCxnSpPr/>
          <p:nvPr/>
        </p:nvCxnSpPr>
        <p:spPr>
          <a:xfrm flipV="1">
            <a:off x="1869663" y="1601862"/>
            <a:ext cx="0" cy="944000"/>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8" name="直線單箭頭接點 227"/>
          <p:cNvCxnSpPr/>
          <p:nvPr/>
        </p:nvCxnSpPr>
        <p:spPr>
          <a:xfrm flipH="1" flipV="1">
            <a:off x="4116138" y="1576040"/>
            <a:ext cx="0" cy="987215"/>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9" name="直線單箭頭接點 228"/>
          <p:cNvCxnSpPr/>
          <p:nvPr/>
        </p:nvCxnSpPr>
        <p:spPr>
          <a:xfrm flipH="1" flipV="1">
            <a:off x="6382507" y="1544948"/>
            <a:ext cx="0" cy="1036363"/>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0" name="直線單箭頭接點 229"/>
          <p:cNvCxnSpPr/>
          <p:nvPr/>
        </p:nvCxnSpPr>
        <p:spPr>
          <a:xfrm flipH="1" flipV="1">
            <a:off x="8613577" y="1564945"/>
            <a:ext cx="0" cy="1053869"/>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1" name="直線單箭頭接點 230"/>
          <p:cNvCxnSpPr>
            <a:endCxn id="205" idx="1"/>
          </p:cNvCxnSpPr>
          <p:nvPr/>
        </p:nvCxnSpPr>
        <p:spPr>
          <a:xfrm>
            <a:off x="1155001" y="2709688"/>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直線單箭頭接點 231"/>
          <p:cNvCxnSpPr/>
          <p:nvPr/>
        </p:nvCxnSpPr>
        <p:spPr>
          <a:xfrm>
            <a:off x="3448691" y="2728030"/>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3" name="直線單箭頭接點 232"/>
          <p:cNvCxnSpPr/>
          <p:nvPr/>
        </p:nvCxnSpPr>
        <p:spPr>
          <a:xfrm>
            <a:off x="5679003" y="2746018"/>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4" name="直線單箭頭接點 233"/>
          <p:cNvCxnSpPr/>
          <p:nvPr/>
        </p:nvCxnSpPr>
        <p:spPr>
          <a:xfrm>
            <a:off x="7883672" y="2762701"/>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5" name="直線單箭頭接點 234"/>
          <p:cNvCxnSpPr/>
          <p:nvPr/>
        </p:nvCxnSpPr>
        <p:spPr>
          <a:xfrm flipH="1">
            <a:off x="1526125" y="1568592"/>
            <a:ext cx="707782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投影片編號版面配置區 3"/>
          <p:cNvSpPr>
            <a:spLocks noGrp="1"/>
          </p:cNvSpPr>
          <p:nvPr>
            <p:ph type="sldNum" sz="quarter" idx="12"/>
          </p:nvPr>
        </p:nvSpPr>
        <p:spPr/>
        <p:txBody>
          <a:bodyPr/>
          <a:lstStyle/>
          <a:p>
            <a:fld id="{14FE7D4A-7B99-4F9B-9C7F-3AECE8C25A38}" type="slidenum">
              <a:rPr lang="zh-TW" altLang="en-US" smtClean="0"/>
            </a:fld>
            <a:endParaRPr lang="zh-TW" altLang="en-US"/>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33"/>
                                        </p:tgtEl>
                                        <p:attrNameLst>
                                          <p:attrName>style.visibility</p:attrName>
                                        </p:attrNameLst>
                                      </p:cBhvr>
                                      <p:to>
                                        <p:strVal val="visible"/>
                                      </p:to>
                                    </p:set>
                                  </p:childTnLst>
                                </p:cTn>
                              </p:par>
                              <p:par>
                                <p:cTn id="45" presetID="1" presetClass="exit" presetSubtype="0" fill="hold" grpId="1" nodeType="withEffect">
                                  <p:stCondLst>
                                    <p:cond delay="0"/>
                                  </p:stCondLst>
                                  <p:childTnLst>
                                    <p:set>
                                      <p:cBhvr>
                                        <p:cTn id="46" dur="1" fill="hold">
                                          <p:stCondLst>
                                            <p:cond delay="0"/>
                                          </p:stCondLst>
                                        </p:cTn>
                                        <p:tgtEl>
                                          <p:spTgt spid="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2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34"/>
                                        </p:tgtEl>
                                        <p:attrNameLst>
                                          <p:attrName>style.visibility</p:attrName>
                                        </p:attrNameLst>
                                      </p:cBhvr>
                                      <p:to>
                                        <p:strVal val="visible"/>
                                      </p:to>
                                    </p:set>
                                  </p:childTnLst>
                                </p:cTn>
                              </p:par>
                              <p:par>
                                <p:cTn id="57" presetID="1" presetClass="exit" presetSubtype="0" fill="hold" grpId="1" nodeType="withEffect">
                                  <p:stCondLst>
                                    <p:cond delay="0"/>
                                  </p:stCondLst>
                                  <p:childTnLst>
                                    <p:set>
                                      <p:cBhvr>
                                        <p:cTn id="58" dur="1" fill="hold">
                                          <p:stCondLst>
                                            <p:cond delay="0"/>
                                          </p:stCondLst>
                                        </p:cTn>
                                        <p:tgtEl>
                                          <p:spTgt spid="333"/>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2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2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35"/>
                                        </p:tgtEl>
                                        <p:attrNameLst>
                                          <p:attrName>style.visibility</p:attrName>
                                        </p:attrNameLst>
                                      </p:cBhvr>
                                      <p:to>
                                        <p:strVal val="visible"/>
                                      </p:to>
                                    </p:set>
                                  </p:childTnLst>
                                </p:cTn>
                              </p:par>
                              <p:par>
                                <p:cTn id="69" presetID="1" presetClass="exit" presetSubtype="0" fill="hold" grpId="1" nodeType="withEffect">
                                  <p:stCondLst>
                                    <p:cond delay="0"/>
                                  </p:stCondLst>
                                  <p:childTnLst>
                                    <p:set>
                                      <p:cBhvr>
                                        <p:cTn id="70" dur="1" fill="hold">
                                          <p:stCondLst>
                                            <p:cond delay="0"/>
                                          </p:stCondLst>
                                        </p:cTn>
                                        <p:tgtEl>
                                          <p:spTgt spid="334"/>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3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3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32"/>
                                        </p:tgtEl>
                                        <p:attrNameLst>
                                          <p:attrName>style.visibility</p:attrName>
                                        </p:attrNameLst>
                                      </p:cBhvr>
                                      <p:to>
                                        <p:strVal val="visible"/>
                                      </p:to>
                                    </p:set>
                                  </p:childTnLst>
                                </p:cTn>
                              </p:par>
                              <p:par>
                                <p:cTn id="81" presetID="1" presetClass="exit" presetSubtype="0" fill="hold" grpId="1" nodeType="withEffect">
                                  <p:stCondLst>
                                    <p:cond delay="0"/>
                                  </p:stCondLst>
                                  <p:childTnLst>
                                    <p:set>
                                      <p:cBhvr>
                                        <p:cTn id="82" dur="1" fill="hold">
                                          <p:stCondLst>
                                            <p:cond delay="0"/>
                                          </p:stCondLst>
                                        </p:cTn>
                                        <p:tgtEl>
                                          <p:spTgt spid="3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 grpId="0" animBg="1"/>
      <p:bldP spid="310" grpId="0" animBg="1"/>
      <p:bldP spid="311" grpId="0" animBg="1"/>
      <p:bldP spid="312" grpId="0" animBg="1"/>
      <p:bldP spid="318" grpId="0"/>
      <p:bldP spid="324" grpId="0" animBg="1"/>
      <p:bldP spid="325" grpId="0"/>
      <p:bldP spid="326" grpId="0" animBg="1"/>
      <p:bldP spid="327" grpId="0"/>
      <p:bldP spid="328" grpId="0" animBg="1"/>
      <p:bldP spid="329" grpId="0"/>
      <p:bldP spid="330" grpId="0" animBg="1"/>
      <p:bldP spid="331" grpId="0"/>
      <p:bldP spid="332" grpId="0"/>
      <p:bldP spid="3" grpId="0" animBg="1"/>
      <p:bldP spid="3" grpId="1" animBg="1"/>
      <p:bldP spid="333" grpId="0" animBg="1"/>
      <p:bldP spid="333" grpId="1" animBg="1"/>
      <p:bldP spid="334" grpId="0" animBg="1"/>
      <p:bldP spid="334" grpId="1" animBg="1"/>
      <p:bldP spid="335" grpId="0" animBg="1"/>
      <p:bldP spid="335"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Sophisticated Input </a:t>
            </a:r>
            <a:endParaRPr lang="zh-TW" altLang="en-US" dirty="0"/>
          </a:p>
        </p:txBody>
      </p:sp>
      <p:sp>
        <p:nvSpPr>
          <p:cNvPr id="3" name="內容版面配置區 2"/>
          <p:cNvSpPr>
            <a:spLocks noGrp="1"/>
          </p:cNvSpPr>
          <p:nvPr>
            <p:ph idx="1"/>
          </p:nvPr>
        </p:nvSpPr>
        <p:spPr/>
        <p:txBody>
          <a:bodyPr/>
          <a:lstStyle/>
          <a:p>
            <a:r>
              <a:rPr lang="en-US" altLang="zh-TW" dirty="0"/>
              <a:t>Input is </a:t>
            </a:r>
            <a:r>
              <a:rPr lang="en-US" altLang="zh-TW" b="1" dirty="0"/>
              <a:t>a vector </a:t>
            </a:r>
            <a:endParaRPr lang="en-US" altLang="zh-TW" b="1" dirty="0"/>
          </a:p>
          <a:p>
            <a:endParaRPr lang="en-US" altLang="zh-TW" dirty="0"/>
          </a:p>
          <a:p>
            <a:endParaRPr lang="en-US" altLang="zh-TW" dirty="0"/>
          </a:p>
          <a:p>
            <a:endParaRPr lang="en-US" altLang="zh-TW" dirty="0"/>
          </a:p>
          <a:p>
            <a:r>
              <a:rPr lang="en-US" altLang="zh-TW" dirty="0"/>
              <a:t>Input is </a:t>
            </a:r>
            <a:r>
              <a:rPr lang="en-US" altLang="zh-TW" b="1" dirty="0"/>
              <a:t>a set of vectors</a:t>
            </a:r>
            <a:endParaRPr lang="zh-TW" altLang="en-US" b="1" dirty="0"/>
          </a:p>
        </p:txBody>
      </p:sp>
      <p:sp>
        <p:nvSpPr>
          <p:cNvPr id="4" name="矩形: 圓角 3"/>
          <p:cNvSpPr/>
          <p:nvPr/>
        </p:nvSpPr>
        <p:spPr>
          <a:xfrm>
            <a:off x="3874412" y="2398143"/>
            <a:ext cx="1673524" cy="103085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Model</a:t>
            </a:r>
            <a:endParaRPr lang="zh-TW" altLang="en-US" sz="2400" dirty="0"/>
          </a:p>
        </p:txBody>
      </p:sp>
      <p:cxnSp>
        <p:nvCxnSpPr>
          <p:cNvPr id="7" name="直線單箭頭接點 6"/>
          <p:cNvCxnSpPr/>
          <p:nvPr/>
        </p:nvCxnSpPr>
        <p:spPr>
          <a:xfrm>
            <a:off x="3132539" y="2915728"/>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單箭頭接點 7"/>
          <p:cNvCxnSpPr/>
          <p:nvPr/>
        </p:nvCxnSpPr>
        <p:spPr>
          <a:xfrm>
            <a:off x="5648576" y="2913571"/>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字方塊 8"/>
          <p:cNvSpPr txBox="1"/>
          <p:nvPr/>
        </p:nvSpPr>
        <p:spPr>
          <a:xfrm>
            <a:off x="6286930" y="2682738"/>
            <a:ext cx="2656936" cy="461665"/>
          </a:xfrm>
          <a:prstGeom prst="rect">
            <a:avLst/>
          </a:prstGeom>
          <a:noFill/>
        </p:spPr>
        <p:txBody>
          <a:bodyPr wrap="square" rtlCol="0">
            <a:spAutoFit/>
          </a:bodyPr>
          <a:lstStyle/>
          <a:p>
            <a:r>
              <a:rPr lang="en-US" altLang="zh-TW" sz="2400" dirty="0"/>
              <a:t>Scalar or Class</a:t>
            </a:r>
            <a:endParaRPr lang="zh-TW" altLang="en-US" sz="2400" dirty="0"/>
          </a:p>
        </p:txBody>
      </p:sp>
      <p:sp>
        <p:nvSpPr>
          <p:cNvPr id="10" name="矩形: 圓角 9"/>
          <p:cNvSpPr/>
          <p:nvPr/>
        </p:nvSpPr>
        <p:spPr>
          <a:xfrm>
            <a:off x="3874412" y="4635318"/>
            <a:ext cx="1673524" cy="103085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Model</a:t>
            </a:r>
            <a:endParaRPr lang="zh-TW" altLang="en-US" sz="2400" dirty="0"/>
          </a:p>
        </p:txBody>
      </p:sp>
      <p:cxnSp>
        <p:nvCxnSpPr>
          <p:cNvPr id="12" name="直線單箭頭接點 11"/>
          <p:cNvCxnSpPr/>
          <p:nvPr/>
        </p:nvCxnSpPr>
        <p:spPr>
          <a:xfrm>
            <a:off x="3132539" y="5152903"/>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a:off x="5648576" y="5150746"/>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文字方塊 13"/>
          <p:cNvSpPr txBox="1"/>
          <p:nvPr/>
        </p:nvSpPr>
        <p:spPr>
          <a:xfrm>
            <a:off x="6286930" y="4919913"/>
            <a:ext cx="2656936" cy="461665"/>
          </a:xfrm>
          <a:prstGeom prst="rect">
            <a:avLst/>
          </a:prstGeom>
          <a:noFill/>
        </p:spPr>
        <p:txBody>
          <a:bodyPr wrap="square" rtlCol="0">
            <a:spAutoFit/>
          </a:bodyPr>
          <a:lstStyle/>
          <a:p>
            <a:r>
              <a:rPr lang="en-US" altLang="zh-TW" sz="2400" dirty="0"/>
              <a:t>Scalars or Classes</a:t>
            </a:r>
            <a:endParaRPr lang="zh-TW" altLang="en-US" sz="2400" dirty="0"/>
          </a:p>
        </p:txBody>
      </p:sp>
      <p:sp>
        <p:nvSpPr>
          <p:cNvPr id="6" name="文字方塊 5"/>
          <p:cNvSpPr txBox="1"/>
          <p:nvPr/>
        </p:nvSpPr>
        <p:spPr>
          <a:xfrm>
            <a:off x="761655" y="5592842"/>
            <a:ext cx="2684241" cy="461665"/>
          </a:xfrm>
          <a:prstGeom prst="rect">
            <a:avLst/>
          </a:prstGeom>
          <a:noFill/>
        </p:spPr>
        <p:txBody>
          <a:bodyPr wrap="square" rtlCol="0">
            <a:spAutoFit/>
          </a:bodyPr>
          <a:lstStyle/>
          <a:p>
            <a:r>
              <a:rPr lang="en-US" altLang="zh-TW" sz="2400" dirty="0"/>
              <a:t>(may change length)</a:t>
            </a:r>
            <a:endParaRPr lang="zh-TW" altLang="en-US" sz="2400" dirty="0"/>
          </a:p>
        </p:txBody>
      </p:sp>
      <p:sp>
        <p:nvSpPr>
          <p:cNvPr id="20" name="矩形: 圓角 19"/>
          <p:cNvSpPr/>
          <p:nvPr/>
        </p:nvSpPr>
        <p:spPr>
          <a:xfrm>
            <a:off x="1298905" y="4800778"/>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1" name="矩形: 圓角 20"/>
          <p:cNvSpPr/>
          <p:nvPr/>
        </p:nvSpPr>
        <p:spPr>
          <a:xfrm>
            <a:off x="1795782" y="4800778"/>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22" name="矩形: 圓角 21"/>
          <p:cNvSpPr/>
          <p:nvPr/>
        </p:nvSpPr>
        <p:spPr>
          <a:xfrm>
            <a:off x="2254913" y="4800778"/>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3" name="矩形: 圓角 22"/>
          <p:cNvSpPr/>
          <p:nvPr/>
        </p:nvSpPr>
        <p:spPr>
          <a:xfrm>
            <a:off x="2693726" y="4800779"/>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24" name="矩形: 圓角 23"/>
          <p:cNvSpPr/>
          <p:nvPr/>
        </p:nvSpPr>
        <p:spPr>
          <a:xfrm>
            <a:off x="2693726" y="2576125"/>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 name="投影片編號版面配置區 4"/>
          <p:cNvSpPr>
            <a:spLocks noGrp="1"/>
          </p:cNvSpPr>
          <p:nvPr>
            <p:ph type="sldNum" sz="quarter" idx="12"/>
          </p:nvPr>
        </p:nvSpPr>
        <p:spPr/>
        <p:txBody>
          <a:bodyPr/>
          <a:lstStyle/>
          <a:p>
            <a:fld id="{14FE7D4A-7B99-4F9B-9C7F-3AECE8C25A38}" type="slidenum">
              <a:rPr lang="zh-TW" altLang="en-US" smtClean="0"/>
            </a:fld>
            <a:endParaRPr lang="zh-TW" altLang="en-US"/>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6" grpId="0"/>
      <p:bldP spid="20" grpId="0" animBg="1"/>
      <p:bldP spid="21" grpId="0" animBg="1"/>
      <p:bldP spid="22" grpId="0" animBg="1"/>
      <p:bldP spid="2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5075" y="75338"/>
            <a:ext cx="2522101" cy="584775"/>
          </a:xfrm>
          <a:prstGeom prst="rect">
            <a:avLst/>
          </a:prstGeom>
        </p:spPr>
        <p:txBody>
          <a:bodyPr wrap="none">
            <a:spAutoFit/>
          </a:bodyPr>
          <a:lstStyle/>
          <a:p>
            <a:r>
              <a:rPr lang="en-US" altLang="zh-TW" sz="3200" b="1" i="1" u="sng" dirty="0"/>
              <a:t>Self-attention</a:t>
            </a:r>
            <a:endParaRPr lang="zh-TW" altLang="en-US" sz="3200" b="1" i="1" u="sng" dirty="0"/>
          </a:p>
        </p:txBody>
      </p:sp>
      <p:sp>
        <p:nvSpPr>
          <p:cNvPr id="278" name="文字方塊 277"/>
          <p:cNvSpPr txBox="1"/>
          <p:nvPr/>
        </p:nvSpPr>
        <p:spPr>
          <a:xfrm>
            <a:off x="5131634" y="355019"/>
            <a:ext cx="348400" cy="523220"/>
          </a:xfrm>
          <a:prstGeom prst="rect">
            <a:avLst/>
          </a:prstGeom>
          <a:noFill/>
        </p:spPr>
        <p:txBody>
          <a:bodyPr wrap="square" rtlCol="0">
            <a:spAutoFit/>
          </a:bodyPr>
          <a:lstStyle/>
          <a:p>
            <a:r>
              <a:rPr lang="en-US" altLang="zh-TW" sz="2800" b="1" dirty="0"/>
              <a:t>=</a:t>
            </a:r>
            <a:endParaRPr lang="zh-TW" altLang="en-US" sz="2800" b="1" dirty="0"/>
          </a:p>
        </p:txBody>
      </p:sp>
      <p:grpSp>
        <p:nvGrpSpPr>
          <p:cNvPr id="279" name="群組 278"/>
          <p:cNvGrpSpPr/>
          <p:nvPr/>
        </p:nvGrpSpPr>
        <p:grpSpPr>
          <a:xfrm>
            <a:off x="5572019" y="317542"/>
            <a:ext cx="639241" cy="608154"/>
            <a:chOff x="5091792" y="1543557"/>
            <a:chExt cx="639241" cy="608154"/>
          </a:xfrm>
        </p:grpSpPr>
        <p:sp>
          <p:nvSpPr>
            <p:cNvPr id="280" name="文字方塊 279"/>
            <p:cNvSpPr txBox="1"/>
            <p:nvPr/>
          </p:nvSpPr>
          <p:spPr>
            <a:xfrm>
              <a:off x="5091792" y="1543557"/>
              <a:ext cx="639241" cy="60815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endParaRPr lang="zh-TW" altLang="en-US" dirty="0"/>
            </a:p>
          </p:txBody>
        </p:sp>
        <mc:AlternateContent xmlns:mc="http://schemas.openxmlformats.org/markup-compatibility/2006">
          <mc:Choice xmlns:a14="http://schemas.microsoft.com/office/drawing/2010/main" Requires="a14">
            <p:sp>
              <p:nvSpPr>
                <p:cNvPr id="281" name="文字方塊 280"/>
                <p:cNvSpPr txBox="1"/>
                <p:nvPr/>
              </p:nvSpPr>
              <p:spPr>
                <a:xfrm>
                  <a:off x="5182638" y="1684301"/>
                  <a:ext cx="534184"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sup>
                        </m:sSup>
                      </m:oMath>
                    </m:oMathPara>
                  </a14:m>
                  <a:endParaRPr lang="zh-TW" altLang="en-US" sz="2400" dirty="0"/>
                </a:p>
              </p:txBody>
            </p:sp>
          </mc:Choice>
          <mc:Fallback>
            <p:sp>
              <p:nvSpPr>
                <p:cNvPr id="281" name="文字方塊 280"/>
                <p:cNvSpPr txBox="1">
                  <a:spLocks noRot="1" noChangeAspect="1" noMove="1" noResize="1" noEditPoints="1" noAdjustHandles="1" noChangeArrowheads="1" noChangeShapeType="1" noTextEdit="1"/>
                </p:cNvSpPr>
                <p:nvPr/>
              </p:nvSpPr>
              <p:spPr>
                <a:xfrm>
                  <a:off x="5182638" y="1684301"/>
                  <a:ext cx="534184" cy="369332"/>
                </a:xfrm>
                <a:prstGeom prst="rect">
                  <a:avLst/>
                </a:prstGeom>
                <a:blipFill rotWithShape="1">
                  <a:blip r:embed="rId1"/>
                </a:blipFill>
              </p:spPr>
              <p:txBody>
                <a:bodyPr/>
                <a:lstStyle/>
                <a:p>
                  <a:r>
                    <a:rPr lang="zh-CN" altLang="en-US">
                      <a:noFill/>
                    </a:rPr>
                    <a:t> </a:t>
                  </a:r>
                </a:p>
              </p:txBody>
            </p:sp>
          </mc:Fallback>
        </mc:AlternateContent>
      </p:grpSp>
      <p:sp>
        <p:nvSpPr>
          <p:cNvPr id="282" name="文字方塊 281"/>
          <p:cNvSpPr txBox="1"/>
          <p:nvPr/>
        </p:nvSpPr>
        <p:spPr>
          <a:xfrm>
            <a:off x="5131634" y="1063864"/>
            <a:ext cx="348400" cy="523220"/>
          </a:xfrm>
          <a:prstGeom prst="rect">
            <a:avLst/>
          </a:prstGeom>
          <a:noFill/>
        </p:spPr>
        <p:txBody>
          <a:bodyPr wrap="square" rtlCol="0">
            <a:spAutoFit/>
          </a:bodyPr>
          <a:lstStyle/>
          <a:p>
            <a:r>
              <a:rPr lang="en-US" altLang="zh-TW" sz="2800" b="1" dirty="0"/>
              <a:t>=</a:t>
            </a:r>
            <a:endParaRPr lang="zh-TW" altLang="en-US" sz="2800" b="1" dirty="0"/>
          </a:p>
        </p:txBody>
      </p:sp>
      <p:grpSp>
        <p:nvGrpSpPr>
          <p:cNvPr id="283" name="群組 282"/>
          <p:cNvGrpSpPr/>
          <p:nvPr/>
        </p:nvGrpSpPr>
        <p:grpSpPr>
          <a:xfrm>
            <a:off x="5572019" y="1040908"/>
            <a:ext cx="639241" cy="608154"/>
            <a:chOff x="5091792" y="1543557"/>
            <a:chExt cx="639241" cy="608154"/>
          </a:xfrm>
        </p:grpSpPr>
        <p:sp>
          <p:nvSpPr>
            <p:cNvPr id="284" name="文字方塊 283"/>
            <p:cNvSpPr txBox="1"/>
            <p:nvPr/>
          </p:nvSpPr>
          <p:spPr>
            <a:xfrm>
              <a:off x="5091792" y="1543557"/>
              <a:ext cx="639241" cy="60815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endParaRPr lang="zh-TW" altLang="en-US" dirty="0"/>
            </a:p>
          </p:txBody>
        </p:sp>
        <mc:AlternateContent xmlns:mc="http://schemas.openxmlformats.org/markup-compatibility/2006">
          <mc:Choice xmlns:a14="http://schemas.microsoft.com/office/drawing/2010/main" Requires="a14">
            <p:sp>
              <p:nvSpPr>
                <p:cNvPr id="285" name="文字方塊 284"/>
                <p:cNvSpPr txBox="1"/>
                <p:nvPr/>
              </p:nvSpPr>
              <p:spPr>
                <a:xfrm>
                  <a:off x="5182638" y="1684301"/>
                  <a:ext cx="535595" cy="37587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𝑘</m:t>
                            </m:r>
                          </m:sup>
                        </m:sSup>
                      </m:oMath>
                    </m:oMathPara>
                  </a14:m>
                  <a:endParaRPr lang="zh-TW" altLang="en-US" sz="2400" dirty="0"/>
                </a:p>
              </p:txBody>
            </p:sp>
          </mc:Choice>
          <mc:Fallback>
            <p:sp>
              <p:nvSpPr>
                <p:cNvPr id="285" name="文字方塊 284"/>
                <p:cNvSpPr txBox="1">
                  <a:spLocks noRot="1" noChangeAspect="1" noMove="1" noResize="1" noEditPoints="1" noAdjustHandles="1" noChangeArrowheads="1" noChangeShapeType="1" noTextEdit="1"/>
                </p:cNvSpPr>
                <p:nvPr/>
              </p:nvSpPr>
              <p:spPr>
                <a:xfrm>
                  <a:off x="5182638" y="1684301"/>
                  <a:ext cx="535595" cy="375872"/>
                </a:xfrm>
                <a:prstGeom prst="rect">
                  <a:avLst/>
                </a:prstGeom>
                <a:blipFill rotWithShape="1">
                  <a:blip r:embed="rId2"/>
                </a:blipFill>
              </p:spPr>
              <p:txBody>
                <a:bodyPr/>
                <a:lstStyle/>
                <a:p>
                  <a:r>
                    <a:rPr lang="zh-CN" altLang="en-US">
                      <a:noFill/>
                    </a:rPr>
                    <a:t> </a:t>
                  </a:r>
                </a:p>
              </p:txBody>
            </p:sp>
          </mc:Fallback>
        </mc:AlternateContent>
      </p:grpSp>
      <p:sp>
        <p:nvSpPr>
          <p:cNvPr id="286" name="文字方塊 285"/>
          <p:cNvSpPr txBox="1"/>
          <p:nvPr/>
        </p:nvSpPr>
        <p:spPr>
          <a:xfrm>
            <a:off x="5109542" y="1756285"/>
            <a:ext cx="348400" cy="523220"/>
          </a:xfrm>
          <a:prstGeom prst="rect">
            <a:avLst/>
          </a:prstGeom>
          <a:noFill/>
        </p:spPr>
        <p:txBody>
          <a:bodyPr wrap="square" rtlCol="0">
            <a:spAutoFit/>
          </a:bodyPr>
          <a:lstStyle/>
          <a:p>
            <a:r>
              <a:rPr lang="en-US" altLang="zh-TW" sz="2800" b="1" dirty="0"/>
              <a:t>=</a:t>
            </a:r>
            <a:endParaRPr lang="zh-TW" altLang="en-US" sz="2800" b="1" dirty="0"/>
          </a:p>
        </p:txBody>
      </p:sp>
      <p:grpSp>
        <p:nvGrpSpPr>
          <p:cNvPr id="287" name="群組 286"/>
          <p:cNvGrpSpPr/>
          <p:nvPr/>
        </p:nvGrpSpPr>
        <p:grpSpPr>
          <a:xfrm>
            <a:off x="5572498" y="1700667"/>
            <a:ext cx="639241" cy="608154"/>
            <a:chOff x="5091792" y="1543557"/>
            <a:chExt cx="639241" cy="608154"/>
          </a:xfrm>
        </p:grpSpPr>
        <p:sp>
          <p:nvSpPr>
            <p:cNvPr id="288" name="文字方塊 287"/>
            <p:cNvSpPr txBox="1"/>
            <p:nvPr/>
          </p:nvSpPr>
          <p:spPr>
            <a:xfrm>
              <a:off x="5091792" y="1543557"/>
              <a:ext cx="639241" cy="60815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endParaRPr lang="zh-TW" altLang="en-US" dirty="0"/>
            </a:p>
          </p:txBody>
        </p:sp>
        <mc:AlternateContent xmlns:mc="http://schemas.openxmlformats.org/markup-compatibility/2006">
          <mc:Choice xmlns:a14="http://schemas.microsoft.com/office/drawing/2010/main" Requires="a14">
            <p:sp>
              <p:nvSpPr>
                <p:cNvPr id="289" name="文字方塊 288"/>
                <p:cNvSpPr txBox="1"/>
                <p:nvPr/>
              </p:nvSpPr>
              <p:spPr>
                <a:xfrm>
                  <a:off x="5182638" y="1684301"/>
                  <a:ext cx="525079"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𝑣</m:t>
                            </m:r>
                          </m:sup>
                        </m:sSup>
                      </m:oMath>
                    </m:oMathPara>
                  </a14:m>
                  <a:endParaRPr lang="zh-TW" altLang="en-US" sz="2400" dirty="0"/>
                </a:p>
              </p:txBody>
            </p:sp>
          </mc:Choice>
          <mc:Fallback>
            <p:sp>
              <p:nvSpPr>
                <p:cNvPr id="289" name="文字方塊 288"/>
                <p:cNvSpPr txBox="1">
                  <a:spLocks noRot="1" noChangeAspect="1" noMove="1" noResize="1" noEditPoints="1" noAdjustHandles="1" noChangeArrowheads="1" noChangeShapeType="1" noTextEdit="1"/>
                </p:cNvSpPr>
                <p:nvPr/>
              </p:nvSpPr>
              <p:spPr>
                <a:xfrm>
                  <a:off x="5182638" y="1684301"/>
                  <a:ext cx="525079" cy="369332"/>
                </a:xfrm>
                <a:prstGeom prst="rect">
                  <a:avLst/>
                </a:prstGeom>
                <a:blipFill rotWithShape="1">
                  <a:blip r:embed="rId3"/>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3" name="矩形 2"/>
              <p:cNvSpPr/>
              <p:nvPr/>
            </p:nvSpPr>
            <p:spPr>
              <a:xfrm>
                <a:off x="3325564" y="274587"/>
                <a:ext cx="1713297" cy="612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i="1">
                          <a:latin typeface="Cambria Math" panose="02040503050406030204" pitchFamily="18" charset="0"/>
                        </a:rPr>
                        <m:t>Q</m:t>
                      </m:r>
                    </m:oMath>
                  </m:oMathPara>
                </a14:m>
                <a:endParaRPr lang="zh-TW" altLang="en-US" sz="2800" dirty="0"/>
              </a:p>
            </p:txBody>
          </p:sp>
        </mc:Choice>
        <mc:Fallback>
          <p:sp>
            <p:nvSpPr>
              <p:cNvPr id="3" name="矩形 2"/>
              <p:cNvSpPr>
                <a:spLocks noRot="1" noChangeAspect="1" noMove="1" noResize="1" noEditPoints="1" noAdjustHandles="1" noChangeArrowheads="1" noChangeShapeType="1" noTextEdit="1"/>
              </p:cNvSpPr>
              <p:nvPr/>
            </p:nvSpPr>
            <p:spPr>
              <a:xfrm>
                <a:off x="3325564" y="274587"/>
                <a:ext cx="1713297" cy="612000"/>
              </a:xfrm>
              <a:prstGeom prst="rect">
                <a:avLst/>
              </a:prstGeom>
              <a:blipFill rotWithShape="1">
                <a:blip r:embed="rId4"/>
                <a:stretch>
                  <a:fillRect l="-301" t="-874" r="-252" b="-706"/>
                </a:stretch>
              </a:blipFill>
            </p:spPr>
            <p:style>
              <a:lnRef idx="1">
                <a:schemeClr val="accent2"/>
              </a:lnRef>
              <a:fillRef idx="2">
                <a:schemeClr val="accent2"/>
              </a:fillRef>
              <a:effectRef idx="1">
                <a:schemeClr val="accent2"/>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0" name="矩形 289"/>
              <p:cNvSpPr/>
              <p:nvPr/>
            </p:nvSpPr>
            <p:spPr>
              <a:xfrm>
                <a:off x="3325563" y="988067"/>
                <a:ext cx="1713297" cy="612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i="1" smtClean="0">
                          <a:latin typeface="Cambria Math" panose="02040503050406030204" pitchFamily="18" charset="0"/>
                        </a:rPr>
                        <m:t>K</m:t>
                      </m:r>
                    </m:oMath>
                  </m:oMathPara>
                </a14:m>
                <a:endParaRPr lang="zh-TW" altLang="en-US" sz="2800" dirty="0"/>
              </a:p>
            </p:txBody>
          </p:sp>
        </mc:Choice>
        <mc:Fallback>
          <p:sp>
            <p:nvSpPr>
              <p:cNvPr id="290" name="矩形 289"/>
              <p:cNvSpPr>
                <a:spLocks noRot="1" noChangeAspect="1" noMove="1" noResize="1" noEditPoints="1" noAdjustHandles="1" noChangeArrowheads="1" noChangeShapeType="1" noTextEdit="1"/>
              </p:cNvSpPr>
              <p:nvPr/>
            </p:nvSpPr>
            <p:spPr>
              <a:xfrm>
                <a:off x="3325563" y="988067"/>
                <a:ext cx="1713297" cy="612000"/>
              </a:xfrm>
              <a:prstGeom prst="rect">
                <a:avLst/>
              </a:prstGeom>
              <a:blipFill rotWithShape="1">
                <a:blip r:embed="rId5"/>
                <a:stretch>
                  <a:fillRect l="-300" t="-831" r="-252" b="-748"/>
                </a:stretch>
              </a:blipFill>
            </p:spPr>
            <p:style>
              <a:lnRef idx="1">
                <a:schemeClr val="accent4"/>
              </a:lnRef>
              <a:fillRef idx="2">
                <a:schemeClr val="accent4"/>
              </a:fillRef>
              <a:effectRef idx="1">
                <a:schemeClr val="accent4"/>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1" name="矩形 290"/>
              <p:cNvSpPr/>
              <p:nvPr/>
            </p:nvSpPr>
            <p:spPr>
              <a:xfrm>
                <a:off x="3326225" y="1700667"/>
                <a:ext cx="1713297" cy="612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i="1">
                          <a:latin typeface="Cambria Math" panose="02040503050406030204" pitchFamily="18" charset="0"/>
                        </a:rPr>
                        <m:t>V</m:t>
                      </m:r>
                    </m:oMath>
                  </m:oMathPara>
                </a14:m>
                <a:endParaRPr lang="zh-TW" altLang="en-US" sz="2800" dirty="0"/>
              </a:p>
            </p:txBody>
          </p:sp>
        </mc:Choice>
        <mc:Fallback>
          <p:sp>
            <p:nvSpPr>
              <p:cNvPr id="291" name="矩形 290"/>
              <p:cNvSpPr>
                <a:spLocks noRot="1" noChangeAspect="1" noMove="1" noResize="1" noEditPoints="1" noAdjustHandles="1" noChangeArrowheads="1" noChangeShapeType="1" noTextEdit="1"/>
              </p:cNvSpPr>
              <p:nvPr/>
            </p:nvSpPr>
            <p:spPr>
              <a:xfrm>
                <a:off x="3326225" y="1700667"/>
                <a:ext cx="1713297" cy="612000"/>
              </a:xfrm>
              <a:prstGeom prst="rect">
                <a:avLst/>
              </a:prstGeom>
              <a:blipFill rotWithShape="1">
                <a:blip r:embed="rId6"/>
                <a:stretch>
                  <a:fillRect l="-302" t="-852" r="-250" b="-727"/>
                </a:stretch>
              </a:blipFill>
            </p:spPr>
            <p:style>
              <a:lnRef idx="1">
                <a:schemeClr val="accent5"/>
              </a:lnRef>
              <a:fillRef idx="2">
                <a:schemeClr val="accent5"/>
              </a:fillRef>
              <a:effectRef idx="1">
                <a:schemeClr val="accent5"/>
              </a:effectRef>
              <a:fontRef idx="minor">
                <a:schemeClr val="dk1"/>
              </a:fontRef>
            </p:style>
            <p:txBody>
              <a:bodyPr/>
              <a:lstStyle/>
              <a:p>
                <a:r>
                  <a:rPr lang="zh-CN" altLang="en-US">
                    <a:noFill/>
                  </a:rPr>
                  <a:t> </a:t>
                </a:r>
              </a:p>
            </p:txBody>
          </p:sp>
        </mc:Fallback>
      </mc:AlternateContent>
      <p:grpSp>
        <p:nvGrpSpPr>
          <p:cNvPr id="308" name="群組 307"/>
          <p:cNvGrpSpPr/>
          <p:nvPr/>
        </p:nvGrpSpPr>
        <p:grpSpPr>
          <a:xfrm>
            <a:off x="5514463" y="3082923"/>
            <a:ext cx="679984" cy="1713297"/>
            <a:chOff x="6592432" y="2322887"/>
            <a:chExt cx="679984" cy="1713297"/>
          </a:xfrm>
        </p:grpSpPr>
        <p:sp>
          <p:nvSpPr>
            <p:cNvPr id="292" name="矩形 291"/>
            <p:cNvSpPr/>
            <p:nvPr/>
          </p:nvSpPr>
          <p:spPr>
            <a:xfrm rot="5400000">
              <a:off x="6075775" y="2839544"/>
              <a:ext cx="1713297" cy="67998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800" dirty="0"/>
            </a:p>
          </p:txBody>
        </p:sp>
        <mc:AlternateContent xmlns:mc="http://schemas.openxmlformats.org/markup-compatibility/2006">
          <mc:Choice xmlns:a14="http://schemas.microsoft.com/office/drawing/2010/main" Requires="a14">
            <p:sp>
              <p:nvSpPr>
                <p:cNvPr id="293" name="文字方塊 292"/>
                <p:cNvSpPr txBox="1"/>
                <p:nvPr/>
              </p:nvSpPr>
              <p:spPr>
                <a:xfrm>
                  <a:off x="6765262" y="2976096"/>
                  <a:ext cx="334322" cy="43088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altLang="zh-TW" sz="2800" b="0" i="1" smtClean="0">
                                <a:latin typeface="Cambria Math" panose="02040503050406030204" pitchFamily="18" charset="0"/>
                              </a:rPr>
                            </m:ctrlPr>
                          </m:sSupPr>
                          <m:e>
                            <m:r>
                              <a:rPr lang="en-US" altLang="zh-TW" sz="2800" b="0" i="1" smtClean="0">
                                <a:latin typeface="Cambria Math" panose="02040503050406030204" pitchFamily="18" charset="0"/>
                              </a:rPr>
                              <m:t>𝐾</m:t>
                            </m:r>
                          </m:e>
                          <m:sup>
                            <m:r>
                              <a:rPr lang="en-US" altLang="zh-TW" sz="2800" b="0" i="1" smtClean="0">
                                <a:latin typeface="Cambria Math" panose="02040503050406030204" pitchFamily="18" charset="0"/>
                              </a:rPr>
                              <m:t>𝑇</m:t>
                            </m:r>
                          </m:sup>
                        </m:sSup>
                      </m:oMath>
                    </m:oMathPara>
                  </a14:m>
                  <a:endParaRPr lang="zh-TW" altLang="en-US" sz="2800" dirty="0"/>
                </a:p>
              </p:txBody>
            </p:sp>
          </mc:Choice>
          <mc:Fallback>
            <p:sp>
              <p:nvSpPr>
                <p:cNvPr id="293" name="文字方塊 292"/>
                <p:cNvSpPr txBox="1">
                  <a:spLocks noRot="1" noChangeAspect="1" noMove="1" noResize="1" noEditPoints="1" noAdjustHandles="1" noChangeArrowheads="1" noChangeShapeType="1" noTextEdit="1"/>
                </p:cNvSpPr>
                <p:nvPr/>
              </p:nvSpPr>
              <p:spPr>
                <a:xfrm>
                  <a:off x="6765262" y="2976096"/>
                  <a:ext cx="334322" cy="430887"/>
                </a:xfrm>
                <a:prstGeom prst="rect">
                  <a:avLst/>
                </a:prstGeom>
                <a:blipFill rotWithShape="1">
                  <a:blip r:embed="rId7"/>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294" name="矩形 293"/>
              <p:cNvSpPr/>
              <p:nvPr/>
            </p:nvSpPr>
            <p:spPr>
              <a:xfrm>
                <a:off x="6291792" y="3587192"/>
                <a:ext cx="1713297" cy="67998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i="1">
                          <a:latin typeface="Cambria Math" panose="02040503050406030204" pitchFamily="18" charset="0"/>
                        </a:rPr>
                        <m:t>Q</m:t>
                      </m:r>
                    </m:oMath>
                  </m:oMathPara>
                </a14:m>
                <a:endParaRPr lang="zh-TW" altLang="en-US" sz="2800" dirty="0"/>
              </a:p>
            </p:txBody>
          </p:sp>
        </mc:Choice>
        <mc:Fallback>
          <p:sp>
            <p:nvSpPr>
              <p:cNvPr id="294" name="矩形 293"/>
              <p:cNvSpPr>
                <a:spLocks noRot="1" noChangeAspect="1" noMove="1" noResize="1" noEditPoints="1" noAdjustHandles="1" noChangeArrowheads="1" noChangeShapeType="1" noTextEdit="1"/>
              </p:cNvSpPr>
              <p:nvPr/>
            </p:nvSpPr>
            <p:spPr>
              <a:xfrm>
                <a:off x="6291792" y="3587192"/>
                <a:ext cx="1713297" cy="679984"/>
              </a:xfrm>
              <a:prstGeom prst="rect">
                <a:avLst/>
              </a:prstGeom>
              <a:blipFill rotWithShape="1">
                <a:blip r:embed="rId8"/>
                <a:stretch>
                  <a:fillRect l="-309" t="-758" r="-243" b="-657"/>
                </a:stretch>
              </a:blipFill>
            </p:spPr>
            <p:style>
              <a:lnRef idx="1">
                <a:schemeClr val="accent2"/>
              </a:lnRef>
              <a:fillRef idx="2">
                <a:schemeClr val="accent2"/>
              </a:fillRef>
              <a:effectRef idx="1">
                <a:schemeClr val="accent2"/>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5" name="矩形 294"/>
              <p:cNvSpPr/>
              <p:nvPr/>
            </p:nvSpPr>
            <p:spPr>
              <a:xfrm>
                <a:off x="3373440" y="3193711"/>
                <a:ext cx="1569546" cy="148890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i="1">
                          <a:latin typeface="Cambria Math" panose="02040503050406030204" pitchFamily="18" charset="0"/>
                        </a:rPr>
                        <m:t>A</m:t>
                      </m:r>
                    </m:oMath>
                  </m:oMathPara>
                </a14:m>
                <a:endParaRPr lang="zh-TW" altLang="en-US" sz="2800" dirty="0"/>
              </a:p>
            </p:txBody>
          </p:sp>
        </mc:Choice>
        <mc:Fallback>
          <p:sp>
            <p:nvSpPr>
              <p:cNvPr id="295" name="矩形 294"/>
              <p:cNvSpPr>
                <a:spLocks noRot="1" noChangeAspect="1" noMove="1" noResize="1" noEditPoints="1" noAdjustHandles="1" noChangeArrowheads="1" noChangeShapeType="1" noTextEdit="1"/>
              </p:cNvSpPr>
              <p:nvPr/>
            </p:nvSpPr>
            <p:spPr>
              <a:xfrm>
                <a:off x="3373440" y="3193711"/>
                <a:ext cx="1569546" cy="1488905"/>
              </a:xfrm>
              <a:prstGeom prst="rect">
                <a:avLst/>
              </a:prstGeom>
              <a:blipFill rotWithShape="1">
                <a:blip r:embed="rId9"/>
                <a:stretch>
                  <a:fillRect l="-304" t="-361" r="-274" b="-290"/>
                </a:stretch>
              </a:blipFill>
            </p:spPr>
            <p:style>
              <a:lnRef idx="1">
                <a:schemeClr val="accent3"/>
              </a:lnRef>
              <a:fillRef idx="2">
                <a:schemeClr val="accent3"/>
              </a:fillRef>
              <a:effectRef idx="1">
                <a:schemeClr val="accent3"/>
              </a:effectRef>
              <a:fontRef idx="minor">
                <a:schemeClr val="dk1"/>
              </a:fontRef>
            </p:style>
            <p:txBody>
              <a:bodyPr/>
              <a:lstStyle/>
              <a:p>
                <a:r>
                  <a:rPr lang="zh-CN" altLang="en-US">
                    <a:noFill/>
                  </a:rPr>
                  <a:t> </a:t>
                </a:r>
              </a:p>
            </p:txBody>
          </p:sp>
        </mc:Fallback>
      </mc:AlternateContent>
      <p:sp>
        <p:nvSpPr>
          <p:cNvPr id="296" name="箭號: 向右 295"/>
          <p:cNvSpPr/>
          <p:nvPr/>
        </p:nvSpPr>
        <p:spPr>
          <a:xfrm flipH="1">
            <a:off x="2493279" y="3736132"/>
            <a:ext cx="515279" cy="35444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mc:Choice xmlns:a14="http://schemas.microsoft.com/office/drawing/2010/main" Requires="a14">
          <p:sp>
            <p:nvSpPr>
              <p:cNvPr id="297" name="矩形 296"/>
              <p:cNvSpPr/>
              <p:nvPr/>
            </p:nvSpPr>
            <p:spPr>
              <a:xfrm>
                <a:off x="558852" y="3182731"/>
                <a:ext cx="1569546" cy="148890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b="0" i="0" smtClean="0">
                          <a:latin typeface="Cambria Math" panose="02040503050406030204" pitchFamily="18" charset="0"/>
                        </a:rPr>
                        <m:t>A</m:t>
                      </m:r>
                      <m:r>
                        <a:rPr lang="en-US" altLang="zh-TW" sz="2800" b="0" i="0" smtClean="0">
                          <a:latin typeface="Cambria Math" panose="02040503050406030204" pitchFamily="18" charset="0"/>
                        </a:rPr>
                        <m:t>′</m:t>
                      </m:r>
                    </m:oMath>
                  </m:oMathPara>
                </a14:m>
                <a:endParaRPr lang="zh-TW" altLang="en-US" sz="2800" dirty="0"/>
              </a:p>
            </p:txBody>
          </p:sp>
        </mc:Choice>
        <mc:Fallback>
          <p:sp>
            <p:nvSpPr>
              <p:cNvPr id="297" name="矩形 296"/>
              <p:cNvSpPr>
                <a:spLocks noRot="1" noChangeAspect="1" noMove="1" noResize="1" noEditPoints="1" noAdjustHandles="1" noChangeArrowheads="1" noChangeShapeType="1" noTextEdit="1"/>
              </p:cNvSpPr>
              <p:nvPr/>
            </p:nvSpPr>
            <p:spPr>
              <a:xfrm>
                <a:off x="558852" y="3182731"/>
                <a:ext cx="1569546" cy="1488905"/>
              </a:xfrm>
              <a:prstGeom prst="rect">
                <a:avLst/>
              </a:prstGeom>
              <a:blipFill rotWithShape="1">
                <a:blip r:embed="rId10"/>
                <a:stretch>
                  <a:fillRect l="-327" t="-349" r="-291" b="-303"/>
                </a:stretch>
              </a:blipFill>
            </p:spPr>
            <p:style>
              <a:lnRef idx="1">
                <a:schemeClr val="accent3"/>
              </a:lnRef>
              <a:fillRef idx="2">
                <a:schemeClr val="accent3"/>
              </a:fillRef>
              <a:effectRef idx="1">
                <a:schemeClr val="accent3"/>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8" name="矩形 297"/>
              <p:cNvSpPr/>
              <p:nvPr/>
            </p:nvSpPr>
            <p:spPr>
              <a:xfrm>
                <a:off x="6363255" y="5018753"/>
                <a:ext cx="1569546" cy="148890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b="0" i="0" smtClean="0">
                          <a:latin typeface="Cambria Math" panose="02040503050406030204" pitchFamily="18" charset="0"/>
                        </a:rPr>
                        <m:t>A</m:t>
                      </m:r>
                      <m:r>
                        <a:rPr lang="en-US" altLang="zh-TW" sz="2800" b="0" i="0" smtClean="0">
                          <a:latin typeface="Cambria Math" panose="02040503050406030204" pitchFamily="18" charset="0"/>
                        </a:rPr>
                        <m:t>′</m:t>
                      </m:r>
                    </m:oMath>
                  </m:oMathPara>
                </a14:m>
                <a:endParaRPr lang="zh-TW" altLang="en-US" sz="2800" dirty="0"/>
              </a:p>
            </p:txBody>
          </p:sp>
        </mc:Choice>
        <mc:Fallback>
          <p:sp>
            <p:nvSpPr>
              <p:cNvPr id="298" name="矩形 297"/>
              <p:cNvSpPr>
                <a:spLocks noRot="1" noChangeAspect="1" noMove="1" noResize="1" noEditPoints="1" noAdjustHandles="1" noChangeArrowheads="1" noChangeShapeType="1" noTextEdit="1"/>
              </p:cNvSpPr>
              <p:nvPr/>
            </p:nvSpPr>
            <p:spPr>
              <a:xfrm>
                <a:off x="6363255" y="5018753"/>
                <a:ext cx="1569546" cy="1488905"/>
              </a:xfrm>
              <a:prstGeom prst="rect">
                <a:avLst/>
              </a:prstGeom>
              <a:blipFill rotWithShape="1">
                <a:blip r:embed="rId10"/>
                <a:stretch>
                  <a:fillRect l="-319" t="-322" r="-299" b="-287"/>
                </a:stretch>
              </a:blipFill>
            </p:spPr>
            <p:style>
              <a:lnRef idx="1">
                <a:schemeClr val="accent3"/>
              </a:lnRef>
              <a:fillRef idx="2">
                <a:schemeClr val="accent3"/>
              </a:fillRef>
              <a:effectRef idx="1">
                <a:schemeClr val="accent3"/>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9" name="矩形 298"/>
              <p:cNvSpPr/>
              <p:nvPr/>
            </p:nvSpPr>
            <p:spPr>
              <a:xfrm>
                <a:off x="4578495" y="5437740"/>
                <a:ext cx="1713297" cy="67998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i="1">
                          <a:latin typeface="Cambria Math" panose="02040503050406030204" pitchFamily="18" charset="0"/>
                        </a:rPr>
                        <m:t>V</m:t>
                      </m:r>
                    </m:oMath>
                  </m:oMathPara>
                </a14:m>
                <a:endParaRPr lang="zh-TW" altLang="en-US" sz="2800" dirty="0"/>
              </a:p>
            </p:txBody>
          </p:sp>
        </mc:Choice>
        <mc:Fallback>
          <p:sp>
            <p:nvSpPr>
              <p:cNvPr id="299" name="矩形 298"/>
              <p:cNvSpPr>
                <a:spLocks noRot="1" noChangeAspect="1" noMove="1" noResize="1" noEditPoints="1" noAdjustHandles="1" noChangeArrowheads="1" noChangeShapeType="1" noTextEdit="1"/>
              </p:cNvSpPr>
              <p:nvPr/>
            </p:nvSpPr>
            <p:spPr>
              <a:xfrm>
                <a:off x="4578495" y="5437740"/>
                <a:ext cx="1713297" cy="679984"/>
              </a:xfrm>
              <a:prstGeom prst="rect">
                <a:avLst/>
              </a:prstGeom>
              <a:blipFill rotWithShape="1">
                <a:blip r:embed="rId11"/>
                <a:stretch>
                  <a:fillRect l="-305" t="-782" r="-247" b="-634"/>
                </a:stretch>
              </a:blipFill>
            </p:spPr>
            <p:style>
              <a:lnRef idx="1">
                <a:schemeClr val="accent5"/>
              </a:lnRef>
              <a:fillRef idx="2">
                <a:schemeClr val="accent5"/>
              </a:fillRef>
              <a:effectRef idx="1">
                <a:schemeClr val="accent5"/>
              </a:effectRef>
              <a:fontRef idx="minor">
                <a:schemeClr val="dk1"/>
              </a:fontRef>
            </p:style>
            <p:txBody>
              <a:bodyPr/>
              <a:lstStyle/>
              <a:p>
                <a:r>
                  <a:rPr lang="zh-CN" altLang="en-US">
                    <a:noFill/>
                  </a:rPr>
                  <a:t> </a:t>
                </a:r>
              </a:p>
            </p:txBody>
          </p:sp>
        </mc:Fallback>
      </mc:AlternateContent>
      <p:sp>
        <p:nvSpPr>
          <p:cNvPr id="300" name="文字方塊 299"/>
          <p:cNvSpPr txBox="1"/>
          <p:nvPr/>
        </p:nvSpPr>
        <p:spPr>
          <a:xfrm>
            <a:off x="4159413" y="5501595"/>
            <a:ext cx="348400" cy="523220"/>
          </a:xfrm>
          <a:prstGeom prst="rect">
            <a:avLst/>
          </a:prstGeom>
          <a:noFill/>
        </p:spPr>
        <p:txBody>
          <a:bodyPr wrap="square" rtlCol="0">
            <a:spAutoFit/>
          </a:bodyPr>
          <a:lstStyle/>
          <a:p>
            <a:r>
              <a:rPr lang="en-US" altLang="zh-TW" sz="2800" b="1" dirty="0"/>
              <a:t>=</a:t>
            </a:r>
            <a:endParaRPr lang="zh-TW" altLang="en-US" sz="2800" b="1" dirty="0"/>
          </a:p>
        </p:txBody>
      </p:sp>
      <mc:AlternateContent xmlns:mc="http://schemas.openxmlformats.org/markup-compatibility/2006">
        <mc:Choice xmlns:a14="http://schemas.microsoft.com/office/drawing/2010/main" Requires="a14">
          <p:sp>
            <p:nvSpPr>
              <p:cNvPr id="303" name="矩形 302"/>
              <p:cNvSpPr/>
              <p:nvPr/>
            </p:nvSpPr>
            <p:spPr>
              <a:xfrm>
                <a:off x="6297520" y="318295"/>
                <a:ext cx="1713297" cy="612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i="1">
                          <a:latin typeface="Cambria Math" panose="02040503050406030204" pitchFamily="18" charset="0"/>
                        </a:rPr>
                        <m:t>I</m:t>
                      </m:r>
                    </m:oMath>
                  </m:oMathPara>
                </a14:m>
                <a:endParaRPr lang="zh-TW" altLang="en-US" sz="2800" dirty="0"/>
              </a:p>
            </p:txBody>
          </p:sp>
        </mc:Choice>
        <mc:Fallback>
          <p:sp>
            <p:nvSpPr>
              <p:cNvPr id="303" name="矩形 302"/>
              <p:cNvSpPr>
                <a:spLocks noRot="1" noChangeAspect="1" noMove="1" noResize="1" noEditPoints="1" noAdjustHandles="1" noChangeArrowheads="1" noChangeShapeType="1" noTextEdit="1"/>
              </p:cNvSpPr>
              <p:nvPr/>
            </p:nvSpPr>
            <p:spPr>
              <a:xfrm>
                <a:off x="6297520" y="318295"/>
                <a:ext cx="1713297" cy="612000"/>
              </a:xfrm>
              <a:prstGeom prst="rect">
                <a:avLst/>
              </a:prstGeom>
              <a:blipFill rotWithShape="1">
                <a:blip r:embed="rId12"/>
                <a:stretch>
                  <a:fillRect l="-310" t="-856" r="-242" b="-723"/>
                </a:stretch>
              </a:blipFill>
            </p:spPr>
            <p:style>
              <a:lnRef idx="1">
                <a:schemeClr val="accent6"/>
              </a:lnRef>
              <a:fillRef idx="2">
                <a:schemeClr val="accent6"/>
              </a:fillRef>
              <a:effectRef idx="1">
                <a:schemeClr val="accent6"/>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4" name="矩形 303"/>
              <p:cNvSpPr/>
              <p:nvPr/>
            </p:nvSpPr>
            <p:spPr>
              <a:xfrm>
                <a:off x="2443700" y="5423213"/>
                <a:ext cx="1713297" cy="67998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i="1" smtClean="0">
                          <a:latin typeface="Cambria Math" panose="02040503050406030204" pitchFamily="18" charset="0"/>
                        </a:rPr>
                        <m:t>O</m:t>
                      </m:r>
                    </m:oMath>
                  </m:oMathPara>
                </a14:m>
                <a:endParaRPr lang="zh-TW" altLang="en-US" sz="2800" dirty="0"/>
              </a:p>
            </p:txBody>
          </p:sp>
        </mc:Choice>
        <mc:Fallback>
          <p:sp>
            <p:nvSpPr>
              <p:cNvPr id="304" name="矩形 303"/>
              <p:cNvSpPr>
                <a:spLocks noRot="1" noChangeAspect="1" noMove="1" noResize="1" noEditPoints="1" noAdjustHandles="1" noChangeArrowheads="1" noChangeShapeType="1" noTextEdit="1"/>
              </p:cNvSpPr>
              <p:nvPr/>
            </p:nvSpPr>
            <p:spPr>
              <a:xfrm>
                <a:off x="2443700" y="5423213"/>
                <a:ext cx="1713297" cy="679984"/>
              </a:xfrm>
              <a:prstGeom prst="rect">
                <a:avLst/>
              </a:prstGeom>
              <a:blipFill rotWithShape="1">
                <a:blip r:embed="rId13"/>
                <a:stretch>
                  <a:fillRect l="-309" t="-793" r="-243" b="-623"/>
                </a:stretch>
              </a:blipFill>
            </p:spPr>
            <p:style>
              <a:lnRef idx="1">
                <a:schemeClr val="accent6"/>
              </a:lnRef>
              <a:fillRef idx="2">
                <a:schemeClr val="accent6"/>
              </a:fillRef>
              <a:effectRef idx="1">
                <a:schemeClr val="accent6"/>
              </a:effectRef>
              <a:fontRef idx="minor">
                <a:schemeClr val="dk1"/>
              </a:fontRef>
            </p:style>
            <p:txBody>
              <a:bodyPr/>
              <a:lstStyle/>
              <a:p>
                <a:r>
                  <a:rPr lang="zh-CN" altLang="en-US">
                    <a:noFill/>
                  </a:rPr>
                  <a:t> </a:t>
                </a:r>
              </a:p>
            </p:txBody>
          </p:sp>
        </mc:Fallback>
      </mc:AlternateContent>
      <p:sp>
        <p:nvSpPr>
          <p:cNvPr id="305" name="文字方塊 304"/>
          <p:cNvSpPr txBox="1"/>
          <p:nvPr/>
        </p:nvSpPr>
        <p:spPr>
          <a:xfrm>
            <a:off x="5068717" y="3696707"/>
            <a:ext cx="348400" cy="523220"/>
          </a:xfrm>
          <a:prstGeom prst="rect">
            <a:avLst/>
          </a:prstGeom>
          <a:noFill/>
        </p:spPr>
        <p:txBody>
          <a:bodyPr wrap="square" rtlCol="0">
            <a:spAutoFit/>
          </a:bodyPr>
          <a:lstStyle/>
          <a:p>
            <a:r>
              <a:rPr lang="en-US" altLang="zh-TW" sz="2800" b="1" dirty="0"/>
              <a:t>=</a:t>
            </a:r>
            <a:endParaRPr lang="zh-TW" altLang="en-US" sz="2800" b="1" dirty="0"/>
          </a:p>
        </p:txBody>
      </p:sp>
      <mc:AlternateContent xmlns:mc="http://schemas.openxmlformats.org/markup-compatibility/2006">
        <mc:Choice xmlns:a14="http://schemas.microsoft.com/office/drawing/2010/main" Requires="a14">
          <p:sp>
            <p:nvSpPr>
              <p:cNvPr id="306" name="矩形 305"/>
              <p:cNvSpPr/>
              <p:nvPr/>
            </p:nvSpPr>
            <p:spPr>
              <a:xfrm>
                <a:off x="6297519" y="1019510"/>
                <a:ext cx="1713297" cy="612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i="1">
                          <a:latin typeface="Cambria Math" panose="02040503050406030204" pitchFamily="18" charset="0"/>
                        </a:rPr>
                        <m:t>I</m:t>
                      </m:r>
                    </m:oMath>
                  </m:oMathPara>
                </a14:m>
                <a:endParaRPr lang="zh-TW" altLang="en-US" sz="2800" dirty="0"/>
              </a:p>
            </p:txBody>
          </p:sp>
        </mc:Choice>
        <mc:Fallback>
          <p:sp>
            <p:nvSpPr>
              <p:cNvPr id="306" name="矩形 305"/>
              <p:cNvSpPr>
                <a:spLocks noRot="1" noChangeAspect="1" noMove="1" noResize="1" noEditPoints="1" noAdjustHandles="1" noChangeArrowheads="1" noChangeShapeType="1" noTextEdit="1"/>
              </p:cNvSpPr>
              <p:nvPr/>
            </p:nvSpPr>
            <p:spPr>
              <a:xfrm>
                <a:off x="6297519" y="1019510"/>
                <a:ext cx="1713297" cy="612000"/>
              </a:xfrm>
              <a:prstGeom prst="rect">
                <a:avLst/>
              </a:prstGeom>
              <a:blipFill rotWithShape="1">
                <a:blip r:embed="rId12"/>
                <a:stretch>
                  <a:fillRect l="-310" t="-781" r="-242" b="-694"/>
                </a:stretch>
              </a:blipFill>
            </p:spPr>
            <p:style>
              <a:lnRef idx="1">
                <a:schemeClr val="accent6"/>
              </a:lnRef>
              <a:fillRef idx="2">
                <a:schemeClr val="accent6"/>
              </a:fillRef>
              <a:effectRef idx="1">
                <a:schemeClr val="accent6"/>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7" name="矩形 306"/>
              <p:cNvSpPr/>
              <p:nvPr/>
            </p:nvSpPr>
            <p:spPr>
              <a:xfrm>
                <a:off x="6291792" y="1711669"/>
                <a:ext cx="1713297" cy="612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i="1">
                          <a:latin typeface="Cambria Math" panose="02040503050406030204" pitchFamily="18" charset="0"/>
                        </a:rPr>
                        <m:t>I</m:t>
                      </m:r>
                    </m:oMath>
                  </m:oMathPara>
                </a14:m>
                <a:endParaRPr lang="zh-TW" altLang="en-US" sz="2800" dirty="0"/>
              </a:p>
            </p:txBody>
          </p:sp>
        </mc:Choice>
        <mc:Fallback>
          <p:sp>
            <p:nvSpPr>
              <p:cNvPr id="307" name="矩形 306"/>
              <p:cNvSpPr>
                <a:spLocks noRot="1" noChangeAspect="1" noMove="1" noResize="1" noEditPoints="1" noAdjustHandles="1" noChangeArrowheads="1" noChangeShapeType="1" noTextEdit="1"/>
              </p:cNvSpPr>
              <p:nvPr/>
            </p:nvSpPr>
            <p:spPr>
              <a:xfrm>
                <a:off x="6291792" y="1711669"/>
                <a:ext cx="1713297" cy="612000"/>
              </a:xfrm>
              <a:prstGeom prst="rect">
                <a:avLst/>
              </a:prstGeom>
              <a:blipFill rotWithShape="1">
                <a:blip r:embed="rId12"/>
                <a:stretch>
                  <a:fillRect l="-309" t="-783" r="-243" b="-693"/>
                </a:stretch>
              </a:blipFill>
            </p:spPr>
            <p:style>
              <a:lnRef idx="1">
                <a:schemeClr val="accent6"/>
              </a:lnRef>
              <a:fillRef idx="2">
                <a:schemeClr val="accent6"/>
              </a:fillRef>
              <a:effectRef idx="1">
                <a:schemeClr val="accent6"/>
              </a:effectRef>
              <a:fontRef idx="minor">
                <a:schemeClr val="dk1"/>
              </a:fontRef>
            </p:style>
            <p:txBody>
              <a:bodyPr/>
              <a:lstStyle/>
              <a:p>
                <a:r>
                  <a:rPr lang="zh-CN" altLang="en-US">
                    <a:noFill/>
                  </a:rPr>
                  <a:t> </a:t>
                </a:r>
              </a:p>
            </p:txBody>
          </p:sp>
        </mc:Fallback>
      </mc:AlternateContent>
      <p:sp>
        <p:nvSpPr>
          <p:cNvPr id="5" name="文字方塊 4"/>
          <p:cNvSpPr txBox="1"/>
          <p:nvPr/>
        </p:nvSpPr>
        <p:spPr>
          <a:xfrm>
            <a:off x="-122771" y="4708446"/>
            <a:ext cx="2932792" cy="461665"/>
          </a:xfrm>
          <a:prstGeom prst="rect">
            <a:avLst/>
          </a:prstGeom>
          <a:noFill/>
        </p:spPr>
        <p:txBody>
          <a:bodyPr wrap="square" rtlCol="0">
            <a:spAutoFit/>
          </a:bodyPr>
          <a:lstStyle/>
          <a:p>
            <a:pPr algn="ctr"/>
            <a:r>
              <a:rPr lang="en-US" altLang="zh-TW" sz="2400" dirty="0"/>
              <a:t>Attention Matrix</a:t>
            </a:r>
            <a:endParaRPr lang="zh-TW" altLang="en-US" sz="2400" dirty="0"/>
          </a:p>
        </p:txBody>
      </p:sp>
      <p:grpSp>
        <p:nvGrpSpPr>
          <p:cNvPr id="8" name="群組 7"/>
          <p:cNvGrpSpPr/>
          <p:nvPr/>
        </p:nvGrpSpPr>
        <p:grpSpPr>
          <a:xfrm>
            <a:off x="5464487" y="215595"/>
            <a:ext cx="3353158" cy="3038767"/>
            <a:chOff x="5464487" y="215595"/>
            <a:chExt cx="3353158" cy="3038767"/>
          </a:xfrm>
        </p:grpSpPr>
        <p:sp>
          <p:nvSpPr>
            <p:cNvPr id="2" name="文字方塊 1"/>
            <p:cNvSpPr txBox="1"/>
            <p:nvPr/>
          </p:nvSpPr>
          <p:spPr>
            <a:xfrm>
              <a:off x="6620135" y="2300255"/>
              <a:ext cx="2197510" cy="954107"/>
            </a:xfrm>
            <a:prstGeom prst="rect">
              <a:avLst/>
            </a:prstGeom>
            <a:noFill/>
          </p:spPr>
          <p:txBody>
            <a:bodyPr wrap="square" rtlCol="0">
              <a:spAutoFit/>
            </a:bodyPr>
            <a:lstStyle/>
            <a:p>
              <a:r>
                <a:rPr lang="en-US" altLang="zh-TW" sz="2800" dirty="0">
                  <a:solidFill>
                    <a:srgbClr val="FF0000"/>
                  </a:solidFill>
                </a:rPr>
                <a:t>Parameters to be learned </a:t>
              </a:r>
              <a:endParaRPr lang="zh-TW" altLang="en-US" sz="2800" dirty="0">
                <a:solidFill>
                  <a:srgbClr val="FF0000"/>
                </a:solidFill>
              </a:endParaRPr>
            </a:p>
          </p:txBody>
        </p:sp>
        <p:sp>
          <p:nvSpPr>
            <p:cNvPr id="35" name="矩形: 圓角 34"/>
            <p:cNvSpPr/>
            <p:nvPr/>
          </p:nvSpPr>
          <p:spPr>
            <a:xfrm>
              <a:off x="5464487" y="215595"/>
              <a:ext cx="811895" cy="220430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 name="直線單箭頭接點 6"/>
            <p:cNvCxnSpPr>
              <a:endCxn id="2" idx="1"/>
            </p:cNvCxnSpPr>
            <p:nvPr/>
          </p:nvCxnSpPr>
          <p:spPr>
            <a:xfrm>
              <a:off x="6188423" y="2441404"/>
              <a:ext cx="431712" cy="33590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6" name="投影片編號版面配置區 5"/>
          <p:cNvSpPr>
            <a:spLocks noGrp="1"/>
          </p:cNvSpPr>
          <p:nvPr>
            <p:ph type="sldNum" sz="quarter" idx="12"/>
          </p:nvPr>
        </p:nvSpPr>
        <p:spPr/>
        <p:txBody>
          <a:bodyPr/>
          <a:lstStyle/>
          <a:p>
            <a:fld id="{14FE7D4A-7B99-4F9B-9C7F-3AECE8C25A38}" type="slidenum">
              <a:rPr lang="zh-TW" altLang="en-US" smtClean="0"/>
            </a:fld>
            <a:endParaRPr lang="zh-TW" altLang="en-US"/>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0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9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0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 grpId="0"/>
      <p:bldP spid="282" grpId="0"/>
      <p:bldP spid="286" grpId="0"/>
      <p:bldP spid="3" grpId="0" animBg="1"/>
      <p:bldP spid="290" grpId="0" animBg="1"/>
      <p:bldP spid="291" grpId="0" animBg="1"/>
      <p:bldP spid="294" grpId="0" animBg="1"/>
      <p:bldP spid="295" grpId="0" animBg="1"/>
      <p:bldP spid="296" grpId="0" animBg="1"/>
      <p:bldP spid="297" grpId="0" animBg="1"/>
      <p:bldP spid="298" grpId="0" animBg="1"/>
      <p:bldP spid="299" grpId="0" animBg="1"/>
      <p:bldP spid="300" grpId="0"/>
      <p:bldP spid="303" grpId="0" animBg="1"/>
      <p:bldP spid="304" grpId="0" animBg="1"/>
      <p:bldP spid="305" grpId="0"/>
      <p:bldP spid="306" grpId="0" animBg="1"/>
      <p:bldP spid="307" grpId="0" animBg="1"/>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 name="直線單箭頭接點 80"/>
          <p:cNvCxnSpPr/>
          <p:nvPr/>
        </p:nvCxnSpPr>
        <p:spPr>
          <a:xfrm flipV="1">
            <a:off x="2596456" y="4742711"/>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p:nvPr/>
        </p:nvCxnSpPr>
        <p:spPr>
          <a:xfrm flipV="1">
            <a:off x="3890618" y="4739780"/>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a:off x="843077" y="4750012"/>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nvCxnSpPr>
        <p:spPr>
          <a:xfrm flipV="1">
            <a:off x="1163065" y="4744823"/>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p:nvPr/>
        </p:nvCxnSpPr>
        <p:spPr>
          <a:xfrm flipV="1">
            <a:off x="821249" y="4487225"/>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p:nvPr/>
        </p:nvCxnSpPr>
        <p:spPr>
          <a:xfrm flipV="1">
            <a:off x="1520616" y="4473329"/>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265075" y="75338"/>
            <a:ext cx="4509632" cy="584775"/>
          </a:xfrm>
          <a:prstGeom prst="rect">
            <a:avLst/>
          </a:prstGeom>
        </p:spPr>
        <p:txBody>
          <a:bodyPr wrap="none">
            <a:spAutoFit/>
          </a:bodyPr>
          <a:lstStyle/>
          <a:p>
            <a:r>
              <a:rPr lang="en-US" altLang="zh-TW" sz="3200" b="1" i="1" u="sng" dirty="0"/>
              <a:t>Multi-head Self-attention</a:t>
            </a:r>
            <a:endParaRPr lang="zh-TW" altLang="en-US" sz="3200" b="1" i="1" u="sng" dirty="0"/>
          </a:p>
        </p:txBody>
      </p:sp>
      <p:sp>
        <p:nvSpPr>
          <p:cNvPr id="6" name="矩形 5"/>
          <p:cNvSpPr/>
          <p:nvPr/>
        </p:nvSpPr>
        <p:spPr>
          <a:xfrm>
            <a:off x="2356894" y="608440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p:sp>
        <p:nvSpPr>
          <p:cNvPr id="13" name="矩形 12"/>
          <p:cNvSpPr/>
          <p:nvPr/>
        </p:nvSpPr>
        <p:spPr>
          <a:xfrm>
            <a:off x="2436123" y="50062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14" name="文字方塊 13"/>
              <p:cNvSpPr txBox="1"/>
              <p:nvPr/>
            </p:nvSpPr>
            <p:spPr>
              <a:xfrm>
                <a:off x="2254638" y="5054058"/>
                <a:ext cx="715161" cy="4735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p:sp>
            <p:nvSpPr>
              <p:cNvPr id="14" name="文字方塊 13"/>
              <p:cNvSpPr txBox="1">
                <a:spLocks noRot="1" noChangeAspect="1" noMove="1" noResize="1" noEditPoints="1" noAdjustHandles="1" noChangeArrowheads="1" noChangeShapeType="1" noTextEdit="1"/>
              </p:cNvSpPr>
              <p:nvPr/>
            </p:nvSpPr>
            <p:spPr>
              <a:xfrm>
                <a:off x="2254638" y="5054058"/>
                <a:ext cx="715161" cy="473591"/>
              </a:xfrm>
              <a:prstGeom prst="rect">
                <a:avLst/>
              </a:prstGeom>
              <a:blipFill rotWithShape="1">
                <a:blip r:embed="rId1"/>
                <a:stretch>
                  <a:fillRect l="-54" t="-20" r="75" b="129"/>
                </a:stretch>
              </a:blipFill>
            </p:spPr>
            <p:txBody>
              <a:bodyPr/>
              <a:lstStyle/>
              <a:p>
                <a:r>
                  <a:rPr lang="zh-CN" altLang="en-US">
                    <a:noFill/>
                  </a:rPr>
                  <a:t> </a:t>
                </a:r>
              </a:p>
            </p:txBody>
          </p:sp>
        </mc:Fallback>
      </mc:AlternateContent>
      <p:cxnSp>
        <p:nvCxnSpPr>
          <p:cNvPr id="17" name="直線單箭頭接點 16"/>
          <p:cNvCxnSpPr/>
          <p:nvPr/>
        </p:nvCxnSpPr>
        <p:spPr>
          <a:xfrm flipV="1">
            <a:off x="2588711" y="5550188"/>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a:off x="1142057" y="5831695"/>
            <a:ext cx="2768959"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1" name="群組 40"/>
          <p:cNvGrpSpPr/>
          <p:nvPr/>
        </p:nvGrpSpPr>
        <p:grpSpPr>
          <a:xfrm>
            <a:off x="3553436" y="5006241"/>
            <a:ext cx="715161" cy="813431"/>
            <a:chOff x="3154887" y="3748362"/>
            <a:chExt cx="715161" cy="813431"/>
          </a:xfrm>
        </p:grpSpPr>
        <p:sp>
          <p:nvSpPr>
            <p:cNvPr id="11" name="矩形 10"/>
            <p:cNvSpPr/>
            <p:nvPr/>
          </p:nvSpPr>
          <p:spPr>
            <a:xfrm>
              <a:off x="3346646" y="374836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12" name="文字方塊 11"/>
                <p:cNvSpPr txBox="1"/>
                <p:nvPr/>
              </p:nvSpPr>
              <p:spPr>
                <a:xfrm>
                  <a:off x="3154887" y="3785905"/>
                  <a:ext cx="715161" cy="4735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p:sp>
              <p:nvSpPr>
                <p:cNvPr id="12" name="文字方塊 11"/>
                <p:cNvSpPr txBox="1">
                  <a:spLocks noRot="1" noChangeAspect="1" noMove="1" noResize="1" noEditPoints="1" noAdjustHandles="1" noChangeArrowheads="1" noChangeShapeType="1" noTextEdit="1"/>
                </p:cNvSpPr>
                <p:nvPr/>
              </p:nvSpPr>
              <p:spPr>
                <a:xfrm>
                  <a:off x="3154887" y="3785905"/>
                  <a:ext cx="715161" cy="473591"/>
                </a:xfrm>
                <a:prstGeom prst="rect">
                  <a:avLst/>
                </a:prstGeom>
                <a:blipFill rotWithShape="1">
                  <a:blip r:embed="rId2"/>
                </a:blipFill>
              </p:spPr>
              <p:txBody>
                <a:bodyPr/>
                <a:lstStyle/>
                <a:p>
                  <a:r>
                    <a:rPr lang="zh-CN" altLang="en-US">
                      <a:noFill/>
                    </a:rPr>
                    <a:t> </a:t>
                  </a:r>
                </a:p>
              </p:txBody>
            </p:sp>
          </mc:Fallback>
        </mc:AlternateContent>
        <p:cxnSp>
          <p:nvCxnSpPr>
            <p:cNvPr id="20" name="直線單箭頭接點 19"/>
            <p:cNvCxnSpPr/>
            <p:nvPr/>
          </p:nvCxnSpPr>
          <p:spPr>
            <a:xfrm flipV="1">
              <a:off x="3490646"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21" name="文字方塊 20"/>
              <p:cNvSpPr txBox="1"/>
              <p:nvPr/>
            </p:nvSpPr>
            <p:spPr>
              <a:xfrm>
                <a:off x="2264419" y="6152809"/>
                <a:ext cx="715161" cy="4735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p:sp>
            <p:nvSpPr>
              <p:cNvPr id="21" name="文字方塊 20"/>
              <p:cNvSpPr txBox="1">
                <a:spLocks noRot="1" noChangeAspect="1" noMove="1" noResize="1" noEditPoints="1" noAdjustHandles="1" noChangeArrowheads="1" noChangeShapeType="1" noTextEdit="1"/>
              </p:cNvSpPr>
              <p:nvPr/>
            </p:nvSpPr>
            <p:spPr>
              <a:xfrm>
                <a:off x="2264419" y="6152809"/>
                <a:ext cx="715161" cy="473591"/>
              </a:xfrm>
              <a:prstGeom prst="rect">
                <a:avLst/>
              </a:prstGeom>
              <a:blipFill rotWithShape="1">
                <a:blip r:embed="rId3"/>
                <a:stretch>
                  <a:fillRect l="-1" t="-62" r="22" b="37"/>
                </a:stretch>
              </a:blipFill>
            </p:spPr>
            <p:txBody>
              <a:bodyPr/>
              <a:lstStyle/>
              <a:p>
                <a:r>
                  <a:rPr lang="zh-CN" altLang="en-US">
                    <a:noFill/>
                  </a:rPr>
                  <a:t> </a:t>
                </a:r>
              </a:p>
            </p:txBody>
          </p:sp>
        </mc:Fallback>
      </mc:AlternateContent>
      <p:grpSp>
        <p:nvGrpSpPr>
          <p:cNvPr id="42" name="群組 41"/>
          <p:cNvGrpSpPr/>
          <p:nvPr/>
        </p:nvGrpSpPr>
        <p:grpSpPr>
          <a:xfrm>
            <a:off x="831202" y="5006241"/>
            <a:ext cx="715161" cy="813431"/>
            <a:chOff x="1299972" y="3748362"/>
            <a:chExt cx="715161" cy="813431"/>
          </a:xfrm>
        </p:grpSpPr>
        <p:grpSp>
          <p:nvGrpSpPr>
            <p:cNvPr id="39" name="群組 38"/>
            <p:cNvGrpSpPr/>
            <p:nvPr/>
          </p:nvGrpSpPr>
          <p:grpSpPr>
            <a:xfrm>
              <a:off x="1488062" y="3748362"/>
              <a:ext cx="288000" cy="813431"/>
              <a:chOff x="2212165" y="3748362"/>
              <a:chExt cx="288000" cy="813431"/>
            </a:xfrm>
          </p:grpSpPr>
          <p:sp>
            <p:nvSpPr>
              <p:cNvPr id="15" name="矩形 14"/>
              <p:cNvSpPr/>
              <p:nvPr/>
            </p:nvSpPr>
            <p:spPr>
              <a:xfrm>
                <a:off x="2212165" y="3748362"/>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p:cxnSp>
            <p:nvCxnSpPr>
              <p:cNvPr id="19" name="直線單箭頭接點 18"/>
              <p:cNvCxnSpPr/>
              <p:nvPr/>
            </p:nvCxnSpPr>
            <p:spPr>
              <a:xfrm flipV="1">
                <a:off x="2344779"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16" name="文字方塊 15"/>
                <p:cNvSpPr txBox="1"/>
                <p:nvPr/>
              </p:nvSpPr>
              <p:spPr>
                <a:xfrm>
                  <a:off x="1299972" y="3796179"/>
                  <a:ext cx="715161" cy="4735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p:sp>
              <p:nvSpPr>
                <p:cNvPr id="16" name="文字方塊 15"/>
                <p:cNvSpPr txBox="1">
                  <a:spLocks noRot="1" noChangeAspect="1" noMove="1" noResize="1" noEditPoints="1" noAdjustHandles="1" noChangeArrowheads="1" noChangeShapeType="1" noTextEdit="1"/>
                </p:cNvSpPr>
                <p:nvPr/>
              </p:nvSpPr>
              <p:spPr>
                <a:xfrm>
                  <a:off x="1299972" y="3796179"/>
                  <a:ext cx="715161" cy="473591"/>
                </a:xfrm>
                <a:prstGeom prst="rect">
                  <a:avLst/>
                </a:prstGeom>
                <a:blipFill rotWithShape="1">
                  <a:blip r:embed="rId4"/>
                </a:blipFill>
              </p:spPr>
              <p:txBody>
                <a:bodyPr/>
                <a:lstStyle/>
                <a:p>
                  <a:r>
                    <a:rPr lang="zh-CN" altLang="en-US">
                      <a:noFill/>
                    </a:rPr>
                    <a:t> </a:t>
                  </a:r>
                </a:p>
              </p:txBody>
            </p:sp>
          </mc:Fallback>
        </mc:AlternateContent>
      </p:grpSp>
      <p:sp>
        <p:nvSpPr>
          <p:cNvPr id="40" name="文字方塊 39"/>
          <p:cNvSpPr txBox="1"/>
          <p:nvPr/>
        </p:nvSpPr>
        <p:spPr>
          <a:xfrm>
            <a:off x="3036858" y="6173540"/>
            <a:ext cx="3503221" cy="461665"/>
          </a:xfrm>
          <a:prstGeom prst="rect">
            <a:avLst/>
          </a:prstGeom>
          <a:noFill/>
        </p:spPr>
        <p:txBody>
          <a:bodyPr wrap="square" rtlCol="0">
            <a:spAutoFit/>
          </a:bodyPr>
          <a:lstStyle/>
          <a:p>
            <a:pPr algn="ctr"/>
            <a:r>
              <a:rPr lang="en-US" altLang="zh-TW" sz="2400" dirty="0"/>
              <a:t>(2 heads as example)</a:t>
            </a:r>
            <a:endParaRPr lang="zh-TW" altLang="en-US" sz="2400" dirty="0"/>
          </a:p>
        </p:txBody>
      </p:sp>
      <p:sp>
        <p:nvSpPr>
          <p:cNvPr id="54" name="矩形 53"/>
          <p:cNvSpPr/>
          <p:nvPr/>
        </p:nvSpPr>
        <p:spPr>
          <a:xfrm>
            <a:off x="677249" y="390948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63" name="文字方塊 62"/>
              <p:cNvSpPr txBox="1"/>
              <p:nvPr/>
            </p:nvSpPr>
            <p:spPr>
              <a:xfrm>
                <a:off x="1293351" y="3444906"/>
                <a:ext cx="715161" cy="4735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p:sp>
            <p:nvSpPr>
              <p:cNvPr id="63" name="文字方塊 62"/>
              <p:cNvSpPr txBox="1">
                <a:spLocks noRot="1" noChangeAspect="1" noMove="1" noResize="1" noEditPoints="1" noAdjustHandles="1" noChangeArrowheads="1" noChangeShapeType="1" noTextEdit="1"/>
              </p:cNvSpPr>
              <p:nvPr/>
            </p:nvSpPr>
            <p:spPr>
              <a:xfrm>
                <a:off x="1293351" y="3444906"/>
                <a:ext cx="715161" cy="473591"/>
              </a:xfrm>
              <a:prstGeom prst="rect">
                <a:avLst/>
              </a:prstGeom>
              <a:blipFill rotWithShape="1">
                <a:blip r:embed="rId5"/>
                <a:stretch>
                  <a:fillRect l="-69" t="-7" r="1" b="116"/>
                </a:stretch>
              </a:blipFill>
            </p:spPr>
            <p:txBody>
              <a:bodyPr/>
              <a:lstStyle/>
              <a:p>
                <a:r>
                  <a:rPr lang="zh-CN" altLang="en-US">
                    <a:noFill/>
                  </a:rPr>
                  <a:t> </a:t>
                </a:r>
              </a:p>
            </p:txBody>
          </p:sp>
        </mc:Fallback>
      </mc:AlternateContent>
      <p:sp>
        <p:nvSpPr>
          <p:cNvPr id="64" name="矩形 63"/>
          <p:cNvSpPr/>
          <p:nvPr/>
        </p:nvSpPr>
        <p:spPr>
          <a:xfrm>
            <a:off x="1397044" y="389409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65" name="文字方塊 64"/>
              <p:cNvSpPr txBox="1"/>
              <p:nvPr/>
            </p:nvSpPr>
            <p:spPr>
              <a:xfrm>
                <a:off x="554293" y="3434925"/>
                <a:ext cx="715161" cy="4735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p:sp>
            <p:nvSpPr>
              <p:cNvPr id="65" name="文字方塊 64"/>
              <p:cNvSpPr txBox="1">
                <a:spLocks noRot="1" noChangeAspect="1" noMove="1" noResize="1" noEditPoints="1" noAdjustHandles="1" noChangeArrowheads="1" noChangeShapeType="1" noTextEdit="1"/>
              </p:cNvSpPr>
              <p:nvPr/>
            </p:nvSpPr>
            <p:spPr>
              <a:xfrm>
                <a:off x="554293" y="3434925"/>
                <a:ext cx="715161" cy="473591"/>
              </a:xfrm>
              <a:prstGeom prst="rect">
                <a:avLst/>
              </a:prstGeom>
              <a:blipFill rotWithShape="1">
                <a:blip r:embed="rId6"/>
                <a:stretch>
                  <a:fillRect l="-80" t="-44" r="12" b="19"/>
                </a:stretch>
              </a:blipFill>
            </p:spPr>
            <p:txBody>
              <a:bodyPr/>
              <a:lstStyle/>
              <a:p>
                <a:r>
                  <a:rPr lang="zh-CN" altLang="en-US">
                    <a:noFill/>
                  </a:rPr>
                  <a:t> </a:t>
                </a:r>
              </a:p>
            </p:txBody>
          </p:sp>
        </mc:Fallback>
      </mc:AlternateContent>
      <p:cxnSp>
        <p:nvCxnSpPr>
          <p:cNvPr id="80" name="直線單箭頭接點 79"/>
          <p:cNvCxnSpPr/>
          <p:nvPr/>
        </p:nvCxnSpPr>
        <p:spPr>
          <a:xfrm>
            <a:off x="2276468" y="4747900"/>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直線單箭頭接點 81"/>
          <p:cNvCxnSpPr/>
          <p:nvPr/>
        </p:nvCxnSpPr>
        <p:spPr>
          <a:xfrm flipV="1">
            <a:off x="2254640" y="4485113"/>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p:cNvCxnSpPr/>
          <p:nvPr/>
        </p:nvCxnSpPr>
        <p:spPr>
          <a:xfrm flipV="1">
            <a:off x="2954007" y="4471217"/>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84" name="矩形 83"/>
          <p:cNvSpPr/>
          <p:nvPr/>
        </p:nvSpPr>
        <p:spPr>
          <a:xfrm>
            <a:off x="2110640" y="390737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85" name="文字方塊 84"/>
              <p:cNvSpPr txBox="1"/>
              <p:nvPr/>
            </p:nvSpPr>
            <p:spPr>
              <a:xfrm>
                <a:off x="2726742" y="3442794"/>
                <a:ext cx="715161" cy="4735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p:sp>
            <p:nvSpPr>
              <p:cNvPr id="85" name="文字方塊 84"/>
              <p:cNvSpPr txBox="1">
                <a:spLocks noRot="1" noChangeAspect="1" noMove="1" noResize="1" noEditPoints="1" noAdjustHandles="1" noChangeArrowheads="1" noChangeShapeType="1" noTextEdit="1"/>
              </p:cNvSpPr>
              <p:nvPr/>
            </p:nvSpPr>
            <p:spPr>
              <a:xfrm>
                <a:off x="2726742" y="3442794"/>
                <a:ext cx="715161" cy="473591"/>
              </a:xfrm>
              <a:prstGeom prst="rect">
                <a:avLst/>
              </a:prstGeom>
              <a:blipFill rotWithShape="1">
                <a:blip r:embed="rId7"/>
                <a:stretch>
                  <a:fillRect l="-7" t="-97" r="28" b="72"/>
                </a:stretch>
              </a:blipFill>
            </p:spPr>
            <p:txBody>
              <a:bodyPr/>
              <a:lstStyle/>
              <a:p>
                <a:r>
                  <a:rPr lang="zh-CN" altLang="en-US">
                    <a:noFill/>
                  </a:rPr>
                  <a:t> </a:t>
                </a:r>
              </a:p>
            </p:txBody>
          </p:sp>
        </mc:Fallback>
      </mc:AlternateContent>
      <p:sp>
        <p:nvSpPr>
          <p:cNvPr id="86" name="矩形 85"/>
          <p:cNvSpPr/>
          <p:nvPr/>
        </p:nvSpPr>
        <p:spPr>
          <a:xfrm>
            <a:off x="2830435" y="389198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87" name="文字方塊 86"/>
              <p:cNvSpPr txBox="1"/>
              <p:nvPr/>
            </p:nvSpPr>
            <p:spPr>
              <a:xfrm>
                <a:off x="2008962" y="3434108"/>
                <a:ext cx="715161" cy="4735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p:sp>
            <p:nvSpPr>
              <p:cNvPr id="87" name="文字方塊 86"/>
              <p:cNvSpPr txBox="1">
                <a:spLocks noRot="1" noChangeAspect="1" noMove="1" noResize="1" noEditPoints="1" noAdjustHandles="1" noChangeArrowheads="1" noChangeShapeType="1" noTextEdit="1"/>
              </p:cNvSpPr>
              <p:nvPr/>
            </p:nvSpPr>
            <p:spPr>
              <a:xfrm>
                <a:off x="2008962" y="3434108"/>
                <a:ext cx="715161" cy="473591"/>
              </a:xfrm>
              <a:prstGeom prst="rect">
                <a:avLst/>
              </a:prstGeom>
              <a:blipFill rotWithShape="1">
                <a:blip r:embed="rId8"/>
                <a:stretch>
                  <a:fillRect l="-64" t="-6" r="85" b="115"/>
                </a:stretch>
              </a:blipFill>
            </p:spPr>
            <p:txBody>
              <a:bodyPr/>
              <a:lstStyle/>
              <a:p>
                <a:r>
                  <a:rPr lang="zh-CN" altLang="en-US">
                    <a:noFill/>
                  </a:rPr>
                  <a:t> </a:t>
                </a:r>
              </a:p>
            </p:txBody>
          </p:sp>
        </mc:Fallback>
      </mc:AlternateContent>
      <p:cxnSp>
        <p:nvCxnSpPr>
          <p:cNvPr id="88" name="直線單箭頭接點 87"/>
          <p:cNvCxnSpPr/>
          <p:nvPr/>
        </p:nvCxnSpPr>
        <p:spPr>
          <a:xfrm>
            <a:off x="3570630" y="4744969"/>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p:nvPr/>
        </p:nvCxnSpPr>
        <p:spPr>
          <a:xfrm flipV="1">
            <a:off x="3548802" y="4482182"/>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p:cNvCxnSpPr/>
          <p:nvPr/>
        </p:nvCxnSpPr>
        <p:spPr>
          <a:xfrm flipV="1">
            <a:off x="4248169" y="4468286"/>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92" name="矩形 91"/>
          <p:cNvSpPr/>
          <p:nvPr/>
        </p:nvSpPr>
        <p:spPr>
          <a:xfrm>
            <a:off x="3404802" y="390444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93" name="文字方塊 92"/>
              <p:cNvSpPr txBox="1"/>
              <p:nvPr/>
            </p:nvSpPr>
            <p:spPr>
              <a:xfrm>
                <a:off x="4020904" y="3439863"/>
                <a:ext cx="715161" cy="4735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p:sp>
            <p:nvSpPr>
              <p:cNvPr id="93" name="文字方塊 92"/>
              <p:cNvSpPr txBox="1">
                <a:spLocks noRot="1" noChangeAspect="1" noMove="1" noResize="1" noEditPoints="1" noAdjustHandles="1" noChangeArrowheads="1" noChangeShapeType="1" noTextEdit="1"/>
              </p:cNvSpPr>
              <p:nvPr/>
            </p:nvSpPr>
            <p:spPr>
              <a:xfrm>
                <a:off x="4020904" y="3439863"/>
                <a:ext cx="715161" cy="473591"/>
              </a:xfrm>
              <a:prstGeom prst="rect">
                <a:avLst/>
              </a:prstGeom>
              <a:blipFill rotWithShape="1">
                <a:blip r:embed="rId9"/>
                <a:stretch>
                  <a:fillRect l="-12" t="-14" r="33" b="123"/>
                </a:stretch>
              </a:blipFill>
            </p:spPr>
            <p:txBody>
              <a:bodyPr/>
              <a:lstStyle/>
              <a:p>
                <a:r>
                  <a:rPr lang="zh-CN" altLang="en-US">
                    <a:noFill/>
                  </a:rPr>
                  <a:t> </a:t>
                </a:r>
              </a:p>
            </p:txBody>
          </p:sp>
        </mc:Fallback>
      </mc:AlternateContent>
      <p:sp>
        <p:nvSpPr>
          <p:cNvPr id="94" name="矩形 93"/>
          <p:cNvSpPr/>
          <p:nvPr/>
        </p:nvSpPr>
        <p:spPr>
          <a:xfrm>
            <a:off x="4124597" y="388905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95" name="文字方塊 94"/>
              <p:cNvSpPr txBox="1"/>
              <p:nvPr/>
            </p:nvSpPr>
            <p:spPr>
              <a:xfrm>
                <a:off x="3357589" y="3428914"/>
                <a:ext cx="715161" cy="4735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p:sp>
            <p:nvSpPr>
              <p:cNvPr id="95" name="文字方塊 94"/>
              <p:cNvSpPr txBox="1">
                <a:spLocks noRot="1" noChangeAspect="1" noMove="1" noResize="1" noEditPoints="1" noAdjustHandles="1" noChangeArrowheads="1" noChangeShapeType="1" noTextEdit="1"/>
              </p:cNvSpPr>
              <p:nvPr/>
            </p:nvSpPr>
            <p:spPr>
              <a:xfrm>
                <a:off x="3357589" y="3428914"/>
                <a:ext cx="715161" cy="473591"/>
              </a:xfrm>
              <a:prstGeom prst="rect">
                <a:avLst/>
              </a:prstGeom>
              <a:blipFill rotWithShape="1">
                <a:blip r:embed="rId10"/>
                <a:stretch>
                  <a:fillRect l="-48" t="-116" r="69" b="91"/>
                </a:stretch>
              </a:blipFill>
            </p:spPr>
            <p:txBody>
              <a:bodyPr/>
              <a:lstStyle/>
              <a:p>
                <a:r>
                  <a:rPr lang="zh-CN" altLang="en-US">
                    <a:noFill/>
                  </a:rPr>
                  <a:t> </a:t>
                </a:r>
              </a:p>
            </p:txBody>
          </p:sp>
        </mc:Fallback>
      </mc:AlternateContent>
      <p:cxnSp>
        <p:nvCxnSpPr>
          <p:cNvPr id="136" name="直線單箭頭接點 135"/>
          <p:cNvCxnSpPr/>
          <p:nvPr/>
        </p:nvCxnSpPr>
        <p:spPr>
          <a:xfrm flipV="1">
            <a:off x="6915810" y="4711492"/>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直線單箭頭接點 136"/>
          <p:cNvCxnSpPr/>
          <p:nvPr/>
        </p:nvCxnSpPr>
        <p:spPr>
          <a:xfrm flipV="1">
            <a:off x="8209972" y="4708561"/>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直線單箭頭接點 137"/>
          <p:cNvCxnSpPr/>
          <p:nvPr/>
        </p:nvCxnSpPr>
        <p:spPr>
          <a:xfrm>
            <a:off x="5162431" y="4718793"/>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直線單箭頭接點 138"/>
          <p:cNvCxnSpPr/>
          <p:nvPr/>
        </p:nvCxnSpPr>
        <p:spPr>
          <a:xfrm flipV="1">
            <a:off x="5482419" y="4713604"/>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直線單箭頭接點 139"/>
          <p:cNvCxnSpPr/>
          <p:nvPr/>
        </p:nvCxnSpPr>
        <p:spPr>
          <a:xfrm flipV="1">
            <a:off x="5140603" y="4456006"/>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線單箭頭接點 140"/>
          <p:cNvCxnSpPr/>
          <p:nvPr/>
        </p:nvCxnSpPr>
        <p:spPr>
          <a:xfrm flipV="1">
            <a:off x="5839970" y="4442110"/>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42" name="矩形 141"/>
          <p:cNvSpPr/>
          <p:nvPr/>
        </p:nvSpPr>
        <p:spPr>
          <a:xfrm>
            <a:off x="6676248" y="6053186"/>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p:sp>
        <p:nvSpPr>
          <p:cNvPr id="143" name="矩形 142"/>
          <p:cNvSpPr/>
          <p:nvPr/>
        </p:nvSpPr>
        <p:spPr>
          <a:xfrm>
            <a:off x="6755477" y="4975022"/>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144" name="文字方塊 143"/>
              <p:cNvSpPr txBox="1"/>
              <p:nvPr/>
            </p:nvSpPr>
            <p:spPr>
              <a:xfrm>
                <a:off x="6573992" y="5022839"/>
                <a:ext cx="715161" cy="4735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p:sp>
            <p:nvSpPr>
              <p:cNvPr id="144" name="文字方塊 143"/>
              <p:cNvSpPr txBox="1">
                <a:spLocks noRot="1" noChangeAspect="1" noMove="1" noResize="1" noEditPoints="1" noAdjustHandles="1" noChangeArrowheads="1" noChangeShapeType="1" noTextEdit="1"/>
              </p:cNvSpPr>
              <p:nvPr/>
            </p:nvSpPr>
            <p:spPr>
              <a:xfrm>
                <a:off x="6573992" y="5022839"/>
                <a:ext cx="715161" cy="473591"/>
              </a:xfrm>
              <a:prstGeom prst="rect">
                <a:avLst/>
              </a:prstGeom>
              <a:blipFill rotWithShape="1">
                <a:blip r:embed="rId11"/>
                <a:stretch>
                  <a:fillRect l="-66" t="-132" r="87" b="107"/>
                </a:stretch>
              </a:blipFill>
            </p:spPr>
            <p:txBody>
              <a:bodyPr/>
              <a:lstStyle/>
              <a:p>
                <a:r>
                  <a:rPr lang="zh-CN" altLang="en-US">
                    <a:noFill/>
                  </a:rPr>
                  <a:t> </a:t>
                </a:r>
              </a:p>
            </p:txBody>
          </p:sp>
        </mc:Fallback>
      </mc:AlternateContent>
      <p:cxnSp>
        <p:nvCxnSpPr>
          <p:cNvPr id="145" name="直線單箭頭接點 144"/>
          <p:cNvCxnSpPr/>
          <p:nvPr/>
        </p:nvCxnSpPr>
        <p:spPr>
          <a:xfrm flipV="1">
            <a:off x="6908065" y="5518969"/>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直線單箭頭接點 145"/>
          <p:cNvCxnSpPr/>
          <p:nvPr/>
        </p:nvCxnSpPr>
        <p:spPr>
          <a:xfrm>
            <a:off x="5461411" y="5800476"/>
            <a:ext cx="2768959"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7" name="群組 146"/>
          <p:cNvGrpSpPr/>
          <p:nvPr/>
        </p:nvGrpSpPr>
        <p:grpSpPr>
          <a:xfrm>
            <a:off x="7872790" y="4975022"/>
            <a:ext cx="715161" cy="813431"/>
            <a:chOff x="3154887" y="3748362"/>
            <a:chExt cx="715161" cy="813431"/>
          </a:xfrm>
        </p:grpSpPr>
        <p:sp>
          <p:nvSpPr>
            <p:cNvPr id="148" name="矩形 147"/>
            <p:cNvSpPr/>
            <p:nvPr/>
          </p:nvSpPr>
          <p:spPr>
            <a:xfrm>
              <a:off x="3346646" y="374836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149" name="文字方塊 148"/>
                <p:cNvSpPr txBox="1"/>
                <p:nvPr/>
              </p:nvSpPr>
              <p:spPr>
                <a:xfrm>
                  <a:off x="3154887" y="3785905"/>
                  <a:ext cx="715161" cy="4735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p:sp>
              <p:nvSpPr>
                <p:cNvPr id="149" name="文字方塊 148"/>
                <p:cNvSpPr txBox="1">
                  <a:spLocks noRot="1" noChangeAspect="1" noMove="1" noResize="1" noEditPoints="1" noAdjustHandles="1" noChangeArrowheads="1" noChangeShapeType="1" noTextEdit="1"/>
                </p:cNvSpPr>
                <p:nvPr/>
              </p:nvSpPr>
              <p:spPr>
                <a:xfrm>
                  <a:off x="3154887" y="3785905"/>
                  <a:ext cx="715161" cy="473591"/>
                </a:xfrm>
                <a:prstGeom prst="rect">
                  <a:avLst/>
                </a:prstGeom>
                <a:blipFill rotWithShape="1">
                  <a:blip r:embed="rId12"/>
                </a:blipFill>
              </p:spPr>
              <p:txBody>
                <a:bodyPr/>
                <a:lstStyle/>
                <a:p>
                  <a:r>
                    <a:rPr lang="zh-CN" altLang="en-US">
                      <a:noFill/>
                    </a:rPr>
                    <a:t> </a:t>
                  </a:r>
                </a:p>
              </p:txBody>
            </p:sp>
          </mc:Fallback>
        </mc:AlternateContent>
        <p:cxnSp>
          <p:nvCxnSpPr>
            <p:cNvPr id="150" name="直線單箭頭接點 149"/>
            <p:cNvCxnSpPr/>
            <p:nvPr/>
          </p:nvCxnSpPr>
          <p:spPr>
            <a:xfrm flipV="1">
              <a:off x="3490646"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151" name="文字方塊 150"/>
              <p:cNvSpPr txBox="1"/>
              <p:nvPr/>
            </p:nvSpPr>
            <p:spPr>
              <a:xfrm>
                <a:off x="6583773" y="6121590"/>
                <a:ext cx="715161" cy="4735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p:sp>
            <p:nvSpPr>
              <p:cNvPr id="151" name="文字方塊 150"/>
              <p:cNvSpPr txBox="1">
                <a:spLocks noRot="1" noChangeAspect="1" noMove="1" noResize="1" noEditPoints="1" noAdjustHandles="1" noChangeArrowheads="1" noChangeShapeType="1" noTextEdit="1"/>
              </p:cNvSpPr>
              <p:nvPr/>
            </p:nvSpPr>
            <p:spPr>
              <a:xfrm>
                <a:off x="6583773" y="6121590"/>
                <a:ext cx="715161" cy="473591"/>
              </a:xfrm>
              <a:prstGeom prst="rect">
                <a:avLst/>
              </a:prstGeom>
              <a:blipFill rotWithShape="1">
                <a:blip r:embed="rId13"/>
                <a:stretch>
                  <a:fillRect l="-13" t="-40" r="34" b="15"/>
                </a:stretch>
              </a:blipFill>
            </p:spPr>
            <p:txBody>
              <a:bodyPr/>
              <a:lstStyle/>
              <a:p>
                <a:r>
                  <a:rPr lang="zh-CN" altLang="en-US">
                    <a:noFill/>
                  </a:rPr>
                  <a:t> </a:t>
                </a:r>
              </a:p>
            </p:txBody>
          </p:sp>
        </mc:Fallback>
      </mc:AlternateContent>
      <p:grpSp>
        <p:nvGrpSpPr>
          <p:cNvPr id="152" name="群組 151"/>
          <p:cNvGrpSpPr/>
          <p:nvPr/>
        </p:nvGrpSpPr>
        <p:grpSpPr>
          <a:xfrm>
            <a:off x="5150556" y="4975022"/>
            <a:ext cx="715161" cy="813431"/>
            <a:chOff x="1299972" y="3748362"/>
            <a:chExt cx="715161" cy="813431"/>
          </a:xfrm>
        </p:grpSpPr>
        <p:grpSp>
          <p:nvGrpSpPr>
            <p:cNvPr id="153" name="群組 152"/>
            <p:cNvGrpSpPr/>
            <p:nvPr/>
          </p:nvGrpSpPr>
          <p:grpSpPr>
            <a:xfrm>
              <a:off x="1488062" y="3748362"/>
              <a:ext cx="288000" cy="813431"/>
              <a:chOff x="2212165" y="3748362"/>
              <a:chExt cx="288000" cy="813431"/>
            </a:xfrm>
          </p:grpSpPr>
          <p:sp>
            <p:nvSpPr>
              <p:cNvPr id="155" name="矩形 154"/>
              <p:cNvSpPr/>
              <p:nvPr/>
            </p:nvSpPr>
            <p:spPr>
              <a:xfrm>
                <a:off x="2212165" y="3748362"/>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p:cxnSp>
            <p:nvCxnSpPr>
              <p:cNvPr id="156" name="直線單箭頭接點 155"/>
              <p:cNvCxnSpPr/>
              <p:nvPr/>
            </p:nvCxnSpPr>
            <p:spPr>
              <a:xfrm flipV="1">
                <a:off x="2344779"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154" name="文字方塊 153"/>
                <p:cNvSpPr txBox="1"/>
                <p:nvPr/>
              </p:nvSpPr>
              <p:spPr>
                <a:xfrm>
                  <a:off x="1299972" y="3796179"/>
                  <a:ext cx="715161" cy="4735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p:sp>
              <p:nvSpPr>
                <p:cNvPr id="154" name="文字方塊 153"/>
                <p:cNvSpPr txBox="1">
                  <a:spLocks noRot="1" noChangeAspect="1" noMove="1" noResize="1" noEditPoints="1" noAdjustHandles="1" noChangeArrowheads="1" noChangeShapeType="1" noTextEdit="1"/>
                </p:cNvSpPr>
                <p:nvPr/>
              </p:nvSpPr>
              <p:spPr>
                <a:xfrm>
                  <a:off x="1299972" y="3796179"/>
                  <a:ext cx="715161" cy="473591"/>
                </a:xfrm>
                <a:prstGeom prst="rect">
                  <a:avLst/>
                </a:prstGeom>
                <a:blipFill rotWithShape="1">
                  <a:blip r:embed="rId14"/>
                </a:blipFill>
              </p:spPr>
              <p:txBody>
                <a:bodyPr/>
                <a:lstStyle/>
                <a:p>
                  <a:r>
                    <a:rPr lang="zh-CN" altLang="en-US">
                      <a:noFill/>
                    </a:rPr>
                    <a:t> </a:t>
                  </a:r>
                </a:p>
              </p:txBody>
            </p:sp>
          </mc:Fallback>
        </mc:AlternateContent>
      </p:grpSp>
      <p:sp>
        <p:nvSpPr>
          <p:cNvPr id="157" name="矩形 156"/>
          <p:cNvSpPr/>
          <p:nvPr/>
        </p:nvSpPr>
        <p:spPr>
          <a:xfrm>
            <a:off x="4996603" y="3878266"/>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158" name="文字方塊 157"/>
              <p:cNvSpPr txBox="1"/>
              <p:nvPr/>
            </p:nvSpPr>
            <p:spPr>
              <a:xfrm>
                <a:off x="5612705" y="3413687"/>
                <a:ext cx="715161" cy="4735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p:sp>
            <p:nvSpPr>
              <p:cNvPr id="158" name="文字方塊 157"/>
              <p:cNvSpPr txBox="1">
                <a:spLocks noRot="1" noChangeAspect="1" noMove="1" noResize="1" noEditPoints="1" noAdjustHandles="1" noChangeArrowheads="1" noChangeShapeType="1" noTextEdit="1"/>
              </p:cNvSpPr>
              <p:nvPr/>
            </p:nvSpPr>
            <p:spPr>
              <a:xfrm>
                <a:off x="5612705" y="3413687"/>
                <a:ext cx="715161" cy="473591"/>
              </a:xfrm>
              <a:prstGeom prst="rect">
                <a:avLst/>
              </a:prstGeom>
              <a:blipFill rotWithShape="1">
                <a:blip r:embed="rId15"/>
                <a:stretch>
                  <a:fillRect l="-80" t="-119" r="13" b="94"/>
                </a:stretch>
              </a:blipFill>
            </p:spPr>
            <p:txBody>
              <a:bodyPr/>
              <a:lstStyle/>
              <a:p>
                <a:r>
                  <a:rPr lang="zh-CN" altLang="en-US">
                    <a:noFill/>
                  </a:rPr>
                  <a:t> </a:t>
                </a:r>
              </a:p>
            </p:txBody>
          </p:sp>
        </mc:Fallback>
      </mc:AlternateContent>
      <p:sp>
        <p:nvSpPr>
          <p:cNvPr id="159" name="矩形 158"/>
          <p:cNvSpPr/>
          <p:nvPr/>
        </p:nvSpPr>
        <p:spPr>
          <a:xfrm>
            <a:off x="5716398" y="3862876"/>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160" name="文字方塊 159"/>
              <p:cNvSpPr txBox="1"/>
              <p:nvPr/>
            </p:nvSpPr>
            <p:spPr>
              <a:xfrm>
                <a:off x="4873647" y="3403706"/>
                <a:ext cx="715161" cy="4735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p:sp>
            <p:nvSpPr>
              <p:cNvPr id="160" name="文字方塊 159"/>
              <p:cNvSpPr txBox="1">
                <a:spLocks noRot="1" noChangeAspect="1" noMove="1" noResize="1" noEditPoints="1" noAdjustHandles="1" noChangeArrowheads="1" noChangeShapeType="1" noTextEdit="1"/>
              </p:cNvSpPr>
              <p:nvPr/>
            </p:nvSpPr>
            <p:spPr>
              <a:xfrm>
                <a:off x="4873647" y="3403706"/>
                <a:ext cx="715161" cy="473591"/>
              </a:xfrm>
              <a:prstGeom prst="rect">
                <a:avLst/>
              </a:prstGeom>
              <a:blipFill rotWithShape="1">
                <a:blip r:embed="rId16"/>
                <a:stretch>
                  <a:fillRect l="-3" t="-22" r="24" b="131"/>
                </a:stretch>
              </a:blipFill>
            </p:spPr>
            <p:txBody>
              <a:bodyPr/>
              <a:lstStyle/>
              <a:p>
                <a:r>
                  <a:rPr lang="zh-CN" altLang="en-US">
                    <a:noFill/>
                  </a:rPr>
                  <a:t> </a:t>
                </a:r>
              </a:p>
            </p:txBody>
          </p:sp>
        </mc:Fallback>
      </mc:AlternateContent>
      <p:cxnSp>
        <p:nvCxnSpPr>
          <p:cNvPr id="162" name="直線單箭頭接點 161"/>
          <p:cNvCxnSpPr/>
          <p:nvPr/>
        </p:nvCxnSpPr>
        <p:spPr>
          <a:xfrm>
            <a:off x="6595822" y="4716681"/>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3" name="直線單箭頭接點 162"/>
          <p:cNvCxnSpPr/>
          <p:nvPr/>
        </p:nvCxnSpPr>
        <p:spPr>
          <a:xfrm flipV="1">
            <a:off x="6573994" y="4453894"/>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直線單箭頭接點 163"/>
          <p:cNvCxnSpPr/>
          <p:nvPr/>
        </p:nvCxnSpPr>
        <p:spPr>
          <a:xfrm flipV="1">
            <a:off x="7273361" y="4439998"/>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65" name="矩形 164"/>
          <p:cNvSpPr/>
          <p:nvPr/>
        </p:nvSpPr>
        <p:spPr>
          <a:xfrm>
            <a:off x="6429994" y="3876154"/>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166" name="文字方塊 165"/>
              <p:cNvSpPr txBox="1"/>
              <p:nvPr/>
            </p:nvSpPr>
            <p:spPr>
              <a:xfrm>
                <a:off x="7046096" y="3411575"/>
                <a:ext cx="715161" cy="4735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p:sp>
            <p:nvSpPr>
              <p:cNvPr id="166" name="文字方塊 165"/>
              <p:cNvSpPr txBox="1">
                <a:spLocks noRot="1" noChangeAspect="1" noMove="1" noResize="1" noEditPoints="1" noAdjustHandles="1" noChangeArrowheads="1" noChangeShapeType="1" noTextEdit="1"/>
              </p:cNvSpPr>
              <p:nvPr/>
            </p:nvSpPr>
            <p:spPr>
              <a:xfrm>
                <a:off x="7046096" y="3411575"/>
                <a:ext cx="715161" cy="473591"/>
              </a:xfrm>
              <a:prstGeom prst="rect">
                <a:avLst/>
              </a:prstGeom>
              <a:blipFill rotWithShape="1">
                <a:blip r:embed="rId17"/>
                <a:stretch>
                  <a:fillRect l="-19" t="-75" r="40" b="50"/>
                </a:stretch>
              </a:blipFill>
            </p:spPr>
            <p:txBody>
              <a:bodyPr/>
              <a:lstStyle/>
              <a:p>
                <a:r>
                  <a:rPr lang="zh-CN" altLang="en-US">
                    <a:noFill/>
                  </a:rPr>
                  <a:t> </a:t>
                </a:r>
              </a:p>
            </p:txBody>
          </p:sp>
        </mc:Fallback>
      </mc:AlternateContent>
      <p:sp>
        <p:nvSpPr>
          <p:cNvPr id="167" name="矩形 166"/>
          <p:cNvSpPr/>
          <p:nvPr/>
        </p:nvSpPr>
        <p:spPr>
          <a:xfrm>
            <a:off x="7149789" y="3860764"/>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168" name="文字方塊 167"/>
              <p:cNvSpPr txBox="1"/>
              <p:nvPr/>
            </p:nvSpPr>
            <p:spPr>
              <a:xfrm>
                <a:off x="6328316" y="3402889"/>
                <a:ext cx="715161" cy="4735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p:sp>
            <p:nvSpPr>
              <p:cNvPr id="168" name="文字方塊 167"/>
              <p:cNvSpPr txBox="1">
                <a:spLocks noRot="1" noChangeAspect="1" noMove="1" noResize="1" noEditPoints="1" noAdjustHandles="1" noChangeArrowheads="1" noChangeShapeType="1" noTextEdit="1"/>
              </p:cNvSpPr>
              <p:nvPr/>
            </p:nvSpPr>
            <p:spPr>
              <a:xfrm>
                <a:off x="6328316" y="3402889"/>
                <a:ext cx="715161" cy="473591"/>
              </a:xfrm>
              <a:prstGeom prst="rect">
                <a:avLst/>
              </a:prstGeom>
              <a:blipFill rotWithShape="1">
                <a:blip r:embed="rId18"/>
                <a:stretch>
                  <a:fillRect l="-76" t="-118" r="8" b="93"/>
                </a:stretch>
              </a:blipFill>
            </p:spPr>
            <p:txBody>
              <a:bodyPr/>
              <a:lstStyle/>
              <a:p>
                <a:r>
                  <a:rPr lang="zh-CN" altLang="en-US">
                    <a:noFill/>
                  </a:rPr>
                  <a:t> </a:t>
                </a:r>
              </a:p>
            </p:txBody>
          </p:sp>
        </mc:Fallback>
      </mc:AlternateContent>
      <p:cxnSp>
        <p:nvCxnSpPr>
          <p:cNvPr id="169" name="直線單箭頭接點 168"/>
          <p:cNvCxnSpPr/>
          <p:nvPr/>
        </p:nvCxnSpPr>
        <p:spPr>
          <a:xfrm>
            <a:off x="7889984" y="4713750"/>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直線單箭頭接點 169"/>
          <p:cNvCxnSpPr/>
          <p:nvPr/>
        </p:nvCxnSpPr>
        <p:spPr>
          <a:xfrm flipV="1">
            <a:off x="7868156" y="4450963"/>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直線單箭頭接點 170"/>
          <p:cNvCxnSpPr/>
          <p:nvPr/>
        </p:nvCxnSpPr>
        <p:spPr>
          <a:xfrm flipV="1">
            <a:off x="8567523" y="4437067"/>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72" name="矩形 171"/>
          <p:cNvSpPr/>
          <p:nvPr/>
        </p:nvSpPr>
        <p:spPr>
          <a:xfrm>
            <a:off x="7724156" y="387322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173" name="文字方塊 172"/>
              <p:cNvSpPr txBox="1"/>
              <p:nvPr/>
            </p:nvSpPr>
            <p:spPr>
              <a:xfrm>
                <a:off x="8340258" y="3408644"/>
                <a:ext cx="715161" cy="4735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p:sp>
            <p:nvSpPr>
              <p:cNvPr id="173" name="文字方塊 172"/>
              <p:cNvSpPr txBox="1">
                <a:spLocks noRot="1" noChangeAspect="1" noMove="1" noResize="1" noEditPoints="1" noAdjustHandles="1" noChangeArrowheads="1" noChangeShapeType="1" noTextEdit="1"/>
              </p:cNvSpPr>
              <p:nvPr/>
            </p:nvSpPr>
            <p:spPr>
              <a:xfrm>
                <a:off x="8340258" y="3408644"/>
                <a:ext cx="715161" cy="473591"/>
              </a:xfrm>
              <a:prstGeom prst="rect">
                <a:avLst/>
              </a:prstGeom>
              <a:blipFill rotWithShape="1">
                <a:blip r:embed="rId19"/>
                <a:stretch>
                  <a:fillRect l="-23" t="-126" r="45" b="101"/>
                </a:stretch>
              </a:blipFill>
            </p:spPr>
            <p:txBody>
              <a:bodyPr/>
              <a:lstStyle/>
              <a:p>
                <a:r>
                  <a:rPr lang="zh-CN" altLang="en-US">
                    <a:noFill/>
                  </a:rPr>
                  <a:t> </a:t>
                </a:r>
              </a:p>
            </p:txBody>
          </p:sp>
        </mc:Fallback>
      </mc:AlternateContent>
      <p:sp>
        <p:nvSpPr>
          <p:cNvPr id="174" name="矩形 173"/>
          <p:cNvSpPr/>
          <p:nvPr/>
        </p:nvSpPr>
        <p:spPr>
          <a:xfrm>
            <a:off x="8443951" y="385783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175" name="文字方塊 174"/>
              <p:cNvSpPr txBox="1"/>
              <p:nvPr/>
            </p:nvSpPr>
            <p:spPr>
              <a:xfrm>
                <a:off x="7676943" y="3397695"/>
                <a:ext cx="715161" cy="4735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p:sp>
            <p:nvSpPr>
              <p:cNvPr id="175" name="文字方塊 174"/>
              <p:cNvSpPr txBox="1">
                <a:spLocks noRot="1" noChangeAspect="1" noMove="1" noResize="1" noEditPoints="1" noAdjustHandles="1" noChangeArrowheads="1" noChangeShapeType="1" noTextEdit="1"/>
              </p:cNvSpPr>
              <p:nvPr/>
            </p:nvSpPr>
            <p:spPr>
              <a:xfrm>
                <a:off x="7676943" y="3397695"/>
                <a:ext cx="715161" cy="473591"/>
              </a:xfrm>
              <a:prstGeom prst="rect">
                <a:avLst/>
              </a:prstGeom>
              <a:blipFill rotWithShape="1">
                <a:blip r:embed="rId20"/>
                <a:stretch>
                  <a:fillRect l="-60" t="-94" r="81" b="69"/>
                </a:stretch>
              </a:blipFill>
            </p:spPr>
            <p:txBody>
              <a:bodyPr/>
              <a:lstStyle/>
              <a:p>
                <a:r>
                  <a:rPr lang="zh-CN" altLang="en-US">
                    <a:noFill/>
                  </a:rPr>
                  <a:t> </a:t>
                </a:r>
              </a:p>
            </p:txBody>
          </p:sp>
        </mc:Fallback>
      </mc:AlternateContent>
      <p:grpSp>
        <p:nvGrpSpPr>
          <p:cNvPr id="176" name="群組 175"/>
          <p:cNvGrpSpPr/>
          <p:nvPr/>
        </p:nvGrpSpPr>
        <p:grpSpPr>
          <a:xfrm>
            <a:off x="4349958" y="756044"/>
            <a:ext cx="715161" cy="605813"/>
            <a:chOff x="635402" y="1337615"/>
            <a:chExt cx="715161" cy="605813"/>
          </a:xfrm>
        </p:grpSpPr>
        <p:sp>
          <p:nvSpPr>
            <p:cNvPr id="177" name="矩形 176"/>
            <p:cNvSpPr/>
            <p:nvPr/>
          </p:nvSpPr>
          <p:spPr>
            <a:xfrm>
              <a:off x="733189" y="133761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178" name="文字方塊 177"/>
                <p:cNvSpPr txBox="1"/>
                <p:nvPr/>
              </p:nvSpPr>
              <p:spPr>
                <a:xfrm>
                  <a:off x="635402" y="1417137"/>
                  <a:ext cx="715161" cy="4735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p:sp>
              <p:nvSpPr>
                <p:cNvPr id="178" name="文字方塊 177"/>
                <p:cNvSpPr txBox="1">
                  <a:spLocks noRot="1" noChangeAspect="1" noMove="1" noResize="1" noEditPoints="1" noAdjustHandles="1" noChangeArrowheads="1" noChangeShapeType="1" noTextEdit="1"/>
                </p:cNvSpPr>
                <p:nvPr/>
              </p:nvSpPr>
              <p:spPr>
                <a:xfrm>
                  <a:off x="635402" y="1417137"/>
                  <a:ext cx="715161" cy="473591"/>
                </a:xfrm>
                <a:prstGeom prst="rect">
                  <a:avLst/>
                </a:prstGeom>
                <a:blipFill rotWithShape="1">
                  <a:blip r:embed="rId21"/>
                </a:blipFill>
              </p:spPr>
              <p:txBody>
                <a:bodyPr/>
                <a:lstStyle/>
                <a:p>
                  <a:r>
                    <a:rPr lang="zh-CN" altLang="en-US">
                      <a:noFill/>
                    </a:rPr>
                    <a:t> </a:t>
                  </a:r>
                </a:p>
              </p:txBody>
            </p:sp>
          </mc:Fallback>
        </mc:AlternateContent>
      </p:grpSp>
      <p:cxnSp>
        <p:nvCxnSpPr>
          <p:cNvPr id="118" name="直線單箭頭接點 117"/>
          <p:cNvCxnSpPr>
            <a:stCxn id="65" idx="0"/>
            <a:endCxn id="120" idx="2"/>
          </p:cNvCxnSpPr>
          <p:nvPr/>
        </p:nvCxnSpPr>
        <p:spPr>
          <a:xfrm flipV="1">
            <a:off x="911874" y="2518497"/>
            <a:ext cx="5590474" cy="9164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p:cNvCxnSpPr/>
          <p:nvPr/>
        </p:nvCxnSpPr>
        <p:spPr>
          <a:xfrm>
            <a:off x="6676248" y="2497623"/>
            <a:ext cx="106415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橢圓 119"/>
          <p:cNvSpPr/>
          <p:nvPr/>
        </p:nvSpPr>
        <p:spPr>
          <a:xfrm>
            <a:off x="6502348" y="2428497"/>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21" name="直線單箭頭接點 120"/>
          <p:cNvCxnSpPr/>
          <p:nvPr/>
        </p:nvCxnSpPr>
        <p:spPr>
          <a:xfrm flipV="1">
            <a:off x="6595822" y="2608497"/>
            <a:ext cx="0" cy="9000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2" name="群組 121"/>
          <p:cNvGrpSpPr/>
          <p:nvPr/>
        </p:nvGrpSpPr>
        <p:grpSpPr>
          <a:xfrm>
            <a:off x="7746374" y="2337057"/>
            <a:ext cx="298383" cy="310013"/>
            <a:chOff x="-105878" y="1740168"/>
            <a:chExt cx="461666" cy="461665"/>
          </a:xfrm>
        </p:grpSpPr>
        <p:sp>
          <p:nvSpPr>
            <p:cNvPr id="123" name="矩形 122"/>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124" name="群組 123"/>
            <p:cNvGrpSpPr/>
            <p:nvPr/>
          </p:nvGrpSpPr>
          <p:grpSpPr>
            <a:xfrm rot="21265833">
              <a:off x="-30571" y="1828628"/>
              <a:ext cx="317144" cy="302092"/>
              <a:chOff x="-43095" y="1828685"/>
              <a:chExt cx="317144" cy="302092"/>
            </a:xfrm>
          </p:grpSpPr>
          <p:cxnSp>
            <p:nvCxnSpPr>
              <p:cNvPr id="125" name="直線接點 124"/>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直線接點 125"/>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27" name="直線單箭頭接點 126"/>
          <p:cNvCxnSpPr/>
          <p:nvPr/>
        </p:nvCxnSpPr>
        <p:spPr>
          <a:xfrm flipV="1">
            <a:off x="7906293" y="2647070"/>
            <a:ext cx="0" cy="8726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線單箭頭接點 127"/>
          <p:cNvCxnSpPr/>
          <p:nvPr/>
        </p:nvCxnSpPr>
        <p:spPr>
          <a:xfrm flipH="1" flipV="1">
            <a:off x="7891906" y="1072361"/>
            <a:ext cx="0" cy="1264697"/>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直線單箭頭接點 128"/>
          <p:cNvCxnSpPr/>
          <p:nvPr/>
        </p:nvCxnSpPr>
        <p:spPr>
          <a:xfrm flipH="1">
            <a:off x="4937263" y="1056160"/>
            <a:ext cx="295272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0" name="群組 129"/>
          <p:cNvGrpSpPr/>
          <p:nvPr/>
        </p:nvGrpSpPr>
        <p:grpSpPr>
          <a:xfrm>
            <a:off x="3410157" y="2346900"/>
            <a:ext cx="298383" cy="310013"/>
            <a:chOff x="-105878" y="1740168"/>
            <a:chExt cx="461666" cy="461665"/>
          </a:xfrm>
        </p:grpSpPr>
        <p:sp>
          <p:nvSpPr>
            <p:cNvPr id="131" name="矩形 130"/>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132" name="群組 131"/>
            <p:cNvGrpSpPr/>
            <p:nvPr/>
          </p:nvGrpSpPr>
          <p:grpSpPr>
            <a:xfrm rot="21265833">
              <a:off x="-30571" y="1828628"/>
              <a:ext cx="317144" cy="302092"/>
              <a:chOff x="-43095" y="1828685"/>
              <a:chExt cx="317144" cy="302092"/>
            </a:xfrm>
          </p:grpSpPr>
          <p:cxnSp>
            <p:nvCxnSpPr>
              <p:cNvPr id="133" name="直線接點 132"/>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線接點 133"/>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35" name="橢圓 134"/>
          <p:cNvSpPr/>
          <p:nvPr/>
        </p:nvSpPr>
        <p:spPr>
          <a:xfrm>
            <a:off x="2162544" y="2402402"/>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61" name="直線單箭頭接點 160"/>
          <p:cNvCxnSpPr>
            <a:endCxn id="135" idx="3"/>
          </p:cNvCxnSpPr>
          <p:nvPr/>
        </p:nvCxnSpPr>
        <p:spPr>
          <a:xfrm flipV="1">
            <a:off x="812625" y="2556042"/>
            <a:ext cx="1376279" cy="8685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直線單箭頭接點 182"/>
          <p:cNvCxnSpPr/>
          <p:nvPr/>
        </p:nvCxnSpPr>
        <p:spPr>
          <a:xfrm flipH="1" flipV="1">
            <a:off x="2264419" y="2599096"/>
            <a:ext cx="0" cy="8710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直線單箭頭接點 183"/>
          <p:cNvCxnSpPr/>
          <p:nvPr/>
        </p:nvCxnSpPr>
        <p:spPr>
          <a:xfrm flipV="1">
            <a:off x="2403995" y="2487893"/>
            <a:ext cx="100616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直線單箭頭接點 184"/>
          <p:cNvCxnSpPr/>
          <p:nvPr/>
        </p:nvCxnSpPr>
        <p:spPr>
          <a:xfrm flipV="1">
            <a:off x="3564996" y="2633577"/>
            <a:ext cx="0" cy="8726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直線單箭頭接點 185"/>
          <p:cNvCxnSpPr>
            <a:stCxn id="131" idx="0"/>
          </p:cNvCxnSpPr>
          <p:nvPr/>
        </p:nvCxnSpPr>
        <p:spPr>
          <a:xfrm flipH="1" flipV="1">
            <a:off x="3548803" y="1056160"/>
            <a:ext cx="0" cy="129074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7" name="直線單箭頭接點 186"/>
          <p:cNvCxnSpPr/>
          <p:nvPr/>
        </p:nvCxnSpPr>
        <p:spPr>
          <a:xfrm>
            <a:off x="3525387" y="1032658"/>
            <a:ext cx="89124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88" name="文字方塊 187"/>
              <p:cNvSpPr txBox="1"/>
              <p:nvPr/>
            </p:nvSpPr>
            <p:spPr>
              <a:xfrm>
                <a:off x="398520" y="6084405"/>
                <a:ext cx="1503297" cy="37875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p:sp>
            <p:nvSpPr>
              <p:cNvPr id="188" name="文字方塊 187"/>
              <p:cNvSpPr txBox="1">
                <a:spLocks noRot="1" noChangeAspect="1" noMove="1" noResize="1" noEditPoints="1" noAdjustHandles="1" noChangeArrowheads="1" noChangeShapeType="1" noTextEdit="1"/>
              </p:cNvSpPr>
              <p:nvPr/>
            </p:nvSpPr>
            <p:spPr>
              <a:xfrm>
                <a:off x="398520" y="6084405"/>
                <a:ext cx="1503297" cy="378758"/>
              </a:xfrm>
              <a:prstGeom prst="rect">
                <a:avLst/>
              </a:prstGeom>
              <a:blipFill rotWithShape="1">
                <a:blip r:embed="rId22"/>
                <a:stretch>
                  <a:fillRect l="-25" t="-124" r="-1352" b="3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9" name="文字方塊 188"/>
              <p:cNvSpPr txBox="1"/>
              <p:nvPr/>
            </p:nvSpPr>
            <p:spPr>
              <a:xfrm>
                <a:off x="408231" y="901981"/>
                <a:ext cx="1855957" cy="37875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1</m:t>
                          </m:r>
                        </m:sup>
                      </m:sSup>
                      <m:sSup>
                        <m:sSupPr>
                          <m:ctrlPr>
                            <a:rPr lang="en-US" altLang="zh-TW" sz="2400" b="1" i="1">
                              <a:latin typeface="Cambria Math" panose="02040503050406030204" pitchFamily="18" charset="0"/>
                            </a:rPr>
                          </m:ctrlPr>
                        </m:sSupPr>
                        <m:e>
                          <m:r>
                            <a:rPr lang="en-US" altLang="zh-TW" sz="2400" b="1" i="1">
                              <a:latin typeface="Cambria Math" panose="02040503050406030204" pitchFamily="18" charset="0"/>
                            </a:rPr>
                            <m:t>𝒒</m:t>
                          </m:r>
                        </m:e>
                        <m:sup>
                          <m:r>
                            <a:rPr lang="en-US" altLang="zh-TW" sz="2400" b="1" i="1">
                              <a:latin typeface="Cambria Math" panose="02040503050406030204" pitchFamily="18" charset="0"/>
                            </a:rPr>
                            <m:t>𝒊</m:t>
                          </m:r>
                        </m:sup>
                      </m:sSup>
                    </m:oMath>
                  </m:oMathPara>
                </a14:m>
                <a:endParaRPr lang="zh-TW" altLang="en-US" sz="2400" b="1" dirty="0"/>
              </a:p>
            </p:txBody>
          </p:sp>
        </mc:Choice>
        <mc:Fallback>
          <p:sp>
            <p:nvSpPr>
              <p:cNvPr id="189" name="文字方塊 188"/>
              <p:cNvSpPr txBox="1">
                <a:spLocks noRot="1" noChangeAspect="1" noMove="1" noResize="1" noEditPoints="1" noAdjustHandles="1" noChangeArrowheads="1" noChangeShapeType="1" noTextEdit="1"/>
              </p:cNvSpPr>
              <p:nvPr/>
            </p:nvSpPr>
            <p:spPr>
              <a:xfrm>
                <a:off x="408231" y="901981"/>
                <a:ext cx="1855957" cy="378758"/>
              </a:xfrm>
              <a:prstGeom prst="rect">
                <a:avLst/>
              </a:prstGeom>
              <a:blipFill rotWithShape="1">
                <a:blip r:embed="rId23"/>
                <a:stretch>
                  <a:fillRect l="-30" t="-74" r="-970" b="15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0" name="文字方塊 189"/>
              <p:cNvSpPr txBox="1"/>
              <p:nvPr/>
            </p:nvSpPr>
            <p:spPr>
              <a:xfrm>
                <a:off x="398520" y="1390066"/>
                <a:ext cx="1855957" cy="37875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2</m:t>
                          </m:r>
                        </m:sup>
                      </m:sSup>
                      <m:sSup>
                        <m:sSupPr>
                          <m:ctrlPr>
                            <a:rPr lang="en-US" altLang="zh-TW" sz="2400" b="1" i="1">
                              <a:latin typeface="Cambria Math" panose="02040503050406030204" pitchFamily="18" charset="0"/>
                            </a:rPr>
                          </m:ctrlPr>
                        </m:sSupPr>
                        <m:e>
                          <m:r>
                            <a:rPr lang="en-US" altLang="zh-TW" sz="2400" b="1" i="1">
                              <a:latin typeface="Cambria Math" panose="02040503050406030204" pitchFamily="18" charset="0"/>
                            </a:rPr>
                            <m:t>𝒒</m:t>
                          </m:r>
                        </m:e>
                        <m:sup>
                          <m:r>
                            <a:rPr lang="en-US" altLang="zh-TW" sz="2400" b="1" i="1">
                              <a:latin typeface="Cambria Math" panose="02040503050406030204" pitchFamily="18" charset="0"/>
                            </a:rPr>
                            <m:t>𝒊</m:t>
                          </m:r>
                        </m:sup>
                      </m:sSup>
                    </m:oMath>
                  </m:oMathPara>
                </a14:m>
                <a:endParaRPr lang="zh-TW" altLang="en-US" sz="2400" b="1" dirty="0"/>
              </a:p>
            </p:txBody>
          </p:sp>
        </mc:Choice>
        <mc:Fallback>
          <p:sp>
            <p:nvSpPr>
              <p:cNvPr id="190" name="文字方塊 189"/>
              <p:cNvSpPr txBox="1">
                <a:spLocks noRot="1" noChangeAspect="1" noMove="1" noResize="1" noEditPoints="1" noAdjustHandles="1" noChangeArrowheads="1" noChangeShapeType="1" noTextEdit="1"/>
              </p:cNvSpPr>
              <p:nvPr/>
            </p:nvSpPr>
            <p:spPr>
              <a:xfrm>
                <a:off x="398520" y="1390066"/>
                <a:ext cx="1855957" cy="378758"/>
              </a:xfrm>
              <a:prstGeom prst="rect">
                <a:avLst/>
              </a:prstGeom>
              <a:blipFill rotWithShape="1">
                <a:blip r:embed="rId24"/>
                <a:stretch>
                  <a:fillRect l="-20" t="-13" r="-980" b="92"/>
                </a:stretch>
              </a:blipFill>
            </p:spPr>
            <p:txBody>
              <a:bodyPr/>
              <a:lstStyle/>
              <a:p>
                <a:r>
                  <a:rPr lang="zh-CN" altLang="en-US">
                    <a:noFill/>
                  </a:rPr>
                  <a:t> </a:t>
                </a:r>
              </a:p>
            </p:txBody>
          </p:sp>
        </mc:Fallback>
      </mc:AlternateContent>
      <p:sp>
        <p:nvSpPr>
          <p:cNvPr id="2" name="投影片編號版面配置區 1"/>
          <p:cNvSpPr>
            <a:spLocks noGrp="1"/>
          </p:cNvSpPr>
          <p:nvPr>
            <p:ph type="sldNum" sz="quarter" idx="12"/>
          </p:nvPr>
        </p:nvSpPr>
        <p:spPr/>
        <p:txBody>
          <a:bodyPr/>
          <a:lstStyle/>
          <a:p>
            <a:fld id="{14FE7D4A-7B99-4F9B-9C7F-3AECE8C25A38}" type="slidenum">
              <a:rPr lang="zh-TW" altLang="en-US" smtClean="0"/>
            </a:fld>
            <a:endParaRPr lang="zh-TW" altLang="en-US"/>
          </a:p>
        </p:txBody>
      </p:sp>
      <p:sp>
        <p:nvSpPr>
          <p:cNvPr id="3" name="文字方塊 2"/>
          <p:cNvSpPr txBox="1"/>
          <p:nvPr/>
        </p:nvSpPr>
        <p:spPr>
          <a:xfrm>
            <a:off x="4800237" y="131352"/>
            <a:ext cx="4352883" cy="523220"/>
          </a:xfrm>
          <a:prstGeom prst="rect">
            <a:avLst/>
          </a:prstGeom>
          <a:noFill/>
        </p:spPr>
        <p:txBody>
          <a:bodyPr wrap="square" rtlCol="0">
            <a:spAutoFit/>
          </a:bodyPr>
          <a:lstStyle/>
          <a:p>
            <a:r>
              <a:rPr lang="en-US" altLang="zh-TW" sz="2800" dirty="0"/>
              <a:t>Different types of relevance </a:t>
            </a:r>
            <a:endParaRPr lang="zh-TW" altLang="en-US" sz="2800" dirty="0"/>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3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3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3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3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4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4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4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4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4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4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4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4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51"/>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5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5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5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5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60"/>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6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6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64"/>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6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6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67"/>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68"/>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6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70"/>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71"/>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72"/>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73"/>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74"/>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75"/>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61"/>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183"/>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35"/>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118"/>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121"/>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20"/>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184"/>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130"/>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185"/>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119"/>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122"/>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127"/>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186"/>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187"/>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128"/>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129"/>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63" grpId="0"/>
      <p:bldP spid="64" grpId="0" animBg="1"/>
      <p:bldP spid="65" grpId="0"/>
      <p:bldP spid="84" grpId="0" animBg="1"/>
      <p:bldP spid="85" grpId="0"/>
      <p:bldP spid="86" grpId="0" animBg="1"/>
      <p:bldP spid="87" grpId="0"/>
      <p:bldP spid="92" grpId="0" animBg="1"/>
      <p:bldP spid="93" grpId="0"/>
      <p:bldP spid="94" grpId="0" animBg="1"/>
      <p:bldP spid="95" grpId="0"/>
      <p:bldP spid="142" grpId="0" animBg="1"/>
      <p:bldP spid="143" grpId="0" animBg="1"/>
      <p:bldP spid="144" grpId="0"/>
      <p:bldP spid="151" grpId="0"/>
      <p:bldP spid="157" grpId="0" animBg="1"/>
      <p:bldP spid="158" grpId="0"/>
      <p:bldP spid="159" grpId="0" animBg="1"/>
      <p:bldP spid="160" grpId="0"/>
      <p:bldP spid="165" grpId="0" animBg="1"/>
      <p:bldP spid="166" grpId="0"/>
      <p:bldP spid="167" grpId="0" animBg="1"/>
      <p:bldP spid="168" grpId="0"/>
      <p:bldP spid="172" grpId="0" animBg="1"/>
      <p:bldP spid="173" grpId="0"/>
      <p:bldP spid="174" grpId="0" animBg="1"/>
      <p:bldP spid="175" grpId="0"/>
      <p:bldP spid="120" grpId="0" animBg="1"/>
      <p:bldP spid="135" grpId="0" animBg="1"/>
      <p:bldP spid="189" grpId="0"/>
      <p:bldP spid="19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5075" y="75338"/>
            <a:ext cx="4509632" cy="584775"/>
          </a:xfrm>
          <a:prstGeom prst="rect">
            <a:avLst/>
          </a:prstGeom>
        </p:spPr>
        <p:txBody>
          <a:bodyPr wrap="none">
            <a:spAutoFit/>
          </a:bodyPr>
          <a:lstStyle/>
          <a:p>
            <a:r>
              <a:rPr lang="en-US" altLang="zh-TW" sz="3200" b="1" i="1" u="sng" dirty="0"/>
              <a:t>Multi-head Self-attention</a:t>
            </a:r>
            <a:endParaRPr lang="zh-TW" altLang="en-US" sz="3200" b="1" i="1" u="sng" dirty="0"/>
          </a:p>
        </p:txBody>
      </p:sp>
      <p:grpSp>
        <p:nvGrpSpPr>
          <p:cNvPr id="176" name="群組 175"/>
          <p:cNvGrpSpPr/>
          <p:nvPr/>
        </p:nvGrpSpPr>
        <p:grpSpPr>
          <a:xfrm>
            <a:off x="4349958" y="756044"/>
            <a:ext cx="715161" cy="605813"/>
            <a:chOff x="635402" y="1337615"/>
            <a:chExt cx="715161" cy="605813"/>
          </a:xfrm>
        </p:grpSpPr>
        <p:sp>
          <p:nvSpPr>
            <p:cNvPr id="177" name="矩形 176"/>
            <p:cNvSpPr/>
            <p:nvPr/>
          </p:nvSpPr>
          <p:spPr>
            <a:xfrm>
              <a:off x="733189" y="133761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178" name="文字方塊 177"/>
                <p:cNvSpPr txBox="1"/>
                <p:nvPr/>
              </p:nvSpPr>
              <p:spPr>
                <a:xfrm>
                  <a:off x="635402" y="1417137"/>
                  <a:ext cx="715161" cy="4735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p:sp>
              <p:nvSpPr>
                <p:cNvPr id="178" name="文字方塊 177"/>
                <p:cNvSpPr txBox="1">
                  <a:spLocks noRot="1" noChangeAspect="1" noMove="1" noResize="1" noEditPoints="1" noAdjustHandles="1" noChangeArrowheads="1" noChangeShapeType="1" noTextEdit="1"/>
                </p:cNvSpPr>
                <p:nvPr/>
              </p:nvSpPr>
              <p:spPr>
                <a:xfrm>
                  <a:off x="635402" y="1417137"/>
                  <a:ext cx="715161" cy="473591"/>
                </a:xfrm>
                <a:prstGeom prst="rect">
                  <a:avLst/>
                </a:prstGeom>
                <a:blipFill rotWithShape="1">
                  <a:blip r:embed="rId1"/>
                </a:blipFill>
              </p:spPr>
              <p:txBody>
                <a:bodyPr/>
                <a:lstStyle/>
                <a:p>
                  <a:r>
                    <a:rPr lang="zh-CN" altLang="en-US">
                      <a:noFill/>
                    </a:rPr>
                    <a:t> </a:t>
                  </a:r>
                </a:p>
              </p:txBody>
            </p:sp>
          </mc:Fallback>
        </mc:AlternateContent>
      </p:grpSp>
      <p:cxnSp>
        <p:nvCxnSpPr>
          <p:cNvPr id="96" name="直線單箭頭接點 95"/>
          <p:cNvCxnSpPr>
            <a:endCxn id="99" idx="2"/>
          </p:cNvCxnSpPr>
          <p:nvPr/>
        </p:nvCxnSpPr>
        <p:spPr>
          <a:xfrm flipV="1">
            <a:off x="1541044" y="2484191"/>
            <a:ext cx="5667890" cy="9741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單箭頭接點 97"/>
          <p:cNvCxnSpPr/>
          <p:nvPr/>
        </p:nvCxnSpPr>
        <p:spPr>
          <a:xfrm flipV="1">
            <a:off x="7403656" y="2491315"/>
            <a:ext cx="100616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橢圓 98"/>
          <p:cNvSpPr/>
          <p:nvPr/>
        </p:nvSpPr>
        <p:spPr>
          <a:xfrm>
            <a:off x="7208934" y="2394191"/>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01" name="直線單箭頭接點 100"/>
          <p:cNvCxnSpPr/>
          <p:nvPr/>
        </p:nvCxnSpPr>
        <p:spPr>
          <a:xfrm flipV="1">
            <a:off x="7302408" y="2574191"/>
            <a:ext cx="0" cy="9000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3" name="群組 112"/>
          <p:cNvGrpSpPr/>
          <p:nvPr/>
        </p:nvGrpSpPr>
        <p:grpSpPr>
          <a:xfrm>
            <a:off x="8433568" y="2339984"/>
            <a:ext cx="298383" cy="310013"/>
            <a:chOff x="-105878" y="1740168"/>
            <a:chExt cx="461666" cy="461665"/>
          </a:xfrm>
        </p:grpSpPr>
        <p:sp>
          <p:nvSpPr>
            <p:cNvPr id="114" name="矩形 113"/>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115" name="群組 114"/>
            <p:cNvGrpSpPr/>
            <p:nvPr/>
          </p:nvGrpSpPr>
          <p:grpSpPr>
            <a:xfrm rot="21265833">
              <a:off x="-30571" y="1828628"/>
              <a:ext cx="317144" cy="302092"/>
              <a:chOff x="-43095" y="1828685"/>
              <a:chExt cx="317144" cy="302092"/>
            </a:xfrm>
          </p:grpSpPr>
          <p:cxnSp>
            <p:nvCxnSpPr>
              <p:cNvPr id="116" name="直線接點 115"/>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線接點 116"/>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2" name="群組 101"/>
          <p:cNvGrpSpPr/>
          <p:nvPr/>
        </p:nvGrpSpPr>
        <p:grpSpPr>
          <a:xfrm>
            <a:off x="4349957" y="1422008"/>
            <a:ext cx="715161" cy="605813"/>
            <a:chOff x="635402" y="1337615"/>
            <a:chExt cx="715161" cy="605813"/>
          </a:xfrm>
        </p:grpSpPr>
        <p:sp>
          <p:nvSpPr>
            <p:cNvPr id="103" name="矩形 102"/>
            <p:cNvSpPr/>
            <p:nvPr/>
          </p:nvSpPr>
          <p:spPr>
            <a:xfrm>
              <a:off x="733189" y="133761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104" name="文字方塊 103"/>
                <p:cNvSpPr txBox="1"/>
                <p:nvPr/>
              </p:nvSpPr>
              <p:spPr>
                <a:xfrm>
                  <a:off x="635402" y="1417137"/>
                  <a:ext cx="715161" cy="4735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p:sp>
              <p:nvSpPr>
                <p:cNvPr id="104" name="文字方塊 103"/>
                <p:cNvSpPr txBox="1">
                  <a:spLocks noRot="1" noChangeAspect="1" noMove="1" noResize="1" noEditPoints="1" noAdjustHandles="1" noChangeArrowheads="1" noChangeShapeType="1" noTextEdit="1"/>
                </p:cNvSpPr>
                <p:nvPr/>
              </p:nvSpPr>
              <p:spPr>
                <a:xfrm>
                  <a:off x="635402" y="1417137"/>
                  <a:ext cx="715161" cy="473591"/>
                </a:xfrm>
                <a:prstGeom prst="rect">
                  <a:avLst/>
                </a:prstGeom>
                <a:blipFill rotWithShape="1">
                  <a:blip r:embed="rId2"/>
                </a:blipFill>
              </p:spPr>
              <p:txBody>
                <a:bodyPr/>
                <a:lstStyle/>
                <a:p>
                  <a:r>
                    <a:rPr lang="zh-CN" altLang="en-US">
                      <a:noFill/>
                    </a:rPr>
                    <a:t> </a:t>
                  </a:r>
                </a:p>
              </p:txBody>
            </p:sp>
          </mc:Fallback>
        </mc:AlternateContent>
      </p:grpSp>
      <p:cxnSp>
        <p:nvCxnSpPr>
          <p:cNvPr id="118" name="直線單箭頭接點 117"/>
          <p:cNvCxnSpPr/>
          <p:nvPr/>
        </p:nvCxnSpPr>
        <p:spPr>
          <a:xfrm flipV="1">
            <a:off x="8593487" y="2649997"/>
            <a:ext cx="0" cy="8726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p:cNvCxnSpPr/>
          <p:nvPr/>
        </p:nvCxnSpPr>
        <p:spPr>
          <a:xfrm flipH="1" flipV="1">
            <a:off x="8582759" y="1738325"/>
            <a:ext cx="0" cy="556293"/>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直線單箭頭接點 119"/>
          <p:cNvCxnSpPr/>
          <p:nvPr/>
        </p:nvCxnSpPr>
        <p:spPr>
          <a:xfrm flipH="1" flipV="1">
            <a:off x="4952498" y="1724914"/>
            <a:ext cx="363026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1" name="群組 120"/>
          <p:cNvGrpSpPr/>
          <p:nvPr/>
        </p:nvGrpSpPr>
        <p:grpSpPr>
          <a:xfrm>
            <a:off x="4119405" y="2336308"/>
            <a:ext cx="298383" cy="310013"/>
            <a:chOff x="-105878" y="1740168"/>
            <a:chExt cx="461666" cy="461665"/>
          </a:xfrm>
        </p:grpSpPr>
        <p:sp>
          <p:nvSpPr>
            <p:cNvPr id="122" name="矩形 121"/>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123" name="群組 122"/>
            <p:cNvGrpSpPr/>
            <p:nvPr/>
          </p:nvGrpSpPr>
          <p:grpSpPr>
            <a:xfrm rot="21265833">
              <a:off x="-30571" y="1828628"/>
              <a:ext cx="317144" cy="302092"/>
              <a:chOff x="-43095" y="1828685"/>
              <a:chExt cx="317144" cy="302092"/>
            </a:xfrm>
          </p:grpSpPr>
          <p:cxnSp>
            <p:nvCxnSpPr>
              <p:cNvPr id="124" name="直線接點 123"/>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直線接點 124"/>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26" name="橢圓 125"/>
          <p:cNvSpPr/>
          <p:nvPr/>
        </p:nvSpPr>
        <p:spPr>
          <a:xfrm>
            <a:off x="2896282" y="2391967"/>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27" name="直線單箭頭接點 126"/>
          <p:cNvCxnSpPr>
            <a:endCxn id="126" idx="3"/>
          </p:cNvCxnSpPr>
          <p:nvPr/>
        </p:nvCxnSpPr>
        <p:spPr>
          <a:xfrm flipV="1">
            <a:off x="1546363" y="2545607"/>
            <a:ext cx="1376279" cy="8685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單箭頭接點 130"/>
          <p:cNvCxnSpPr/>
          <p:nvPr/>
        </p:nvCxnSpPr>
        <p:spPr>
          <a:xfrm flipH="1" flipV="1">
            <a:off x="2998157" y="2588661"/>
            <a:ext cx="0" cy="8710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線單箭頭接點 133"/>
          <p:cNvCxnSpPr/>
          <p:nvPr/>
        </p:nvCxnSpPr>
        <p:spPr>
          <a:xfrm flipV="1">
            <a:off x="3113243" y="2477301"/>
            <a:ext cx="100616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線單箭頭接點 134"/>
          <p:cNvCxnSpPr/>
          <p:nvPr/>
        </p:nvCxnSpPr>
        <p:spPr>
          <a:xfrm flipV="1">
            <a:off x="4274244" y="2622985"/>
            <a:ext cx="0" cy="8726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直線單箭頭接點 160"/>
          <p:cNvCxnSpPr/>
          <p:nvPr/>
        </p:nvCxnSpPr>
        <p:spPr>
          <a:xfrm flipH="1" flipV="1">
            <a:off x="4271919" y="1724914"/>
            <a:ext cx="0" cy="611395"/>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9" name="直線單箭頭接點 178"/>
          <p:cNvCxnSpPr/>
          <p:nvPr/>
        </p:nvCxnSpPr>
        <p:spPr>
          <a:xfrm>
            <a:off x="4248169" y="1738325"/>
            <a:ext cx="19957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線單箭頭接點 127"/>
          <p:cNvCxnSpPr/>
          <p:nvPr/>
        </p:nvCxnSpPr>
        <p:spPr>
          <a:xfrm flipV="1">
            <a:off x="2596456" y="4742711"/>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直線單箭頭接點 128"/>
          <p:cNvCxnSpPr/>
          <p:nvPr/>
        </p:nvCxnSpPr>
        <p:spPr>
          <a:xfrm flipV="1">
            <a:off x="3890618" y="4739780"/>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線單箭頭接點 129"/>
          <p:cNvCxnSpPr/>
          <p:nvPr/>
        </p:nvCxnSpPr>
        <p:spPr>
          <a:xfrm>
            <a:off x="843077" y="4750012"/>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2" name="直線單箭頭接點 131"/>
          <p:cNvCxnSpPr/>
          <p:nvPr/>
        </p:nvCxnSpPr>
        <p:spPr>
          <a:xfrm flipV="1">
            <a:off x="1163065" y="4744823"/>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3" name="直線單箭頭接點 132"/>
          <p:cNvCxnSpPr/>
          <p:nvPr/>
        </p:nvCxnSpPr>
        <p:spPr>
          <a:xfrm flipV="1">
            <a:off x="821249" y="4487225"/>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直線單箭頭接點 182"/>
          <p:cNvCxnSpPr/>
          <p:nvPr/>
        </p:nvCxnSpPr>
        <p:spPr>
          <a:xfrm flipV="1">
            <a:off x="1520616" y="4473329"/>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84" name="矩形 183"/>
          <p:cNvSpPr/>
          <p:nvPr/>
        </p:nvSpPr>
        <p:spPr>
          <a:xfrm>
            <a:off x="2356894" y="608440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p:sp>
        <p:nvSpPr>
          <p:cNvPr id="185" name="矩形 184"/>
          <p:cNvSpPr/>
          <p:nvPr/>
        </p:nvSpPr>
        <p:spPr>
          <a:xfrm>
            <a:off x="2436123" y="50062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186" name="文字方塊 185"/>
              <p:cNvSpPr txBox="1"/>
              <p:nvPr/>
            </p:nvSpPr>
            <p:spPr>
              <a:xfrm>
                <a:off x="2254638" y="5054058"/>
                <a:ext cx="715161" cy="4735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p:sp>
            <p:nvSpPr>
              <p:cNvPr id="186" name="文字方塊 185"/>
              <p:cNvSpPr txBox="1">
                <a:spLocks noRot="1" noChangeAspect="1" noMove="1" noResize="1" noEditPoints="1" noAdjustHandles="1" noChangeArrowheads="1" noChangeShapeType="1" noTextEdit="1"/>
              </p:cNvSpPr>
              <p:nvPr/>
            </p:nvSpPr>
            <p:spPr>
              <a:xfrm>
                <a:off x="2254638" y="5054058"/>
                <a:ext cx="715161" cy="473591"/>
              </a:xfrm>
              <a:prstGeom prst="rect">
                <a:avLst/>
              </a:prstGeom>
              <a:blipFill rotWithShape="1">
                <a:blip r:embed="rId3"/>
                <a:stretch>
                  <a:fillRect l="-54" t="-20" r="75" b="129"/>
                </a:stretch>
              </a:blipFill>
            </p:spPr>
            <p:txBody>
              <a:bodyPr/>
              <a:lstStyle/>
              <a:p>
                <a:r>
                  <a:rPr lang="zh-CN" altLang="en-US">
                    <a:noFill/>
                  </a:rPr>
                  <a:t> </a:t>
                </a:r>
              </a:p>
            </p:txBody>
          </p:sp>
        </mc:Fallback>
      </mc:AlternateContent>
      <p:cxnSp>
        <p:nvCxnSpPr>
          <p:cNvPr id="187" name="直線單箭頭接點 186"/>
          <p:cNvCxnSpPr/>
          <p:nvPr/>
        </p:nvCxnSpPr>
        <p:spPr>
          <a:xfrm flipV="1">
            <a:off x="2588711" y="5550188"/>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線單箭頭接點 187"/>
          <p:cNvCxnSpPr/>
          <p:nvPr/>
        </p:nvCxnSpPr>
        <p:spPr>
          <a:xfrm>
            <a:off x="1142057" y="5831695"/>
            <a:ext cx="2768959"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89" name="群組 188"/>
          <p:cNvGrpSpPr/>
          <p:nvPr/>
        </p:nvGrpSpPr>
        <p:grpSpPr>
          <a:xfrm>
            <a:off x="3553436" y="5006241"/>
            <a:ext cx="715161" cy="813431"/>
            <a:chOff x="3154887" y="3748362"/>
            <a:chExt cx="715161" cy="813431"/>
          </a:xfrm>
        </p:grpSpPr>
        <p:sp>
          <p:nvSpPr>
            <p:cNvPr id="190" name="矩形 189"/>
            <p:cNvSpPr/>
            <p:nvPr/>
          </p:nvSpPr>
          <p:spPr>
            <a:xfrm>
              <a:off x="3346646" y="374836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191" name="文字方塊 190"/>
                <p:cNvSpPr txBox="1"/>
                <p:nvPr/>
              </p:nvSpPr>
              <p:spPr>
                <a:xfrm>
                  <a:off x="3154887" y="3785905"/>
                  <a:ext cx="715161" cy="4735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p:sp>
              <p:nvSpPr>
                <p:cNvPr id="191" name="文字方塊 190"/>
                <p:cNvSpPr txBox="1">
                  <a:spLocks noRot="1" noChangeAspect="1" noMove="1" noResize="1" noEditPoints="1" noAdjustHandles="1" noChangeArrowheads="1" noChangeShapeType="1" noTextEdit="1"/>
                </p:cNvSpPr>
                <p:nvPr/>
              </p:nvSpPr>
              <p:spPr>
                <a:xfrm>
                  <a:off x="3154887" y="3785905"/>
                  <a:ext cx="715161" cy="473591"/>
                </a:xfrm>
                <a:prstGeom prst="rect">
                  <a:avLst/>
                </a:prstGeom>
                <a:blipFill rotWithShape="1">
                  <a:blip r:embed="rId4"/>
                </a:blipFill>
              </p:spPr>
              <p:txBody>
                <a:bodyPr/>
                <a:lstStyle/>
                <a:p>
                  <a:r>
                    <a:rPr lang="zh-CN" altLang="en-US">
                      <a:noFill/>
                    </a:rPr>
                    <a:t> </a:t>
                  </a:r>
                </a:p>
              </p:txBody>
            </p:sp>
          </mc:Fallback>
        </mc:AlternateContent>
        <p:cxnSp>
          <p:nvCxnSpPr>
            <p:cNvPr id="192" name="直線單箭頭接點 191"/>
            <p:cNvCxnSpPr/>
            <p:nvPr/>
          </p:nvCxnSpPr>
          <p:spPr>
            <a:xfrm flipV="1">
              <a:off x="3490646"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193" name="文字方塊 192"/>
              <p:cNvSpPr txBox="1"/>
              <p:nvPr/>
            </p:nvSpPr>
            <p:spPr>
              <a:xfrm>
                <a:off x="2264419" y="6152809"/>
                <a:ext cx="715161" cy="4735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p:sp>
            <p:nvSpPr>
              <p:cNvPr id="193" name="文字方塊 192"/>
              <p:cNvSpPr txBox="1">
                <a:spLocks noRot="1" noChangeAspect="1" noMove="1" noResize="1" noEditPoints="1" noAdjustHandles="1" noChangeArrowheads="1" noChangeShapeType="1" noTextEdit="1"/>
              </p:cNvSpPr>
              <p:nvPr/>
            </p:nvSpPr>
            <p:spPr>
              <a:xfrm>
                <a:off x="2264419" y="6152809"/>
                <a:ext cx="715161" cy="473591"/>
              </a:xfrm>
              <a:prstGeom prst="rect">
                <a:avLst/>
              </a:prstGeom>
              <a:blipFill rotWithShape="1">
                <a:blip r:embed="rId5"/>
                <a:stretch>
                  <a:fillRect l="-1" t="-62" r="22" b="37"/>
                </a:stretch>
              </a:blipFill>
            </p:spPr>
            <p:txBody>
              <a:bodyPr/>
              <a:lstStyle/>
              <a:p>
                <a:r>
                  <a:rPr lang="zh-CN" altLang="en-US">
                    <a:noFill/>
                  </a:rPr>
                  <a:t> </a:t>
                </a:r>
              </a:p>
            </p:txBody>
          </p:sp>
        </mc:Fallback>
      </mc:AlternateContent>
      <p:grpSp>
        <p:nvGrpSpPr>
          <p:cNvPr id="194" name="群組 193"/>
          <p:cNvGrpSpPr/>
          <p:nvPr/>
        </p:nvGrpSpPr>
        <p:grpSpPr>
          <a:xfrm>
            <a:off x="831202" y="5006241"/>
            <a:ext cx="715161" cy="813431"/>
            <a:chOff x="1299972" y="3748362"/>
            <a:chExt cx="715161" cy="813431"/>
          </a:xfrm>
        </p:grpSpPr>
        <p:grpSp>
          <p:nvGrpSpPr>
            <p:cNvPr id="195" name="群組 194"/>
            <p:cNvGrpSpPr/>
            <p:nvPr/>
          </p:nvGrpSpPr>
          <p:grpSpPr>
            <a:xfrm>
              <a:off x="1488062" y="3748362"/>
              <a:ext cx="288000" cy="813431"/>
              <a:chOff x="2212165" y="3748362"/>
              <a:chExt cx="288000" cy="813431"/>
            </a:xfrm>
          </p:grpSpPr>
          <p:sp>
            <p:nvSpPr>
              <p:cNvPr id="197" name="矩形 196"/>
              <p:cNvSpPr/>
              <p:nvPr/>
            </p:nvSpPr>
            <p:spPr>
              <a:xfrm>
                <a:off x="2212165" y="3748362"/>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p:cxnSp>
            <p:nvCxnSpPr>
              <p:cNvPr id="198" name="直線單箭頭接點 197"/>
              <p:cNvCxnSpPr/>
              <p:nvPr/>
            </p:nvCxnSpPr>
            <p:spPr>
              <a:xfrm flipV="1">
                <a:off x="2344779"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196" name="文字方塊 195"/>
                <p:cNvSpPr txBox="1"/>
                <p:nvPr/>
              </p:nvSpPr>
              <p:spPr>
                <a:xfrm>
                  <a:off x="1299972" y="3796179"/>
                  <a:ext cx="715161" cy="4735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p:sp>
              <p:nvSpPr>
                <p:cNvPr id="196" name="文字方塊 195"/>
                <p:cNvSpPr txBox="1">
                  <a:spLocks noRot="1" noChangeAspect="1" noMove="1" noResize="1" noEditPoints="1" noAdjustHandles="1" noChangeArrowheads="1" noChangeShapeType="1" noTextEdit="1"/>
                </p:cNvSpPr>
                <p:nvPr/>
              </p:nvSpPr>
              <p:spPr>
                <a:xfrm>
                  <a:off x="1299972" y="3796179"/>
                  <a:ext cx="715161" cy="473591"/>
                </a:xfrm>
                <a:prstGeom prst="rect">
                  <a:avLst/>
                </a:prstGeom>
                <a:blipFill rotWithShape="1">
                  <a:blip r:embed="rId6"/>
                </a:blipFill>
              </p:spPr>
              <p:txBody>
                <a:bodyPr/>
                <a:lstStyle/>
                <a:p>
                  <a:r>
                    <a:rPr lang="zh-CN" altLang="en-US">
                      <a:noFill/>
                    </a:rPr>
                    <a:t> </a:t>
                  </a:r>
                </a:p>
              </p:txBody>
            </p:sp>
          </mc:Fallback>
        </mc:AlternateContent>
      </p:grpSp>
      <p:sp>
        <p:nvSpPr>
          <p:cNvPr id="199" name="矩形 198"/>
          <p:cNvSpPr/>
          <p:nvPr/>
        </p:nvSpPr>
        <p:spPr>
          <a:xfrm>
            <a:off x="677249" y="390948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200" name="文字方塊 199"/>
              <p:cNvSpPr txBox="1"/>
              <p:nvPr/>
            </p:nvSpPr>
            <p:spPr>
              <a:xfrm>
                <a:off x="1293351" y="3444906"/>
                <a:ext cx="715161" cy="4735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p:sp>
            <p:nvSpPr>
              <p:cNvPr id="200" name="文字方塊 199"/>
              <p:cNvSpPr txBox="1">
                <a:spLocks noRot="1" noChangeAspect="1" noMove="1" noResize="1" noEditPoints="1" noAdjustHandles="1" noChangeArrowheads="1" noChangeShapeType="1" noTextEdit="1"/>
              </p:cNvSpPr>
              <p:nvPr/>
            </p:nvSpPr>
            <p:spPr>
              <a:xfrm>
                <a:off x="1293351" y="3444906"/>
                <a:ext cx="715161" cy="473591"/>
              </a:xfrm>
              <a:prstGeom prst="rect">
                <a:avLst/>
              </a:prstGeom>
              <a:blipFill rotWithShape="1">
                <a:blip r:embed="rId7"/>
                <a:stretch>
                  <a:fillRect l="-69" t="-7" r="1" b="116"/>
                </a:stretch>
              </a:blipFill>
            </p:spPr>
            <p:txBody>
              <a:bodyPr/>
              <a:lstStyle/>
              <a:p>
                <a:r>
                  <a:rPr lang="zh-CN" altLang="en-US">
                    <a:noFill/>
                  </a:rPr>
                  <a:t> </a:t>
                </a:r>
              </a:p>
            </p:txBody>
          </p:sp>
        </mc:Fallback>
      </mc:AlternateContent>
      <p:sp>
        <p:nvSpPr>
          <p:cNvPr id="201" name="矩形 200"/>
          <p:cNvSpPr/>
          <p:nvPr/>
        </p:nvSpPr>
        <p:spPr>
          <a:xfrm>
            <a:off x="1397044" y="389409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202" name="文字方塊 201"/>
              <p:cNvSpPr txBox="1"/>
              <p:nvPr/>
            </p:nvSpPr>
            <p:spPr>
              <a:xfrm>
                <a:off x="554293" y="3434925"/>
                <a:ext cx="715161" cy="4735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p:sp>
            <p:nvSpPr>
              <p:cNvPr id="202" name="文字方塊 201"/>
              <p:cNvSpPr txBox="1">
                <a:spLocks noRot="1" noChangeAspect="1" noMove="1" noResize="1" noEditPoints="1" noAdjustHandles="1" noChangeArrowheads="1" noChangeShapeType="1" noTextEdit="1"/>
              </p:cNvSpPr>
              <p:nvPr/>
            </p:nvSpPr>
            <p:spPr>
              <a:xfrm>
                <a:off x="554293" y="3434925"/>
                <a:ext cx="715161" cy="473591"/>
              </a:xfrm>
              <a:prstGeom prst="rect">
                <a:avLst/>
              </a:prstGeom>
              <a:blipFill rotWithShape="1">
                <a:blip r:embed="rId8"/>
                <a:stretch>
                  <a:fillRect l="-80" t="-44" r="12" b="19"/>
                </a:stretch>
              </a:blipFill>
            </p:spPr>
            <p:txBody>
              <a:bodyPr/>
              <a:lstStyle/>
              <a:p>
                <a:r>
                  <a:rPr lang="zh-CN" altLang="en-US">
                    <a:noFill/>
                  </a:rPr>
                  <a:t> </a:t>
                </a:r>
              </a:p>
            </p:txBody>
          </p:sp>
        </mc:Fallback>
      </mc:AlternateContent>
      <p:cxnSp>
        <p:nvCxnSpPr>
          <p:cNvPr id="203" name="直線單箭頭接點 202"/>
          <p:cNvCxnSpPr/>
          <p:nvPr/>
        </p:nvCxnSpPr>
        <p:spPr>
          <a:xfrm>
            <a:off x="2276468" y="4747900"/>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4" name="直線單箭頭接點 203"/>
          <p:cNvCxnSpPr/>
          <p:nvPr/>
        </p:nvCxnSpPr>
        <p:spPr>
          <a:xfrm flipV="1">
            <a:off x="2254640" y="4485113"/>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直線單箭頭接點 204"/>
          <p:cNvCxnSpPr/>
          <p:nvPr/>
        </p:nvCxnSpPr>
        <p:spPr>
          <a:xfrm flipV="1">
            <a:off x="2954007" y="4471217"/>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06" name="矩形 205"/>
          <p:cNvSpPr/>
          <p:nvPr/>
        </p:nvSpPr>
        <p:spPr>
          <a:xfrm>
            <a:off x="2110640" y="390737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207" name="文字方塊 206"/>
              <p:cNvSpPr txBox="1"/>
              <p:nvPr/>
            </p:nvSpPr>
            <p:spPr>
              <a:xfrm>
                <a:off x="2726742" y="3442794"/>
                <a:ext cx="715161" cy="4735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p:sp>
            <p:nvSpPr>
              <p:cNvPr id="207" name="文字方塊 206"/>
              <p:cNvSpPr txBox="1">
                <a:spLocks noRot="1" noChangeAspect="1" noMove="1" noResize="1" noEditPoints="1" noAdjustHandles="1" noChangeArrowheads="1" noChangeShapeType="1" noTextEdit="1"/>
              </p:cNvSpPr>
              <p:nvPr/>
            </p:nvSpPr>
            <p:spPr>
              <a:xfrm>
                <a:off x="2726742" y="3442794"/>
                <a:ext cx="715161" cy="473591"/>
              </a:xfrm>
              <a:prstGeom prst="rect">
                <a:avLst/>
              </a:prstGeom>
              <a:blipFill rotWithShape="1">
                <a:blip r:embed="rId9"/>
                <a:stretch>
                  <a:fillRect l="-7" t="-97" r="28" b="72"/>
                </a:stretch>
              </a:blipFill>
            </p:spPr>
            <p:txBody>
              <a:bodyPr/>
              <a:lstStyle/>
              <a:p>
                <a:r>
                  <a:rPr lang="zh-CN" altLang="en-US">
                    <a:noFill/>
                  </a:rPr>
                  <a:t> </a:t>
                </a:r>
              </a:p>
            </p:txBody>
          </p:sp>
        </mc:Fallback>
      </mc:AlternateContent>
      <p:sp>
        <p:nvSpPr>
          <p:cNvPr id="208" name="矩形 207"/>
          <p:cNvSpPr/>
          <p:nvPr/>
        </p:nvSpPr>
        <p:spPr>
          <a:xfrm>
            <a:off x="2830435" y="389198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209" name="文字方塊 208"/>
              <p:cNvSpPr txBox="1"/>
              <p:nvPr/>
            </p:nvSpPr>
            <p:spPr>
              <a:xfrm>
                <a:off x="2008962" y="3434108"/>
                <a:ext cx="715161" cy="4735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p:sp>
            <p:nvSpPr>
              <p:cNvPr id="209" name="文字方塊 208"/>
              <p:cNvSpPr txBox="1">
                <a:spLocks noRot="1" noChangeAspect="1" noMove="1" noResize="1" noEditPoints="1" noAdjustHandles="1" noChangeArrowheads="1" noChangeShapeType="1" noTextEdit="1"/>
              </p:cNvSpPr>
              <p:nvPr/>
            </p:nvSpPr>
            <p:spPr>
              <a:xfrm>
                <a:off x="2008962" y="3434108"/>
                <a:ext cx="715161" cy="473591"/>
              </a:xfrm>
              <a:prstGeom prst="rect">
                <a:avLst/>
              </a:prstGeom>
              <a:blipFill rotWithShape="1">
                <a:blip r:embed="rId10"/>
                <a:stretch>
                  <a:fillRect l="-64" t="-6" r="85" b="115"/>
                </a:stretch>
              </a:blipFill>
            </p:spPr>
            <p:txBody>
              <a:bodyPr/>
              <a:lstStyle/>
              <a:p>
                <a:r>
                  <a:rPr lang="zh-CN" altLang="en-US">
                    <a:noFill/>
                  </a:rPr>
                  <a:t> </a:t>
                </a:r>
              </a:p>
            </p:txBody>
          </p:sp>
        </mc:Fallback>
      </mc:AlternateContent>
      <p:cxnSp>
        <p:nvCxnSpPr>
          <p:cNvPr id="210" name="直線單箭頭接點 209"/>
          <p:cNvCxnSpPr/>
          <p:nvPr/>
        </p:nvCxnSpPr>
        <p:spPr>
          <a:xfrm>
            <a:off x="3570630" y="4744969"/>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1" name="直線單箭頭接點 210"/>
          <p:cNvCxnSpPr/>
          <p:nvPr/>
        </p:nvCxnSpPr>
        <p:spPr>
          <a:xfrm flipV="1">
            <a:off x="3548802" y="4482182"/>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直線單箭頭接點 211"/>
          <p:cNvCxnSpPr/>
          <p:nvPr/>
        </p:nvCxnSpPr>
        <p:spPr>
          <a:xfrm flipV="1">
            <a:off x="4248169" y="4468286"/>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13" name="矩形 212"/>
          <p:cNvSpPr/>
          <p:nvPr/>
        </p:nvSpPr>
        <p:spPr>
          <a:xfrm>
            <a:off x="3404802" y="390444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214" name="文字方塊 213"/>
              <p:cNvSpPr txBox="1"/>
              <p:nvPr/>
            </p:nvSpPr>
            <p:spPr>
              <a:xfrm>
                <a:off x="4020904" y="3439863"/>
                <a:ext cx="715161" cy="4735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p:sp>
            <p:nvSpPr>
              <p:cNvPr id="214" name="文字方塊 213"/>
              <p:cNvSpPr txBox="1">
                <a:spLocks noRot="1" noChangeAspect="1" noMove="1" noResize="1" noEditPoints="1" noAdjustHandles="1" noChangeArrowheads="1" noChangeShapeType="1" noTextEdit="1"/>
              </p:cNvSpPr>
              <p:nvPr/>
            </p:nvSpPr>
            <p:spPr>
              <a:xfrm>
                <a:off x="4020904" y="3439863"/>
                <a:ext cx="715161" cy="473591"/>
              </a:xfrm>
              <a:prstGeom prst="rect">
                <a:avLst/>
              </a:prstGeom>
              <a:blipFill rotWithShape="1">
                <a:blip r:embed="rId11"/>
                <a:stretch>
                  <a:fillRect l="-12" t="-14" r="33" b="123"/>
                </a:stretch>
              </a:blipFill>
            </p:spPr>
            <p:txBody>
              <a:bodyPr/>
              <a:lstStyle/>
              <a:p>
                <a:r>
                  <a:rPr lang="zh-CN" altLang="en-US">
                    <a:noFill/>
                  </a:rPr>
                  <a:t> </a:t>
                </a:r>
              </a:p>
            </p:txBody>
          </p:sp>
        </mc:Fallback>
      </mc:AlternateContent>
      <p:sp>
        <p:nvSpPr>
          <p:cNvPr id="215" name="矩形 214"/>
          <p:cNvSpPr/>
          <p:nvPr/>
        </p:nvSpPr>
        <p:spPr>
          <a:xfrm>
            <a:off x="4124597" y="388905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216" name="文字方塊 215"/>
              <p:cNvSpPr txBox="1"/>
              <p:nvPr/>
            </p:nvSpPr>
            <p:spPr>
              <a:xfrm>
                <a:off x="3357589" y="3428914"/>
                <a:ext cx="715161" cy="4735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p:sp>
            <p:nvSpPr>
              <p:cNvPr id="216" name="文字方塊 215"/>
              <p:cNvSpPr txBox="1">
                <a:spLocks noRot="1" noChangeAspect="1" noMove="1" noResize="1" noEditPoints="1" noAdjustHandles="1" noChangeArrowheads="1" noChangeShapeType="1" noTextEdit="1"/>
              </p:cNvSpPr>
              <p:nvPr/>
            </p:nvSpPr>
            <p:spPr>
              <a:xfrm>
                <a:off x="3357589" y="3428914"/>
                <a:ext cx="715161" cy="473591"/>
              </a:xfrm>
              <a:prstGeom prst="rect">
                <a:avLst/>
              </a:prstGeom>
              <a:blipFill rotWithShape="1">
                <a:blip r:embed="rId12"/>
                <a:stretch>
                  <a:fillRect l="-48" t="-116" r="69" b="91"/>
                </a:stretch>
              </a:blipFill>
            </p:spPr>
            <p:txBody>
              <a:bodyPr/>
              <a:lstStyle/>
              <a:p>
                <a:r>
                  <a:rPr lang="zh-CN" altLang="en-US">
                    <a:noFill/>
                  </a:rPr>
                  <a:t> </a:t>
                </a:r>
              </a:p>
            </p:txBody>
          </p:sp>
        </mc:Fallback>
      </mc:AlternateContent>
      <p:cxnSp>
        <p:nvCxnSpPr>
          <p:cNvPr id="217" name="直線單箭頭接點 216"/>
          <p:cNvCxnSpPr/>
          <p:nvPr/>
        </p:nvCxnSpPr>
        <p:spPr>
          <a:xfrm flipV="1">
            <a:off x="6915810" y="4711492"/>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8" name="直線單箭頭接點 217"/>
          <p:cNvCxnSpPr/>
          <p:nvPr/>
        </p:nvCxnSpPr>
        <p:spPr>
          <a:xfrm flipV="1">
            <a:off x="8209972" y="4708561"/>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9" name="直線單箭頭接點 218"/>
          <p:cNvCxnSpPr/>
          <p:nvPr/>
        </p:nvCxnSpPr>
        <p:spPr>
          <a:xfrm>
            <a:off x="5162431" y="4718793"/>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0" name="直線單箭頭接點 219"/>
          <p:cNvCxnSpPr/>
          <p:nvPr/>
        </p:nvCxnSpPr>
        <p:spPr>
          <a:xfrm flipV="1">
            <a:off x="5482419" y="4713604"/>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1" name="直線單箭頭接點 220"/>
          <p:cNvCxnSpPr/>
          <p:nvPr/>
        </p:nvCxnSpPr>
        <p:spPr>
          <a:xfrm flipV="1">
            <a:off x="5140603" y="4456006"/>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直線單箭頭接點 221"/>
          <p:cNvCxnSpPr/>
          <p:nvPr/>
        </p:nvCxnSpPr>
        <p:spPr>
          <a:xfrm flipV="1">
            <a:off x="5839970" y="4442110"/>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23" name="矩形 222"/>
          <p:cNvSpPr/>
          <p:nvPr/>
        </p:nvSpPr>
        <p:spPr>
          <a:xfrm>
            <a:off x="6676248" y="6053186"/>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p:sp>
        <p:nvSpPr>
          <p:cNvPr id="224" name="矩形 223"/>
          <p:cNvSpPr/>
          <p:nvPr/>
        </p:nvSpPr>
        <p:spPr>
          <a:xfrm>
            <a:off x="6755477" y="4975022"/>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225" name="文字方塊 224"/>
              <p:cNvSpPr txBox="1"/>
              <p:nvPr/>
            </p:nvSpPr>
            <p:spPr>
              <a:xfrm>
                <a:off x="6573992" y="5022839"/>
                <a:ext cx="715161" cy="4735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p:sp>
            <p:nvSpPr>
              <p:cNvPr id="225" name="文字方塊 224"/>
              <p:cNvSpPr txBox="1">
                <a:spLocks noRot="1" noChangeAspect="1" noMove="1" noResize="1" noEditPoints="1" noAdjustHandles="1" noChangeArrowheads="1" noChangeShapeType="1" noTextEdit="1"/>
              </p:cNvSpPr>
              <p:nvPr/>
            </p:nvSpPr>
            <p:spPr>
              <a:xfrm>
                <a:off x="6573992" y="5022839"/>
                <a:ext cx="715161" cy="473591"/>
              </a:xfrm>
              <a:prstGeom prst="rect">
                <a:avLst/>
              </a:prstGeom>
              <a:blipFill rotWithShape="1">
                <a:blip r:embed="rId13"/>
                <a:stretch>
                  <a:fillRect l="-66" t="-132" r="87" b="107"/>
                </a:stretch>
              </a:blipFill>
            </p:spPr>
            <p:txBody>
              <a:bodyPr/>
              <a:lstStyle/>
              <a:p>
                <a:r>
                  <a:rPr lang="zh-CN" altLang="en-US">
                    <a:noFill/>
                  </a:rPr>
                  <a:t> </a:t>
                </a:r>
              </a:p>
            </p:txBody>
          </p:sp>
        </mc:Fallback>
      </mc:AlternateContent>
      <p:cxnSp>
        <p:nvCxnSpPr>
          <p:cNvPr id="226" name="直線單箭頭接點 225"/>
          <p:cNvCxnSpPr/>
          <p:nvPr/>
        </p:nvCxnSpPr>
        <p:spPr>
          <a:xfrm flipV="1">
            <a:off x="6908065" y="5518969"/>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27" name="直線單箭頭接點 226"/>
          <p:cNvCxnSpPr/>
          <p:nvPr/>
        </p:nvCxnSpPr>
        <p:spPr>
          <a:xfrm>
            <a:off x="5461411" y="5800476"/>
            <a:ext cx="2768959"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28" name="群組 227"/>
          <p:cNvGrpSpPr/>
          <p:nvPr/>
        </p:nvGrpSpPr>
        <p:grpSpPr>
          <a:xfrm>
            <a:off x="7872790" y="4975022"/>
            <a:ext cx="715161" cy="813431"/>
            <a:chOff x="3154887" y="3748362"/>
            <a:chExt cx="715161" cy="813431"/>
          </a:xfrm>
        </p:grpSpPr>
        <p:sp>
          <p:nvSpPr>
            <p:cNvPr id="229" name="矩形 228"/>
            <p:cNvSpPr/>
            <p:nvPr/>
          </p:nvSpPr>
          <p:spPr>
            <a:xfrm>
              <a:off x="3346646" y="374836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230" name="文字方塊 229"/>
                <p:cNvSpPr txBox="1"/>
                <p:nvPr/>
              </p:nvSpPr>
              <p:spPr>
                <a:xfrm>
                  <a:off x="3154887" y="3785905"/>
                  <a:ext cx="715161" cy="4735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p:sp>
              <p:nvSpPr>
                <p:cNvPr id="230" name="文字方塊 229"/>
                <p:cNvSpPr txBox="1">
                  <a:spLocks noRot="1" noChangeAspect="1" noMove="1" noResize="1" noEditPoints="1" noAdjustHandles="1" noChangeArrowheads="1" noChangeShapeType="1" noTextEdit="1"/>
                </p:cNvSpPr>
                <p:nvPr/>
              </p:nvSpPr>
              <p:spPr>
                <a:xfrm>
                  <a:off x="3154887" y="3785905"/>
                  <a:ext cx="715161" cy="473591"/>
                </a:xfrm>
                <a:prstGeom prst="rect">
                  <a:avLst/>
                </a:prstGeom>
                <a:blipFill rotWithShape="1">
                  <a:blip r:embed="rId14"/>
                </a:blipFill>
              </p:spPr>
              <p:txBody>
                <a:bodyPr/>
                <a:lstStyle/>
                <a:p>
                  <a:r>
                    <a:rPr lang="zh-CN" altLang="en-US">
                      <a:noFill/>
                    </a:rPr>
                    <a:t> </a:t>
                  </a:r>
                </a:p>
              </p:txBody>
            </p:sp>
          </mc:Fallback>
        </mc:AlternateContent>
        <p:cxnSp>
          <p:nvCxnSpPr>
            <p:cNvPr id="231" name="直線單箭頭接點 230"/>
            <p:cNvCxnSpPr/>
            <p:nvPr/>
          </p:nvCxnSpPr>
          <p:spPr>
            <a:xfrm flipV="1">
              <a:off x="3490646"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232" name="文字方塊 231"/>
              <p:cNvSpPr txBox="1"/>
              <p:nvPr/>
            </p:nvSpPr>
            <p:spPr>
              <a:xfrm>
                <a:off x="6583773" y="6121590"/>
                <a:ext cx="715161" cy="4735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p:sp>
            <p:nvSpPr>
              <p:cNvPr id="232" name="文字方塊 231"/>
              <p:cNvSpPr txBox="1">
                <a:spLocks noRot="1" noChangeAspect="1" noMove="1" noResize="1" noEditPoints="1" noAdjustHandles="1" noChangeArrowheads="1" noChangeShapeType="1" noTextEdit="1"/>
              </p:cNvSpPr>
              <p:nvPr/>
            </p:nvSpPr>
            <p:spPr>
              <a:xfrm>
                <a:off x="6583773" y="6121590"/>
                <a:ext cx="715161" cy="473591"/>
              </a:xfrm>
              <a:prstGeom prst="rect">
                <a:avLst/>
              </a:prstGeom>
              <a:blipFill rotWithShape="1">
                <a:blip r:embed="rId15"/>
                <a:stretch>
                  <a:fillRect l="-13" t="-40" r="34" b="15"/>
                </a:stretch>
              </a:blipFill>
            </p:spPr>
            <p:txBody>
              <a:bodyPr/>
              <a:lstStyle/>
              <a:p>
                <a:r>
                  <a:rPr lang="zh-CN" altLang="en-US">
                    <a:noFill/>
                  </a:rPr>
                  <a:t> </a:t>
                </a:r>
              </a:p>
            </p:txBody>
          </p:sp>
        </mc:Fallback>
      </mc:AlternateContent>
      <p:grpSp>
        <p:nvGrpSpPr>
          <p:cNvPr id="233" name="群組 232"/>
          <p:cNvGrpSpPr/>
          <p:nvPr/>
        </p:nvGrpSpPr>
        <p:grpSpPr>
          <a:xfrm>
            <a:off x="5150556" y="4975022"/>
            <a:ext cx="715161" cy="813431"/>
            <a:chOff x="1299972" y="3748362"/>
            <a:chExt cx="715161" cy="813431"/>
          </a:xfrm>
        </p:grpSpPr>
        <p:grpSp>
          <p:nvGrpSpPr>
            <p:cNvPr id="234" name="群組 233"/>
            <p:cNvGrpSpPr/>
            <p:nvPr/>
          </p:nvGrpSpPr>
          <p:grpSpPr>
            <a:xfrm>
              <a:off x="1488062" y="3748362"/>
              <a:ext cx="288000" cy="813431"/>
              <a:chOff x="2212165" y="3748362"/>
              <a:chExt cx="288000" cy="813431"/>
            </a:xfrm>
          </p:grpSpPr>
          <p:sp>
            <p:nvSpPr>
              <p:cNvPr id="236" name="矩形 235"/>
              <p:cNvSpPr/>
              <p:nvPr/>
            </p:nvSpPr>
            <p:spPr>
              <a:xfrm>
                <a:off x="2212165" y="3748362"/>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p:cxnSp>
            <p:nvCxnSpPr>
              <p:cNvPr id="237" name="直線單箭頭接點 236"/>
              <p:cNvCxnSpPr/>
              <p:nvPr/>
            </p:nvCxnSpPr>
            <p:spPr>
              <a:xfrm flipV="1">
                <a:off x="2344779"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235" name="文字方塊 234"/>
                <p:cNvSpPr txBox="1"/>
                <p:nvPr/>
              </p:nvSpPr>
              <p:spPr>
                <a:xfrm>
                  <a:off x="1299972" y="3796179"/>
                  <a:ext cx="715161" cy="4735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p:sp>
              <p:nvSpPr>
                <p:cNvPr id="235" name="文字方塊 234"/>
                <p:cNvSpPr txBox="1">
                  <a:spLocks noRot="1" noChangeAspect="1" noMove="1" noResize="1" noEditPoints="1" noAdjustHandles="1" noChangeArrowheads="1" noChangeShapeType="1" noTextEdit="1"/>
                </p:cNvSpPr>
                <p:nvPr/>
              </p:nvSpPr>
              <p:spPr>
                <a:xfrm>
                  <a:off x="1299972" y="3796179"/>
                  <a:ext cx="715161" cy="473591"/>
                </a:xfrm>
                <a:prstGeom prst="rect">
                  <a:avLst/>
                </a:prstGeom>
                <a:blipFill rotWithShape="1">
                  <a:blip r:embed="rId16"/>
                </a:blipFill>
              </p:spPr>
              <p:txBody>
                <a:bodyPr/>
                <a:lstStyle/>
                <a:p>
                  <a:r>
                    <a:rPr lang="zh-CN" altLang="en-US">
                      <a:noFill/>
                    </a:rPr>
                    <a:t> </a:t>
                  </a:r>
                </a:p>
              </p:txBody>
            </p:sp>
          </mc:Fallback>
        </mc:AlternateContent>
      </p:grpSp>
      <p:sp>
        <p:nvSpPr>
          <p:cNvPr id="238" name="矩形 237"/>
          <p:cNvSpPr/>
          <p:nvPr/>
        </p:nvSpPr>
        <p:spPr>
          <a:xfrm>
            <a:off x="4996603" y="3878266"/>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239" name="文字方塊 238"/>
              <p:cNvSpPr txBox="1"/>
              <p:nvPr/>
            </p:nvSpPr>
            <p:spPr>
              <a:xfrm>
                <a:off x="5612705" y="3413687"/>
                <a:ext cx="715161" cy="4735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p:sp>
            <p:nvSpPr>
              <p:cNvPr id="239" name="文字方塊 238"/>
              <p:cNvSpPr txBox="1">
                <a:spLocks noRot="1" noChangeAspect="1" noMove="1" noResize="1" noEditPoints="1" noAdjustHandles="1" noChangeArrowheads="1" noChangeShapeType="1" noTextEdit="1"/>
              </p:cNvSpPr>
              <p:nvPr/>
            </p:nvSpPr>
            <p:spPr>
              <a:xfrm>
                <a:off x="5612705" y="3413687"/>
                <a:ext cx="715161" cy="473591"/>
              </a:xfrm>
              <a:prstGeom prst="rect">
                <a:avLst/>
              </a:prstGeom>
              <a:blipFill rotWithShape="1">
                <a:blip r:embed="rId17"/>
                <a:stretch>
                  <a:fillRect l="-80" t="-119" r="13" b="94"/>
                </a:stretch>
              </a:blipFill>
            </p:spPr>
            <p:txBody>
              <a:bodyPr/>
              <a:lstStyle/>
              <a:p>
                <a:r>
                  <a:rPr lang="zh-CN" altLang="en-US">
                    <a:noFill/>
                  </a:rPr>
                  <a:t> </a:t>
                </a:r>
              </a:p>
            </p:txBody>
          </p:sp>
        </mc:Fallback>
      </mc:AlternateContent>
      <p:sp>
        <p:nvSpPr>
          <p:cNvPr id="240" name="矩形 239"/>
          <p:cNvSpPr/>
          <p:nvPr/>
        </p:nvSpPr>
        <p:spPr>
          <a:xfrm>
            <a:off x="5716398" y="3862876"/>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241" name="文字方塊 240"/>
              <p:cNvSpPr txBox="1"/>
              <p:nvPr/>
            </p:nvSpPr>
            <p:spPr>
              <a:xfrm>
                <a:off x="4873647" y="3403706"/>
                <a:ext cx="715161" cy="4735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p:sp>
            <p:nvSpPr>
              <p:cNvPr id="241" name="文字方塊 240"/>
              <p:cNvSpPr txBox="1">
                <a:spLocks noRot="1" noChangeAspect="1" noMove="1" noResize="1" noEditPoints="1" noAdjustHandles="1" noChangeArrowheads="1" noChangeShapeType="1" noTextEdit="1"/>
              </p:cNvSpPr>
              <p:nvPr/>
            </p:nvSpPr>
            <p:spPr>
              <a:xfrm>
                <a:off x="4873647" y="3403706"/>
                <a:ext cx="715161" cy="473591"/>
              </a:xfrm>
              <a:prstGeom prst="rect">
                <a:avLst/>
              </a:prstGeom>
              <a:blipFill rotWithShape="1">
                <a:blip r:embed="rId18"/>
                <a:stretch>
                  <a:fillRect l="-3" t="-22" r="24" b="131"/>
                </a:stretch>
              </a:blipFill>
            </p:spPr>
            <p:txBody>
              <a:bodyPr/>
              <a:lstStyle/>
              <a:p>
                <a:r>
                  <a:rPr lang="zh-CN" altLang="en-US">
                    <a:noFill/>
                  </a:rPr>
                  <a:t> </a:t>
                </a:r>
              </a:p>
            </p:txBody>
          </p:sp>
        </mc:Fallback>
      </mc:AlternateContent>
      <p:cxnSp>
        <p:nvCxnSpPr>
          <p:cNvPr id="242" name="直線單箭頭接點 241"/>
          <p:cNvCxnSpPr/>
          <p:nvPr/>
        </p:nvCxnSpPr>
        <p:spPr>
          <a:xfrm>
            <a:off x="6595822" y="4716681"/>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3" name="直線單箭頭接點 242"/>
          <p:cNvCxnSpPr/>
          <p:nvPr/>
        </p:nvCxnSpPr>
        <p:spPr>
          <a:xfrm flipV="1">
            <a:off x="6573994" y="4453894"/>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44" name="直線單箭頭接點 243"/>
          <p:cNvCxnSpPr/>
          <p:nvPr/>
        </p:nvCxnSpPr>
        <p:spPr>
          <a:xfrm flipV="1">
            <a:off x="7273361" y="4439998"/>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45" name="矩形 244"/>
          <p:cNvSpPr/>
          <p:nvPr/>
        </p:nvSpPr>
        <p:spPr>
          <a:xfrm>
            <a:off x="6429994" y="3876154"/>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246" name="文字方塊 245"/>
              <p:cNvSpPr txBox="1"/>
              <p:nvPr/>
            </p:nvSpPr>
            <p:spPr>
              <a:xfrm>
                <a:off x="7046096" y="3411575"/>
                <a:ext cx="715161" cy="4735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p:sp>
            <p:nvSpPr>
              <p:cNvPr id="246" name="文字方塊 245"/>
              <p:cNvSpPr txBox="1">
                <a:spLocks noRot="1" noChangeAspect="1" noMove="1" noResize="1" noEditPoints="1" noAdjustHandles="1" noChangeArrowheads="1" noChangeShapeType="1" noTextEdit="1"/>
              </p:cNvSpPr>
              <p:nvPr/>
            </p:nvSpPr>
            <p:spPr>
              <a:xfrm>
                <a:off x="7046096" y="3411575"/>
                <a:ext cx="715161" cy="473591"/>
              </a:xfrm>
              <a:prstGeom prst="rect">
                <a:avLst/>
              </a:prstGeom>
              <a:blipFill rotWithShape="1">
                <a:blip r:embed="rId19"/>
                <a:stretch>
                  <a:fillRect l="-19" t="-75" r="40" b="50"/>
                </a:stretch>
              </a:blipFill>
            </p:spPr>
            <p:txBody>
              <a:bodyPr/>
              <a:lstStyle/>
              <a:p>
                <a:r>
                  <a:rPr lang="zh-CN" altLang="en-US">
                    <a:noFill/>
                  </a:rPr>
                  <a:t> </a:t>
                </a:r>
              </a:p>
            </p:txBody>
          </p:sp>
        </mc:Fallback>
      </mc:AlternateContent>
      <p:sp>
        <p:nvSpPr>
          <p:cNvPr id="247" name="矩形 246"/>
          <p:cNvSpPr/>
          <p:nvPr/>
        </p:nvSpPr>
        <p:spPr>
          <a:xfrm>
            <a:off x="7149789" y="3860764"/>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248" name="文字方塊 247"/>
              <p:cNvSpPr txBox="1"/>
              <p:nvPr/>
            </p:nvSpPr>
            <p:spPr>
              <a:xfrm>
                <a:off x="6328316" y="3402889"/>
                <a:ext cx="715161" cy="4735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p:sp>
            <p:nvSpPr>
              <p:cNvPr id="248" name="文字方塊 247"/>
              <p:cNvSpPr txBox="1">
                <a:spLocks noRot="1" noChangeAspect="1" noMove="1" noResize="1" noEditPoints="1" noAdjustHandles="1" noChangeArrowheads="1" noChangeShapeType="1" noTextEdit="1"/>
              </p:cNvSpPr>
              <p:nvPr/>
            </p:nvSpPr>
            <p:spPr>
              <a:xfrm>
                <a:off x="6328316" y="3402889"/>
                <a:ext cx="715161" cy="473591"/>
              </a:xfrm>
              <a:prstGeom prst="rect">
                <a:avLst/>
              </a:prstGeom>
              <a:blipFill rotWithShape="1">
                <a:blip r:embed="rId20"/>
                <a:stretch>
                  <a:fillRect l="-76" t="-118" r="8" b="93"/>
                </a:stretch>
              </a:blipFill>
            </p:spPr>
            <p:txBody>
              <a:bodyPr/>
              <a:lstStyle/>
              <a:p>
                <a:r>
                  <a:rPr lang="zh-CN" altLang="en-US">
                    <a:noFill/>
                  </a:rPr>
                  <a:t> </a:t>
                </a:r>
              </a:p>
            </p:txBody>
          </p:sp>
        </mc:Fallback>
      </mc:AlternateContent>
      <p:cxnSp>
        <p:nvCxnSpPr>
          <p:cNvPr id="249" name="直線單箭頭接點 248"/>
          <p:cNvCxnSpPr/>
          <p:nvPr/>
        </p:nvCxnSpPr>
        <p:spPr>
          <a:xfrm>
            <a:off x="7889984" y="4713750"/>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0" name="直線單箭頭接點 249"/>
          <p:cNvCxnSpPr/>
          <p:nvPr/>
        </p:nvCxnSpPr>
        <p:spPr>
          <a:xfrm flipV="1">
            <a:off x="7868156" y="4450963"/>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51" name="直線單箭頭接點 250"/>
          <p:cNvCxnSpPr/>
          <p:nvPr/>
        </p:nvCxnSpPr>
        <p:spPr>
          <a:xfrm flipV="1">
            <a:off x="8567523" y="4437067"/>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52" name="矩形 251"/>
          <p:cNvSpPr/>
          <p:nvPr/>
        </p:nvSpPr>
        <p:spPr>
          <a:xfrm>
            <a:off x="7724156" y="387322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253" name="文字方塊 252"/>
              <p:cNvSpPr txBox="1"/>
              <p:nvPr/>
            </p:nvSpPr>
            <p:spPr>
              <a:xfrm>
                <a:off x="8340258" y="3408644"/>
                <a:ext cx="715161" cy="4735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p:sp>
            <p:nvSpPr>
              <p:cNvPr id="253" name="文字方塊 252"/>
              <p:cNvSpPr txBox="1">
                <a:spLocks noRot="1" noChangeAspect="1" noMove="1" noResize="1" noEditPoints="1" noAdjustHandles="1" noChangeArrowheads="1" noChangeShapeType="1" noTextEdit="1"/>
              </p:cNvSpPr>
              <p:nvPr/>
            </p:nvSpPr>
            <p:spPr>
              <a:xfrm>
                <a:off x="8340258" y="3408644"/>
                <a:ext cx="715161" cy="473591"/>
              </a:xfrm>
              <a:prstGeom prst="rect">
                <a:avLst/>
              </a:prstGeom>
              <a:blipFill rotWithShape="1">
                <a:blip r:embed="rId21"/>
                <a:stretch>
                  <a:fillRect l="-23" t="-126" r="45" b="101"/>
                </a:stretch>
              </a:blipFill>
            </p:spPr>
            <p:txBody>
              <a:bodyPr/>
              <a:lstStyle/>
              <a:p>
                <a:r>
                  <a:rPr lang="zh-CN" altLang="en-US">
                    <a:noFill/>
                  </a:rPr>
                  <a:t> </a:t>
                </a:r>
              </a:p>
            </p:txBody>
          </p:sp>
        </mc:Fallback>
      </mc:AlternateContent>
      <p:sp>
        <p:nvSpPr>
          <p:cNvPr id="254" name="矩形 253"/>
          <p:cNvSpPr/>
          <p:nvPr/>
        </p:nvSpPr>
        <p:spPr>
          <a:xfrm>
            <a:off x="8443951" y="385783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255" name="文字方塊 254"/>
              <p:cNvSpPr txBox="1"/>
              <p:nvPr/>
            </p:nvSpPr>
            <p:spPr>
              <a:xfrm>
                <a:off x="7676943" y="3397695"/>
                <a:ext cx="715161" cy="4735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p:sp>
            <p:nvSpPr>
              <p:cNvPr id="255" name="文字方塊 254"/>
              <p:cNvSpPr txBox="1">
                <a:spLocks noRot="1" noChangeAspect="1" noMove="1" noResize="1" noEditPoints="1" noAdjustHandles="1" noChangeArrowheads="1" noChangeShapeType="1" noTextEdit="1"/>
              </p:cNvSpPr>
              <p:nvPr/>
            </p:nvSpPr>
            <p:spPr>
              <a:xfrm>
                <a:off x="7676943" y="3397695"/>
                <a:ext cx="715161" cy="473591"/>
              </a:xfrm>
              <a:prstGeom prst="rect">
                <a:avLst/>
              </a:prstGeom>
              <a:blipFill rotWithShape="1">
                <a:blip r:embed="rId22"/>
                <a:stretch>
                  <a:fillRect l="-60" t="-94" r="81"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6" name="文字方塊 255"/>
              <p:cNvSpPr txBox="1"/>
              <p:nvPr/>
            </p:nvSpPr>
            <p:spPr>
              <a:xfrm>
                <a:off x="398520" y="6084405"/>
                <a:ext cx="1503297" cy="37875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p:sp>
            <p:nvSpPr>
              <p:cNvPr id="256" name="文字方塊 255"/>
              <p:cNvSpPr txBox="1">
                <a:spLocks noRot="1" noChangeAspect="1" noMove="1" noResize="1" noEditPoints="1" noAdjustHandles="1" noChangeArrowheads="1" noChangeShapeType="1" noTextEdit="1"/>
              </p:cNvSpPr>
              <p:nvPr/>
            </p:nvSpPr>
            <p:spPr>
              <a:xfrm>
                <a:off x="398520" y="6084405"/>
                <a:ext cx="1503297" cy="378758"/>
              </a:xfrm>
              <a:prstGeom prst="rect">
                <a:avLst/>
              </a:prstGeom>
              <a:blipFill rotWithShape="1">
                <a:blip r:embed="rId23"/>
                <a:stretch>
                  <a:fillRect l="-25" t="-124" r="-1352" b="3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7" name="文字方塊 256"/>
              <p:cNvSpPr txBox="1"/>
              <p:nvPr/>
            </p:nvSpPr>
            <p:spPr>
              <a:xfrm>
                <a:off x="408231" y="901981"/>
                <a:ext cx="1855957" cy="37875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1</m:t>
                          </m:r>
                        </m:sup>
                      </m:sSup>
                      <m:sSup>
                        <m:sSupPr>
                          <m:ctrlPr>
                            <a:rPr lang="en-US" altLang="zh-TW" sz="2400" b="1" i="1">
                              <a:latin typeface="Cambria Math" panose="02040503050406030204" pitchFamily="18" charset="0"/>
                            </a:rPr>
                          </m:ctrlPr>
                        </m:sSupPr>
                        <m:e>
                          <m:r>
                            <a:rPr lang="en-US" altLang="zh-TW" sz="2400" b="1" i="1">
                              <a:latin typeface="Cambria Math" panose="02040503050406030204" pitchFamily="18" charset="0"/>
                            </a:rPr>
                            <m:t>𝒒</m:t>
                          </m:r>
                        </m:e>
                        <m:sup>
                          <m:r>
                            <a:rPr lang="en-US" altLang="zh-TW" sz="2400" b="1" i="1">
                              <a:latin typeface="Cambria Math" panose="02040503050406030204" pitchFamily="18" charset="0"/>
                            </a:rPr>
                            <m:t>𝒊</m:t>
                          </m:r>
                        </m:sup>
                      </m:sSup>
                    </m:oMath>
                  </m:oMathPara>
                </a14:m>
                <a:endParaRPr lang="zh-TW" altLang="en-US" sz="2400" b="1" dirty="0"/>
              </a:p>
            </p:txBody>
          </p:sp>
        </mc:Choice>
        <mc:Fallback>
          <p:sp>
            <p:nvSpPr>
              <p:cNvPr id="257" name="文字方塊 256"/>
              <p:cNvSpPr txBox="1">
                <a:spLocks noRot="1" noChangeAspect="1" noMove="1" noResize="1" noEditPoints="1" noAdjustHandles="1" noChangeArrowheads="1" noChangeShapeType="1" noTextEdit="1"/>
              </p:cNvSpPr>
              <p:nvPr/>
            </p:nvSpPr>
            <p:spPr>
              <a:xfrm>
                <a:off x="408231" y="901981"/>
                <a:ext cx="1855957" cy="378758"/>
              </a:xfrm>
              <a:prstGeom prst="rect">
                <a:avLst/>
              </a:prstGeom>
              <a:blipFill rotWithShape="1">
                <a:blip r:embed="rId24"/>
                <a:stretch>
                  <a:fillRect l="-30" t="-74" r="-970" b="15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8" name="文字方塊 257"/>
              <p:cNvSpPr txBox="1"/>
              <p:nvPr/>
            </p:nvSpPr>
            <p:spPr>
              <a:xfrm>
                <a:off x="398520" y="1390066"/>
                <a:ext cx="1855957" cy="37875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2</m:t>
                          </m:r>
                        </m:sup>
                      </m:sSup>
                      <m:sSup>
                        <m:sSupPr>
                          <m:ctrlPr>
                            <a:rPr lang="en-US" altLang="zh-TW" sz="2400" b="1" i="1">
                              <a:latin typeface="Cambria Math" panose="02040503050406030204" pitchFamily="18" charset="0"/>
                            </a:rPr>
                          </m:ctrlPr>
                        </m:sSupPr>
                        <m:e>
                          <m:r>
                            <a:rPr lang="en-US" altLang="zh-TW" sz="2400" b="1" i="1">
                              <a:latin typeface="Cambria Math" panose="02040503050406030204" pitchFamily="18" charset="0"/>
                            </a:rPr>
                            <m:t>𝒒</m:t>
                          </m:r>
                        </m:e>
                        <m:sup>
                          <m:r>
                            <a:rPr lang="en-US" altLang="zh-TW" sz="2400" b="1" i="1">
                              <a:latin typeface="Cambria Math" panose="02040503050406030204" pitchFamily="18" charset="0"/>
                            </a:rPr>
                            <m:t>𝒊</m:t>
                          </m:r>
                        </m:sup>
                      </m:sSup>
                    </m:oMath>
                  </m:oMathPara>
                </a14:m>
                <a:endParaRPr lang="zh-TW" altLang="en-US" sz="2400" b="1" dirty="0"/>
              </a:p>
            </p:txBody>
          </p:sp>
        </mc:Choice>
        <mc:Fallback>
          <p:sp>
            <p:nvSpPr>
              <p:cNvPr id="258" name="文字方塊 257"/>
              <p:cNvSpPr txBox="1">
                <a:spLocks noRot="1" noChangeAspect="1" noMove="1" noResize="1" noEditPoints="1" noAdjustHandles="1" noChangeArrowheads="1" noChangeShapeType="1" noTextEdit="1"/>
              </p:cNvSpPr>
              <p:nvPr/>
            </p:nvSpPr>
            <p:spPr>
              <a:xfrm>
                <a:off x="398520" y="1390066"/>
                <a:ext cx="1855957" cy="378758"/>
              </a:xfrm>
              <a:prstGeom prst="rect">
                <a:avLst/>
              </a:prstGeom>
              <a:blipFill rotWithShape="1">
                <a:blip r:embed="rId25"/>
                <a:stretch>
                  <a:fillRect l="-20" t="-13" r="-980" b="92"/>
                </a:stretch>
              </a:blipFill>
            </p:spPr>
            <p:txBody>
              <a:bodyPr/>
              <a:lstStyle/>
              <a:p>
                <a:r>
                  <a:rPr lang="zh-CN" altLang="en-US">
                    <a:noFill/>
                  </a:rPr>
                  <a:t> </a:t>
                </a:r>
              </a:p>
            </p:txBody>
          </p:sp>
        </mc:Fallback>
      </mc:AlternateContent>
      <p:sp>
        <p:nvSpPr>
          <p:cNvPr id="2" name="投影片編號版面配置區 1"/>
          <p:cNvSpPr>
            <a:spLocks noGrp="1"/>
          </p:cNvSpPr>
          <p:nvPr>
            <p:ph type="sldNum" sz="quarter" idx="12"/>
          </p:nvPr>
        </p:nvSpPr>
        <p:spPr/>
        <p:txBody>
          <a:bodyPr/>
          <a:lstStyle/>
          <a:p>
            <a:fld id="{14FE7D4A-7B99-4F9B-9C7F-3AECE8C25A38}" type="slidenum">
              <a:rPr lang="zh-TW" altLang="en-US" smtClean="0"/>
            </a:fld>
            <a:endParaRPr lang="zh-TW" altLang="en-US"/>
          </a:p>
        </p:txBody>
      </p:sp>
      <p:sp>
        <p:nvSpPr>
          <p:cNvPr id="136" name="文字方塊 135"/>
          <p:cNvSpPr txBox="1"/>
          <p:nvPr/>
        </p:nvSpPr>
        <p:spPr>
          <a:xfrm>
            <a:off x="3036858" y="6173540"/>
            <a:ext cx="3503221" cy="461665"/>
          </a:xfrm>
          <a:prstGeom prst="rect">
            <a:avLst/>
          </a:prstGeom>
          <a:noFill/>
        </p:spPr>
        <p:txBody>
          <a:bodyPr wrap="square" rtlCol="0">
            <a:spAutoFit/>
          </a:bodyPr>
          <a:lstStyle/>
          <a:p>
            <a:pPr algn="ctr"/>
            <a:r>
              <a:rPr lang="en-US" altLang="zh-TW" sz="2400" dirty="0"/>
              <a:t>(2 heads as example)</a:t>
            </a:r>
            <a:endParaRPr lang="zh-TW" altLang="en-US" sz="2400" dirty="0"/>
          </a:p>
        </p:txBody>
      </p:sp>
      <p:sp>
        <p:nvSpPr>
          <p:cNvPr id="137" name="文字方塊 136"/>
          <p:cNvSpPr txBox="1"/>
          <p:nvPr/>
        </p:nvSpPr>
        <p:spPr>
          <a:xfrm>
            <a:off x="4800237" y="131352"/>
            <a:ext cx="4352883" cy="523220"/>
          </a:xfrm>
          <a:prstGeom prst="rect">
            <a:avLst/>
          </a:prstGeom>
          <a:noFill/>
        </p:spPr>
        <p:txBody>
          <a:bodyPr wrap="square" rtlCol="0">
            <a:spAutoFit/>
          </a:bodyPr>
          <a:lstStyle/>
          <a:p>
            <a:r>
              <a:rPr lang="en-US" altLang="zh-TW" sz="2800" dirty="0"/>
              <a:t>Different types of relevance </a:t>
            </a:r>
            <a:endParaRPr lang="zh-TW" altLang="en-US" sz="2800" dirty="0"/>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12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5075" y="75338"/>
            <a:ext cx="4509632" cy="584775"/>
          </a:xfrm>
          <a:prstGeom prst="rect">
            <a:avLst/>
          </a:prstGeom>
        </p:spPr>
        <p:txBody>
          <a:bodyPr wrap="none">
            <a:spAutoFit/>
          </a:bodyPr>
          <a:lstStyle/>
          <a:p>
            <a:r>
              <a:rPr lang="en-US" altLang="zh-TW" sz="3200" b="1" i="1" u="sng" dirty="0"/>
              <a:t>Multi-head Self-attention</a:t>
            </a:r>
            <a:endParaRPr lang="zh-TW" altLang="en-US" sz="3200" b="1" i="1" u="sng" dirty="0"/>
          </a:p>
        </p:txBody>
      </p:sp>
      <p:grpSp>
        <p:nvGrpSpPr>
          <p:cNvPr id="176" name="群組 175"/>
          <p:cNvGrpSpPr/>
          <p:nvPr/>
        </p:nvGrpSpPr>
        <p:grpSpPr>
          <a:xfrm>
            <a:off x="4349958" y="756044"/>
            <a:ext cx="715161" cy="605813"/>
            <a:chOff x="635402" y="1337615"/>
            <a:chExt cx="715161" cy="605813"/>
          </a:xfrm>
        </p:grpSpPr>
        <p:sp>
          <p:nvSpPr>
            <p:cNvPr id="177" name="矩形 176"/>
            <p:cNvSpPr/>
            <p:nvPr/>
          </p:nvSpPr>
          <p:spPr>
            <a:xfrm>
              <a:off x="733189" y="133761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178" name="文字方塊 177"/>
                <p:cNvSpPr txBox="1"/>
                <p:nvPr/>
              </p:nvSpPr>
              <p:spPr>
                <a:xfrm>
                  <a:off x="635402" y="1417137"/>
                  <a:ext cx="715161" cy="4735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p:sp>
              <p:nvSpPr>
                <p:cNvPr id="178" name="文字方塊 177"/>
                <p:cNvSpPr txBox="1">
                  <a:spLocks noRot="1" noChangeAspect="1" noMove="1" noResize="1" noEditPoints="1" noAdjustHandles="1" noChangeArrowheads="1" noChangeShapeType="1" noTextEdit="1"/>
                </p:cNvSpPr>
                <p:nvPr/>
              </p:nvSpPr>
              <p:spPr>
                <a:xfrm>
                  <a:off x="635402" y="1417137"/>
                  <a:ext cx="715161" cy="473591"/>
                </a:xfrm>
                <a:prstGeom prst="rect">
                  <a:avLst/>
                </a:prstGeom>
                <a:blipFill rotWithShape="1">
                  <a:blip r:embed="rId1"/>
                </a:blipFill>
              </p:spPr>
              <p:txBody>
                <a:bodyPr/>
                <a:lstStyle/>
                <a:p>
                  <a:r>
                    <a:rPr lang="zh-CN" altLang="en-US">
                      <a:noFill/>
                    </a:rPr>
                    <a:t> </a:t>
                  </a:r>
                </a:p>
              </p:txBody>
            </p:sp>
          </mc:Fallback>
        </mc:AlternateContent>
      </p:grpSp>
      <p:grpSp>
        <p:nvGrpSpPr>
          <p:cNvPr id="102" name="群組 101"/>
          <p:cNvGrpSpPr/>
          <p:nvPr/>
        </p:nvGrpSpPr>
        <p:grpSpPr>
          <a:xfrm>
            <a:off x="4349957" y="1422008"/>
            <a:ext cx="715161" cy="605813"/>
            <a:chOff x="635402" y="1337615"/>
            <a:chExt cx="715161" cy="605813"/>
          </a:xfrm>
        </p:grpSpPr>
        <p:sp>
          <p:nvSpPr>
            <p:cNvPr id="103" name="矩形 102"/>
            <p:cNvSpPr/>
            <p:nvPr/>
          </p:nvSpPr>
          <p:spPr>
            <a:xfrm>
              <a:off x="733189" y="133761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104" name="文字方塊 103"/>
                <p:cNvSpPr txBox="1"/>
                <p:nvPr/>
              </p:nvSpPr>
              <p:spPr>
                <a:xfrm>
                  <a:off x="635402" y="1417137"/>
                  <a:ext cx="715161" cy="4735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p:sp>
              <p:nvSpPr>
                <p:cNvPr id="104" name="文字方塊 103"/>
                <p:cNvSpPr txBox="1">
                  <a:spLocks noRot="1" noChangeAspect="1" noMove="1" noResize="1" noEditPoints="1" noAdjustHandles="1" noChangeArrowheads="1" noChangeShapeType="1" noTextEdit="1"/>
                </p:cNvSpPr>
                <p:nvPr/>
              </p:nvSpPr>
              <p:spPr>
                <a:xfrm>
                  <a:off x="635402" y="1417137"/>
                  <a:ext cx="715161" cy="473591"/>
                </a:xfrm>
                <a:prstGeom prst="rect">
                  <a:avLst/>
                </a:prstGeom>
                <a:blipFill rotWithShape="1">
                  <a:blip r:embed="rId2"/>
                </a:blipFill>
              </p:spPr>
              <p:txBody>
                <a:bodyPr/>
                <a:lstStyle/>
                <a:p>
                  <a:r>
                    <a:rPr lang="zh-CN" altLang="en-US">
                      <a:noFill/>
                    </a:rPr>
                    <a:t> </a:t>
                  </a:r>
                </a:p>
              </p:txBody>
            </p:sp>
          </mc:Fallback>
        </mc:AlternateContent>
      </p:grpSp>
      <p:sp>
        <p:nvSpPr>
          <p:cNvPr id="5" name="矩形 4"/>
          <p:cNvSpPr/>
          <p:nvPr/>
        </p:nvSpPr>
        <p:spPr>
          <a:xfrm>
            <a:off x="4349957" y="660113"/>
            <a:ext cx="664854" cy="146472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32" name="群組 131"/>
          <p:cNvGrpSpPr/>
          <p:nvPr/>
        </p:nvGrpSpPr>
        <p:grpSpPr>
          <a:xfrm>
            <a:off x="1729143" y="1082367"/>
            <a:ext cx="715161" cy="605813"/>
            <a:chOff x="635402" y="1337615"/>
            <a:chExt cx="715161" cy="605813"/>
          </a:xfrm>
        </p:grpSpPr>
        <p:sp>
          <p:nvSpPr>
            <p:cNvPr id="133" name="矩形 132"/>
            <p:cNvSpPr/>
            <p:nvPr/>
          </p:nvSpPr>
          <p:spPr>
            <a:xfrm>
              <a:off x="733189" y="133761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180" name="文字方塊 179"/>
                <p:cNvSpPr txBox="1"/>
                <p:nvPr/>
              </p:nvSpPr>
              <p:spPr>
                <a:xfrm>
                  <a:off x="635402" y="1417137"/>
                  <a:ext cx="715161" cy="4735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p:sp>
              <p:nvSpPr>
                <p:cNvPr id="180" name="文字方塊 179"/>
                <p:cNvSpPr txBox="1">
                  <a:spLocks noRot="1" noChangeAspect="1" noMove="1" noResize="1" noEditPoints="1" noAdjustHandles="1" noChangeArrowheads="1" noChangeShapeType="1" noTextEdit="1"/>
                </p:cNvSpPr>
                <p:nvPr/>
              </p:nvSpPr>
              <p:spPr>
                <a:xfrm>
                  <a:off x="635402" y="1417137"/>
                  <a:ext cx="715161" cy="473591"/>
                </a:xfrm>
                <a:prstGeom prst="rect">
                  <a:avLst/>
                </a:prstGeom>
                <a:blipFill rotWithShape="1">
                  <a:blip r:embed="rId3"/>
                </a:blipFill>
              </p:spPr>
              <p:txBody>
                <a:bodyPr/>
                <a:lstStyle/>
                <a:p>
                  <a:r>
                    <a:rPr lang="zh-CN" altLang="en-US">
                      <a:noFill/>
                    </a:rPr>
                    <a:t> </a:t>
                  </a:r>
                </a:p>
              </p:txBody>
            </p:sp>
          </mc:Fallback>
        </mc:AlternateContent>
      </p:grpSp>
      <p:sp>
        <p:nvSpPr>
          <p:cNvPr id="7" name="文字方塊 6"/>
          <p:cNvSpPr txBox="1"/>
          <p:nvPr/>
        </p:nvSpPr>
        <p:spPr>
          <a:xfrm>
            <a:off x="2332516" y="1126250"/>
            <a:ext cx="427611" cy="523220"/>
          </a:xfrm>
          <a:prstGeom prst="rect">
            <a:avLst/>
          </a:prstGeom>
          <a:noFill/>
        </p:spPr>
        <p:txBody>
          <a:bodyPr wrap="square" rtlCol="0">
            <a:spAutoFit/>
          </a:bodyPr>
          <a:lstStyle/>
          <a:p>
            <a:pPr algn="ctr"/>
            <a:r>
              <a:rPr lang="en-US" altLang="zh-TW" sz="2800" dirty="0"/>
              <a:t>=</a:t>
            </a:r>
            <a:endParaRPr lang="zh-TW" altLang="en-US" sz="2800" dirty="0"/>
          </a:p>
        </p:txBody>
      </p:sp>
      <mc:AlternateContent xmlns:mc="http://schemas.openxmlformats.org/markup-compatibility/2006">
        <mc:Choice xmlns:a14="http://schemas.microsoft.com/office/drawing/2010/main" Requires="a14">
          <p:sp>
            <p:nvSpPr>
              <p:cNvPr id="8" name="矩形 7"/>
              <p:cNvSpPr/>
              <p:nvPr/>
            </p:nvSpPr>
            <p:spPr>
              <a:xfrm>
                <a:off x="2830435" y="1033974"/>
                <a:ext cx="1415745" cy="7104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𝑂</m:t>
                          </m:r>
                        </m:sup>
                      </m:sSup>
                    </m:oMath>
                  </m:oMathPara>
                </a14:m>
                <a:endParaRPr lang="zh-TW" altLang="en-US" sz="2400" dirty="0"/>
              </a:p>
            </p:txBody>
          </p:sp>
        </mc:Choice>
        <mc:Fallback>
          <p:sp>
            <p:nvSpPr>
              <p:cNvPr id="8" name="矩形 7"/>
              <p:cNvSpPr>
                <a:spLocks noRot="1" noChangeAspect="1" noMove="1" noResize="1" noEditPoints="1" noAdjustHandles="1" noChangeArrowheads="1" noChangeShapeType="1" noTextEdit="1"/>
              </p:cNvSpPr>
              <p:nvPr/>
            </p:nvSpPr>
            <p:spPr>
              <a:xfrm>
                <a:off x="2830435" y="1033974"/>
                <a:ext cx="1415745" cy="710493"/>
              </a:xfrm>
              <a:prstGeom prst="rect">
                <a:avLst/>
              </a:prstGeom>
              <a:blipFill rotWithShape="1">
                <a:blip r:embed="rId4"/>
                <a:stretch>
                  <a:fillRect l="-376" t="-742" r="-319" b="-608"/>
                </a:stretch>
              </a:blipFill>
            </p:spPr>
            <p:style>
              <a:lnRef idx="1">
                <a:schemeClr val="accent1"/>
              </a:lnRef>
              <a:fillRef idx="2">
                <a:schemeClr val="accent1"/>
              </a:fillRef>
              <a:effectRef idx="1">
                <a:schemeClr val="accent1"/>
              </a:effectRef>
              <a:fontRef idx="minor">
                <a:schemeClr val="dk1"/>
              </a:fontRef>
            </p:style>
            <p:txBody>
              <a:bodyPr/>
              <a:lstStyle/>
              <a:p>
                <a:r>
                  <a:rPr lang="zh-CN" altLang="en-US">
                    <a:noFill/>
                  </a:rPr>
                  <a:t> </a:t>
                </a:r>
              </a:p>
            </p:txBody>
          </p:sp>
        </mc:Fallback>
      </mc:AlternateContent>
      <p:cxnSp>
        <p:nvCxnSpPr>
          <p:cNvPr id="241" name="直線單箭頭接點 240"/>
          <p:cNvCxnSpPr/>
          <p:nvPr/>
        </p:nvCxnSpPr>
        <p:spPr>
          <a:xfrm flipV="1">
            <a:off x="2596456" y="4742711"/>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2" name="直線單箭頭接點 241"/>
          <p:cNvCxnSpPr/>
          <p:nvPr/>
        </p:nvCxnSpPr>
        <p:spPr>
          <a:xfrm flipV="1">
            <a:off x="3890618" y="4739780"/>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3" name="直線單箭頭接點 242"/>
          <p:cNvCxnSpPr/>
          <p:nvPr/>
        </p:nvCxnSpPr>
        <p:spPr>
          <a:xfrm>
            <a:off x="843077" y="4750012"/>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4" name="直線單箭頭接點 243"/>
          <p:cNvCxnSpPr/>
          <p:nvPr/>
        </p:nvCxnSpPr>
        <p:spPr>
          <a:xfrm flipV="1">
            <a:off x="1163065" y="4744823"/>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5" name="直線單箭頭接點 244"/>
          <p:cNvCxnSpPr/>
          <p:nvPr/>
        </p:nvCxnSpPr>
        <p:spPr>
          <a:xfrm flipV="1">
            <a:off x="821249" y="4487225"/>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46" name="直線單箭頭接點 245"/>
          <p:cNvCxnSpPr/>
          <p:nvPr/>
        </p:nvCxnSpPr>
        <p:spPr>
          <a:xfrm flipV="1">
            <a:off x="1520616" y="4473329"/>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47" name="矩形 246"/>
          <p:cNvSpPr/>
          <p:nvPr/>
        </p:nvSpPr>
        <p:spPr>
          <a:xfrm>
            <a:off x="2356894" y="608440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p:sp>
        <p:nvSpPr>
          <p:cNvPr id="248" name="矩形 247"/>
          <p:cNvSpPr/>
          <p:nvPr/>
        </p:nvSpPr>
        <p:spPr>
          <a:xfrm>
            <a:off x="2436123" y="50062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249" name="文字方塊 248"/>
              <p:cNvSpPr txBox="1"/>
              <p:nvPr/>
            </p:nvSpPr>
            <p:spPr>
              <a:xfrm>
                <a:off x="2254638" y="5054058"/>
                <a:ext cx="715161" cy="4735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p:sp>
            <p:nvSpPr>
              <p:cNvPr id="249" name="文字方塊 248"/>
              <p:cNvSpPr txBox="1">
                <a:spLocks noRot="1" noChangeAspect="1" noMove="1" noResize="1" noEditPoints="1" noAdjustHandles="1" noChangeArrowheads="1" noChangeShapeType="1" noTextEdit="1"/>
              </p:cNvSpPr>
              <p:nvPr/>
            </p:nvSpPr>
            <p:spPr>
              <a:xfrm>
                <a:off x="2254638" y="5054058"/>
                <a:ext cx="715161" cy="473591"/>
              </a:xfrm>
              <a:prstGeom prst="rect">
                <a:avLst/>
              </a:prstGeom>
              <a:blipFill rotWithShape="1">
                <a:blip r:embed="rId5"/>
                <a:stretch>
                  <a:fillRect l="-54" t="-20" r="75" b="129"/>
                </a:stretch>
              </a:blipFill>
            </p:spPr>
            <p:txBody>
              <a:bodyPr/>
              <a:lstStyle/>
              <a:p>
                <a:r>
                  <a:rPr lang="zh-CN" altLang="en-US">
                    <a:noFill/>
                  </a:rPr>
                  <a:t> </a:t>
                </a:r>
              </a:p>
            </p:txBody>
          </p:sp>
        </mc:Fallback>
      </mc:AlternateContent>
      <p:cxnSp>
        <p:nvCxnSpPr>
          <p:cNvPr id="250" name="直線單箭頭接點 249"/>
          <p:cNvCxnSpPr/>
          <p:nvPr/>
        </p:nvCxnSpPr>
        <p:spPr>
          <a:xfrm flipV="1">
            <a:off x="2588711" y="5550188"/>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51" name="直線單箭頭接點 250"/>
          <p:cNvCxnSpPr/>
          <p:nvPr/>
        </p:nvCxnSpPr>
        <p:spPr>
          <a:xfrm>
            <a:off x="1142057" y="5831695"/>
            <a:ext cx="2768959"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52" name="群組 251"/>
          <p:cNvGrpSpPr/>
          <p:nvPr/>
        </p:nvGrpSpPr>
        <p:grpSpPr>
          <a:xfrm>
            <a:off x="3553436" y="5006241"/>
            <a:ext cx="715161" cy="813431"/>
            <a:chOff x="3154887" y="3748362"/>
            <a:chExt cx="715161" cy="813431"/>
          </a:xfrm>
        </p:grpSpPr>
        <p:sp>
          <p:nvSpPr>
            <p:cNvPr id="253" name="矩形 252"/>
            <p:cNvSpPr/>
            <p:nvPr/>
          </p:nvSpPr>
          <p:spPr>
            <a:xfrm>
              <a:off x="3346646" y="374836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254" name="文字方塊 253"/>
                <p:cNvSpPr txBox="1"/>
                <p:nvPr/>
              </p:nvSpPr>
              <p:spPr>
                <a:xfrm>
                  <a:off x="3154887" y="3785905"/>
                  <a:ext cx="715161" cy="4735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p:sp>
              <p:nvSpPr>
                <p:cNvPr id="254" name="文字方塊 253"/>
                <p:cNvSpPr txBox="1">
                  <a:spLocks noRot="1" noChangeAspect="1" noMove="1" noResize="1" noEditPoints="1" noAdjustHandles="1" noChangeArrowheads="1" noChangeShapeType="1" noTextEdit="1"/>
                </p:cNvSpPr>
                <p:nvPr/>
              </p:nvSpPr>
              <p:spPr>
                <a:xfrm>
                  <a:off x="3154887" y="3785905"/>
                  <a:ext cx="715161" cy="473591"/>
                </a:xfrm>
                <a:prstGeom prst="rect">
                  <a:avLst/>
                </a:prstGeom>
                <a:blipFill rotWithShape="1">
                  <a:blip r:embed="rId6"/>
                </a:blipFill>
              </p:spPr>
              <p:txBody>
                <a:bodyPr/>
                <a:lstStyle/>
                <a:p>
                  <a:r>
                    <a:rPr lang="zh-CN" altLang="en-US">
                      <a:noFill/>
                    </a:rPr>
                    <a:t> </a:t>
                  </a:r>
                </a:p>
              </p:txBody>
            </p:sp>
          </mc:Fallback>
        </mc:AlternateContent>
        <p:cxnSp>
          <p:nvCxnSpPr>
            <p:cNvPr id="255" name="直線單箭頭接點 254"/>
            <p:cNvCxnSpPr/>
            <p:nvPr/>
          </p:nvCxnSpPr>
          <p:spPr>
            <a:xfrm flipV="1">
              <a:off x="3490646"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256" name="文字方塊 255"/>
              <p:cNvSpPr txBox="1"/>
              <p:nvPr/>
            </p:nvSpPr>
            <p:spPr>
              <a:xfrm>
                <a:off x="2264419" y="6152809"/>
                <a:ext cx="715161" cy="4735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p:sp>
            <p:nvSpPr>
              <p:cNvPr id="256" name="文字方塊 255"/>
              <p:cNvSpPr txBox="1">
                <a:spLocks noRot="1" noChangeAspect="1" noMove="1" noResize="1" noEditPoints="1" noAdjustHandles="1" noChangeArrowheads="1" noChangeShapeType="1" noTextEdit="1"/>
              </p:cNvSpPr>
              <p:nvPr/>
            </p:nvSpPr>
            <p:spPr>
              <a:xfrm>
                <a:off x="2264419" y="6152809"/>
                <a:ext cx="715161" cy="473591"/>
              </a:xfrm>
              <a:prstGeom prst="rect">
                <a:avLst/>
              </a:prstGeom>
              <a:blipFill rotWithShape="1">
                <a:blip r:embed="rId7"/>
                <a:stretch>
                  <a:fillRect l="-1" t="-62" r="22" b="37"/>
                </a:stretch>
              </a:blipFill>
            </p:spPr>
            <p:txBody>
              <a:bodyPr/>
              <a:lstStyle/>
              <a:p>
                <a:r>
                  <a:rPr lang="zh-CN" altLang="en-US">
                    <a:noFill/>
                  </a:rPr>
                  <a:t> </a:t>
                </a:r>
              </a:p>
            </p:txBody>
          </p:sp>
        </mc:Fallback>
      </mc:AlternateContent>
      <p:grpSp>
        <p:nvGrpSpPr>
          <p:cNvPr id="257" name="群組 256"/>
          <p:cNvGrpSpPr/>
          <p:nvPr/>
        </p:nvGrpSpPr>
        <p:grpSpPr>
          <a:xfrm>
            <a:off x="831202" y="5006241"/>
            <a:ext cx="715161" cy="813431"/>
            <a:chOff x="1299972" y="3748362"/>
            <a:chExt cx="715161" cy="813431"/>
          </a:xfrm>
        </p:grpSpPr>
        <p:grpSp>
          <p:nvGrpSpPr>
            <p:cNvPr id="258" name="群組 257"/>
            <p:cNvGrpSpPr/>
            <p:nvPr/>
          </p:nvGrpSpPr>
          <p:grpSpPr>
            <a:xfrm>
              <a:off x="1488062" y="3748362"/>
              <a:ext cx="288000" cy="813431"/>
              <a:chOff x="2212165" y="3748362"/>
              <a:chExt cx="288000" cy="813431"/>
            </a:xfrm>
          </p:grpSpPr>
          <p:sp>
            <p:nvSpPr>
              <p:cNvPr id="260" name="矩形 259"/>
              <p:cNvSpPr/>
              <p:nvPr/>
            </p:nvSpPr>
            <p:spPr>
              <a:xfrm>
                <a:off x="2212165" y="3748362"/>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p:cxnSp>
            <p:nvCxnSpPr>
              <p:cNvPr id="261" name="直線單箭頭接點 260"/>
              <p:cNvCxnSpPr/>
              <p:nvPr/>
            </p:nvCxnSpPr>
            <p:spPr>
              <a:xfrm flipV="1">
                <a:off x="2344779"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259" name="文字方塊 258"/>
                <p:cNvSpPr txBox="1"/>
                <p:nvPr/>
              </p:nvSpPr>
              <p:spPr>
                <a:xfrm>
                  <a:off x="1299972" y="3796179"/>
                  <a:ext cx="715161" cy="4735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p:sp>
              <p:nvSpPr>
                <p:cNvPr id="259" name="文字方塊 258"/>
                <p:cNvSpPr txBox="1">
                  <a:spLocks noRot="1" noChangeAspect="1" noMove="1" noResize="1" noEditPoints="1" noAdjustHandles="1" noChangeArrowheads="1" noChangeShapeType="1" noTextEdit="1"/>
                </p:cNvSpPr>
                <p:nvPr/>
              </p:nvSpPr>
              <p:spPr>
                <a:xfrm>
                  <a:off x="1299972" y="3796179"/>
                  <a:ext cx="715161" cy="473591"/>
                </a:xfrm>
                <a:prstGeom prst="rect">
                  <a:avLst/>
                </a:prstGeom>
                <a:blipFill rotWithShape="1">
                  <a:blip r:embed="rId8"/>
                </a:blipFill>
              </p:spPr>
              <p:txBody>
                <a:bodyPr/>
                <a:lstStyle/>
                <a:p>
                  <a:r>
                    <a:rPr lang="zh-CN" altLang="en-US">
                      <a:noFill/>
                    </a:rPr>
                    <a:t> </a:t>
                  </a:r>
                </a:p>
              </p:txBody>
            </p:sp>
          </mc:Fallback>
        </mc:AlternateContent>
      </p:grpSp>
      <p:sp>
        <p:nvSpPr>
          <p:cNvPr id="262" name="矩形 261"/>
          <p:cNvSpPr/>
          <p:nvPr/>
        </p:nvSpPr>
        <p:spPr>
          <a:xfrm>
            <a:off x="677249" y="390948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263" name="文字方塊 262"/>
              <p:cNvSpPr txBox="1"/>
              <p:nvPr/>
            </p:nvSpPr>
            <p:spPr>
              <a:xfrm>
                <a:off x="1293351" y="3444906"/>
                <a:ext cx="715161" cy="4735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p:sp>
            <p:nvSpPr>
              <p:cNvPr id="263" name="文字方塊 262"/>
              <p:cNvSpPr txBox="1">
                <a:spLocks noRot="1" noChangeAspect="1" noMove="1" noResize="1" noEditPoints="1" noAdjustHandles="1" noChangeArrowheads="1" noChangeShapeType="1" noTextEdit="1"/>
              </p:cNvSpPr>
              <p:nvPr/>
            </p:nvSpPr>
            <p:spPr>
              <a:xfrm>
                <a:off x="1293351" y="3444906"/>
                <a:ext cx="715161" cy="473591"/>
              </a:xfrm>
              <a:prstGeom prst="rect">
                <a:avLst/>
              </a:prstGeom>
              <a:blipFill rotWithShape="1">
                <a:blip r:embed="rId9"/>
                <a:stretch>
                  <a:fillRect l="-69" t="-7" r="1" b="116"/>
                </a:stretch>
              </a:blipFill>
            </p:spPr>
            <p:txBody>
              <a:bodyPr/>
              <a:lstStyle/>
              <a:p>
                <a:r>
                  <a:rPr lang="zh-CN" altLang="en-US">
                    <a:noFill/>
                  </a:rPr>
                  <a:t> </a:t>
                </a:r>
              </a:p>
            </p:txBody>
          </p:sp>
        </mc:Fallback>
      </mc:AlternateContent>
      <p:sp>
        <p:nvSpPr>
          <p:cNvPr id="264" name="矩形 263"/>
          <p:cNvSpPr/>
          <p:nvPr/>
        </p:nvSpPr>
        <p:spPr>
          <a:xfrm>
            <a:off x="1397044" y="389409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265" name="文字方塊 264"/>
              <p:cNvSpPr txBox="1"/>
              <p:nvPr/>
            </p:nvSpPr>
            <p:spPr>
              <a:xfrm>
                <a:off x="554293" y="3434925"/>
                <a:ext cx="715161" cy="4735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p:sp>
            <p:nvSpPr>
              <p:cNvPr id="265" name="文字方塊 264"/>
              <p:cNvSpPr txBox="1">
                <a:spLocks noRot="1" noChangeAspect="1" noMove="1" noResize="1" noEditPoints="1" noAdjustHandles="1" noChangeArrowheads="1" noChangeShapeType="1" noTextEdit="1"/>
              </p:cNvSpPr>
              <p:nvPr/>
            </p:nvSpPr>
            <p:spPr>
              <a:xfrm>
                <a:off x="554293" y="3434925"/>
                <a:ext cx="715161" cy="473591"/>
              </a:xfrm>
              <a:prstGeom prst="rect">
                <a:avLst/>
              </a:prstGeom>
              <a:blipFill rotWithShape="1">
                <a:blip r:embed="rId10"/>
                <a:stretch>
                  <a:fillRect l="-80" t="-44" r="12" b="19"/>
                </a:stretch>
              </a:blipFill>
            </p:spPr>
            <p:txBody>
              <a:bodyPr/>
              <a:lstStyle/>
              <a:p>
                <a:r>
                  <a:rPr lang="zh-CN" altLang="en-US">
                    <a:noFill/>
                  </a:rPr>
                  <a:t> </a:t>
                </a:r>
              </a:p>
            </p:txBody>
          </p:sp>
        </mc:Fallback>
      </mc:AlternateContent>
      <p:cxnSp>
        <p:nvCxnSpPr>
          <p:cNvPr id="266" name="直線單箭頭接點 265"/>
          <p:cNvCxnSpPr/>
          <p:nvPr/>
        </p:nvCxnSpPr>
        <p:spPr>
          <a:xfrm>
            <a:off x="2276468" y="4747900"/>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7" name="直線單箭頭接點 266"/>
          <p:cNvCxnSpPr/>
          <p:nvPr/>
        </p:nvCxnSpPr>
        <p:spPr>
          <a:xfrm flipV="1">
            <a:off x="2254640" y="4485113"/>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68" name="直線單箭頭接點 267"/>
          <p:cNvCxnSpPr/>
          <p:nvPr/>
        </p:nvCxnSpPr>
        <p:spPr>
          <a:xfrm flipV="1">
            <a:off x="2954007" y="4471217"/>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69" name="矩形 268"/>
          <p:cNvSpPr/>
          <p:nvPr/>
        </p:nvSpPr>
        <p:spPr>
          <a:xfrm>
            <a:off x="2110640" y="390737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270" name="文字方塊 269"/>
              <p:cNvSpPr txBox="1"/>
              <p:nvPr/>
            </p:nvSpPr>
            <p:spPr>
              <a:xfrm>
                <a:off x="2726742" y="3442794"/>
                <a:ext cx="715161" cy="4735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p:sp>
            <p:nvSpPr>
              <p:cNvPr id="270" name="文字方塊 269"/>
              <p:cNvSpPr txBox="1">
                <a:spLocks noRot="1" noChangeAspect="1" noMove="1" noResize="1" noEditPoints="1" noAdjustHandles="1" noChangeArrowheads="1" noChangeShapeType="1" noTextEdit="1"/>
              </p:cNvSpPr>
              <p:nvPr/>
            </p:nvSpPr>
            <p:spPr>
              <a:xfrm>
                <a:off x="2726742" y="3442794"/>
                <a:ext cx="715161" cy="473591"/>
              </a:xfrm>
              <a:prstGeom prst="rect">
                <a:avLst/>
              </a:prstGeom>
              <a:blipFill rotWithShape="1">
                <a:blip r:embed="rId11"/>
                <a:stretch>
                  <a:fillRect l="-7" t="-97" r="28" b="72"/>
                </a:stretch>
              </a:blipFill>
            </p:spPr>
            <p:txBody>
              <a:bodyPr/>
              <a:lstStyle/>
              <a:p>
                <a:r>
                  <a:rPr lang="zh-CN" altLang="en-US">
                    <a:noFill/>
                  </a:rPr>
                  <a:t> </a:t>
                </a:r>
              </a:p>
            </p:txBody>
          </p:sp>
        </mc:Fallback>
      </mc:AlternateContent>
      <p:sp>
        <p:nvSpPr>
          <p:cNvPr id="271" name="矩形 270"/>
          <p:cNvSpPr/>
          <p:nvPr/>
        </p:nvSpPr>
        <p:spPr>
          <a:xfrm>
            <a:off x="2830435" y="389198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272" name="文字方塊 271"/>
              <p:cNvSpPr txBox="1"/>
              <p:nvPr/>
            </p:nvSpPr>
            <p:spPr>
              <a:xfrm>
                <a:off x="2008962" y="3434108"/>
                <a:ext cx="715161" cy="4735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p:sp>
            <p:nvSpPr>
              <p:cNvPr id="272" name="文字方塊 271"/>
              <p:cNvSpPr txBox="1">
                <a:spLocks noRot="1" noChangeAspect="1" noMove="1" noResize="1" noEditPoints="1" noAdjustHandles="1" noChangeArrowheads="1" noChangeShapeType="1" noTextEdit="1"/>
              </p:cNvSpPr>
              <p:nvPr/>
            </p:nvSpPr>
            <p:spPr>
              <a:xfrm>
                <a:off x="2008962" y="3434108"/>
                <a:ext cx="715161" cy="473591"/>
              </a:xfrm>
              <a:prstGeom prst="rect">
                <a:avLst/>
              </a:prstGeom>
              <a:blipFill rotWithShape="1">
                <a:blip r:embed="rId12"/>
                <a:stretch>
                  <a:fillRect l="-64" t="-6" r="85" b="115"/>
                </a:stretch>
              </a:blipFill>
            </p:spPr>
            <p:txBody>
              <a:bodyPr/>
              <a:lstStyle/>
              <a:p>
                <a:r>
                  <a:rPr lang="zh-CN" altLang="en-US">
                    <a:noFill/>
                  </a:rPr>
                  <a:t> </a:t>
                </a:r>
              </a:p>
            </p:txBody>
          </p:sp>
        </mc:Fallback>
      </mc:AlternateContent>
      <p:cxnSp>
        <p:nvCxnSpPr>
          <p:cNvPr id="273" name="直線單箭頭接點 272"/>
          <p:cNvCxnSpPr/>
          <p:nvPr/>
        </p:nvCxnSpPr>
        <p:spPr>
          <a:xfrm>
            <a:off x="3570630" y="4744969"/>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4" name="直線單箭頭接點 273"/>
          <p:cNvCxnSpPr/>
          <p:nvPr/>
        </p:nvCxnSpPr>
        <p:spPr>
          <a:xfrm flipV="1">
            <a:off x="3548802" y="4482182"/>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75" name="直線單箭頭接點 274"/>
          <p:cNvCxnSpPr/>
          <p:nvPr/>
        </p:nvCxnSpPr>
        <p:spPr>
          <a:xfrm flipV="1">
            <a:off x="4248169" y="4468286"/>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76" name="矩形 275"/>
          <p:cNvSpPr/>
          <p:nvPr/>
        </p:nvSpPr>
        <p:spPr>
          <a:xfrm>
            <a:off x="3404802" y="390444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277" name="文字方塊 276"/>
              <p:cNvSpPr txBox="1"/>
              <p:nvPr/>
            </p:nvSpPr>
            <p:spPr>
              <a:xfrm>
                <a:off x="4020904" y="3439863"/>
                <a:ext cx="715161" cy="4735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p:sp>
            <p:nvSpPr>
              <p:cNvPr id="277" name="文字方塊 276"/>
              <p:cNvSpPr txBox="1">
                <a:spLocks noRot="1" noChangeAspect="1" noMove="1" noResize="1" noEditPoints="1" noAdjustHandles="1" noChangeArrowheads="1" noChangeShapeType="1" noTextEdit="1"/>
              </p:cNvSpPr>
              <p:nvPr/>
            </p:nvSpPr>
            <p:spPr>
              <a:xfrm>
                <a:off x="4020904" y="3439863"/>
                <a:ext cx="715161" cy="473591"/>
              </a:xfrm>
              <a:prstGeom prst="rect">
                <a:avLst/>
              </a:prstGeom>
              <a:blipFill rotWithShape="1">
                <a:blip r:embed="rId13"/>
                <a:stretch>
                  <a:fillRect l="-12" t="-14" r="33" b="123"/>
                </a:stretch>
              </a:blipFill>
            </p:spPr>
            <p:txBody>
              <a:bodyPr/>
              <a:lstStyle/>
              <a:p>
                <a:r>
                  <a:rPr lang="zh-CN" altLang="en-US">
                    <a:noFill/>
                  </a:rPr>
                  <a:t> </a:t>
                </a:r>
              </a:p>
            </p:txBody>
          </p:sp>
        </mc:Fallback>
      </mc:AlternateContent>
      <p:sp>
        <p:nvSpPr>
          <p:cNvPr id="278" name="矩形 277"/>
          <p:cNvSpPr/>
          <p:nvPr/>
        </p:nvSpPr>
        <p:spPr>
          <a:xfrm>
            <a:off x="4124597" y="388905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279" name="文字方塊 278"/>
              <p:cNvSpPr txBox="1"/>
              <p:nvPr/>
            </p:nvSpPr>
            <p:spPr>
              <a:xfrm>
                <a:off x="3357589" y="3428914"/>
                <a:ext cx="715161" cy="4735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p:sp>
            <p:nvSpPr>
              <p:cNvPr id="279" name="文字方塊 278"/>
              <p:cNvSpPr txBox="1">
                <a:spLocks noRot="1" noChangeAspect="1" noMove="1" noResize="1" noEditPoints="1" noAdjustHandles="1" noChangeArrowheads="1" noChangeShapeType="1" noTextEdit="1"/>
              </p:cNvSpPr>
              <p:nvPr/>
            </p:nvSpPr>
            <p:spPr>
              <a:xfrm>
                <a:off x="3357589" y="3428914"/>
                <a:ext cx="715161" cy="473591"/>
              </a:xfrm>
              <a:prstGeom prst="rect">
                <a:avLst/>
              </a:prstGeom>
              <a:blipFill rotWithShape="1">
                <a:blip r:embed="rId14"/>
                <a:stretch>
                  <a:fillRect l="-48" t="-116" r="69" b="91"/>
                </a:stretch>
              </a:blipFill>
            </p:spPr>
            <p:txBody>
              <a:bodyPr/>
              <a:lstStyle/>
              <a:p>
                <a:r>
                  <a:rPr lang="zh-CN" altLang="en-US">
                    <a:noFill/>
                  </a:rPr>
                  <a:t> </a:t>
                </a:r>
              </a:p>
            </p:txBody>
          </p:sp>
        </mc:Fallback>
      </mc:AlternateContent>
      <p:cxnSp>
        <p:nvCxnSpPr>
          <p:cNvPr id="280" name="直線單箭頭接點 279"/>
          <p:cNvCxnSpPr/>
          <p:nvPr/>
        </p:nvCxnSpPr>
        <p:spPr>
          <a:xfrm flipV="1">
            <a:off x="6915810" y="4711492"/>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1" name="直線單箭頭接點 280"/>
          <p:cNvCxnSpPr/>
          <p:nvPr/>
        </p:nvCxnSpPr>
        <p:spPr>
          <a:xfrm flipV="1">
            <a:off x="8209972" y="4708561"/>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2" name="直線單箭頭接點 281"/>
          <p:cNvCxnSpPr/>
          <p:nvPr/>
        </p:nvCxnSpPr>
        <p:spPr>
          <a:xfrm>
            <a:off x="5162431" y="4718793"/>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3" name="直線單箭頭接點 282"/>
          <p:cNvCxnSpPr/>
          <p:nvPr/>
        </p:nvCxnSpPr>
        <p:spPr>
          <a:xfrm flipV="1">
            <a:off x="5482419" y="4713604"/>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4" name="直線單箭頭接點 283"/>
          <p:cNvCxnSpPr/>
          <p:nvPr/>
        </p:nvCxnSpPr>
        <p:spPr>
          <a:xfrm flipV="1">
            <a:off x="5140603" y="4456006"/>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85" name="直線單箭頭接點 284"/>
          <p:cNvCxnSpPr/>
          <p:nvPr/>
        </p:nvCxnSpPr>
        <p:spPr>
          <a:xfrm flipV="1">
            <a:off x="5839970" y="4442110"/>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86" name="矩形 285"/>
          <p:cNvSpPr/>
          <p:nvPr/>
        </p:nvSpPr>
        <p:spPr>
          <a:xfrm>
            <a:off x="6676248" y="6053186"/>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p:sp>
        <p:nvSpPr>
          <p:cNvPr id="287" name="矩形 286"/>
          <p:cNvSpPr/>
          <p:nvPr/>
        </p:nvSpPr>
        <p:spPr>
          <a:xfrm>
            <a:off x="6755477" y="4975022"/>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288" name="文字方塊 287"/>
              <p:cNvSpPr txBox="1"/>
              <p:nvPr/>
            </p:nvSpPr>
            <p:spPr>
              <a:xfrm>
                <a:off x="6573992" y="5022839"/>
                <a:ext cx="715161" cy="4735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p:sp>
            <p:nvSpPr>
              <p:cNvPr id="288" name="文字方塊 287"/>
              <p:cNvSpPr txBox="1">
                <a:spLocks noRot="1" noChangeAspect="1" noMove="1" noResize="1" noEditPoints="1" noAdjustHandles="1" noChangeArrowheads="1" noChangeShapeType="1" noTextEdit="1"/>
              </p:cNvSpPr>
              <p:nvPr/>
            </p:nvSpPr>
            <p:spPr>
              <a:xfrm>
                <a:off x="6573992" y="5022839"/>
                <a:ext cx="715161" cy="473591"/>
              </a:xfrm>
              <a:prstGeom prst="rect">
                <a:avLst/>
              </a:prstGeom>
              <a:blipFill rotWithShape="1">
                <a:blip r:embed="rId15"/>
                <a:stretch>
                  <a:fillRect l="-66" t="-132" r="87" b="107"/>
                </a:stretch>
              </a:blipFill>
            </p:spPr>
            <p:txBody>
              <a:bodyPr/>
              <a:lstStyle/>
              <a:p>
                <a:r>
                  <a:rPr lang="zh-CN" altLang="en-US">
                    <a:noFill/>
                  </a:rPr>
                  <a:t> </a:t>
                </a:r>
              </a:p>
            </p:txBody>
          </p:sp>
        </mc:Fallback>
      </mc:AlternateContent>
      <p:cxnSp>
        <p:nvCxnSpPr>
          <p:cNvPr id="289" name="直線單箭頭接點 288"/>
          <p:cNvCxnSpPr/>
          <p:nvPr/>
        </p:nvCxnSpPr>
        <p:spPr>
          <a:xfrm flipV="1">
            <a:off x="6908065" y="5518969"/>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90" name="直線單箭頭接點 289"/>
          <p:cNvCxnSpPr/>
          <p:nvPr/>
        </p:nvCxnSpPr>
        <p:spPr>
          <a:xfrm>
            <a:off x="5461411" y="5800476"/>
            <a:ext cx="2768959"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91" name="群組 290"/>
          <p:cNvGrpSpPr/>
          <p:nvPr/>
        </p:nvGrpSpPr>
        <p:grpSpPr>
          <a:xfrm>
            <a:off x="7872790" y="4975022"/>
            <a:ext cx="715161" cy="813431"/>
            <a:chOff x="3154887" y="3748362"/>
            <a:chExt cx="715161" cy="813431"/>
          </a:xfrm>
        </p:grpSpPr>
        <p:sp>
          <p:nvSpPr>
            <p:cNvPr id="292" name="矩形 291"/>
            <p:cNvSpPr/>
            <p:nvPr/>
          </p:nvSpPr>
          <p:spPr>
            <a:xfrm>
              <a:off x="3346646" y="374836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293" name="文字方塊 292"/>
                <p:cNvSpPr txBox="1"/>
                <p:nvPr/>
              </p:nvSpPr>
              <p:spPr>
                <a:xfrm>
                  <a:off x="3154887" y="3785905"/>
                  <a:ext cx="715161" cy="4735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p:sp>
              <p:nvSpPr>
                <p:cNvPr id="293" name="文字方塊 292"/>
                <p:cNvSpPr txBox="1">
                  <a:spLocks noRot="1" noChangeAspect="1" noMove="1" noResize="1" noEditPoints="1" noAdjustHandles="1" noChangeArrowheads="1" noChangeShapeType="1" noTextEdit="1"/>
                </p:cNvSpPr>
                <p:nvPr/>
              </p:nvSpPr>
              <p:spPr>
                <a:xfrm>
                  <a:off x="3154887" y="3785905"/>
                  <a:ext cx="715161" cy="473591"/>
                </a:xfrm>
                <a:prstGeom prst="rect">
                  <a:avLst/>
                </a:prstGeom>
                <a:blipFill rotWithShape="1">
                  <a:blip r:embed="rId16"/>
                </a:blipFill>
              </p:spPr>
              <p:txBody>
                <a:bodyPr/>
                <a:lstStyle/>
                <a:p>
                  <a:r>
                    <a:rPr lang="zh-CN" altLang="en-US">
                      <a:noFill/>
                    </a:rPr>
                    <a:t> </a:t>
                  </a:r>
                </a:p>
              </p:txBody>
            </p:sp>
          </mc:Fallback>
        </mc:AlternateContent>
        <p:cxnSp>
          <p:nvCxnSpPr>
            <p:cNvPr id="294" name="直線單箭頭接點 293"/>
            <p:cNvCxnSpPr/>
            <p:nvPr/>
          </p:nvCxnSpPr>
          <p:spPr>
            <a:xfrm flipV="1">
              <a:off x="3490646"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295" name="文字方塊 294"/>
              <p:cNvSpPr txBox="1"/>
              <p:nvPr/>
            </p:nvSpPr>
            <p:spPr>
              <a:xfrm>
                <a:off x="6583773" y="6121590"/>
                <a:ext cx="715161" cy="4735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p:sp>
            <p:nvSpPr>
              <p:cNvPr id="295" name="文字方塊 294"/>
              <p:cNvSpPr txBox="1">
                <a:spLocks noRot="1" noChangeAspect="1" noMove="1" noResize="1" noEditPoints="1" noAdjustHandles="1" noChangeArrowheads="1" noChangeShapeType="1" noTextEdit="1"/>
              </p:cNvSpPr>
              <p:nvPr/>
            </p:nvSpPr>
            <p:spPr>
              <a:xfrm>
                <a:off x="6583773" y="6121590"/>
                <a:ext cx="715161" cy="473591"/>
              </a:xfrm>
              <a:prstGeom prst="rect">
                <a:avLst/>
              </a:prstGeom>
              <a:blipFill rotWithShape="1">
                <a:blip r:embed="rId17"/>
                <a:stretch>
                  <a:fillRect l="-13" t="-40" r="34" b="15"/>
                </a:stretch>
              </a:blipFill>
            </p:spPr>
            <p:txBody>
              <a:bodyPr/>
              <a:lstStyle/>
              <a:p>
                <a:r>
                  <a:rPr lang="zh-CN" altLang="en-US">
                    <a:noFill/>
                  </a:rPr>
                  <a:t> </a:t>
                </a:r>
              </a:p>
            </p:txBody>
          </p:sp>
        </mc:Fallback>
      </mc:AlternateContent>
      <p:grpSp>
        <p:nvGrpSpPr>
          <p:cNvPr id="296" name="群組 295"/>
          <p:cNvGrpSpPr/>
          <p:nvPr/>
        </p:nvGrpSpPr>
        <p:grpSpPr>
          <a:xfrm>
            <a:off x="5150556" y="4975022"/>
            <a:ext cx="715161" cy="813431"/>
            <a:chOff x="1299972" y="3748362"/>
            <a:chExt cx="715161" cy="813431"/>
          </a:xfrm>
        </p:grpSpPr>
        <p:grpSp>
          <p:nvGrpSpPr>
            <p:cNvPr id="297" name="群組 296"/>
            <p:cNvGrpSpPr/>
            <p:nvPr/>
          </p:nvGrpSpPr>
          <p:grpSpPr>
            <a:xfrm>
              <a:off x="1488062" y="3748362"/>
              <a:ext cx="288000" cy="813431"/>
              <a:chOff x="2212165" y="3748362"/>
              <a:chExt cx="288000" cy="813431"/>
            </a:xfrm>
          </p:grpSpPr>
          <p:sp>
            <p:nvSpPr>
              <p:cNvPr id="299" name="矩形 298"/>
              <p:cNvSpPr/>
              <p:nvPr/>
            </p:nvSpPr>
            <p:spPr>
              <a:xfrm>
                <a:off x="2212165" y="3748362"/>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p:cxnSp>
            <p:nvCxnSpPr>
              <p:cNvPr id="300" name="直線單箭頭接點 299"/>
              <p:cNvCxnSpPr/>
              <p:nvPr/>
            </p:nvCxnSpPr>
            <p:spPr>
              <a:xfrm flipV="1">
                <a:off x="2344779"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298" name="文字方塊 297"/>
                <p:cNvSpPr txBox="1"/>
                <p:nvPr/>
              </p:nvSpPr>
              <p:spPr>
                <a:xfrm>
                  <a:off x="1299972" y="3796179"/>
                  <a:ext cx="715161" cy="4735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p:sp>
              <p:nvSpPr>
                <p:cNvPr id="298" name="文字方塊 297"/>
                <p:cNvSpPr txBox="1">
                  <a:spLocks noRot="1" noChangeAspect="1" noMove="1" noResize="1" noEditPoints="1" noAdjustHandles="1" noChangeArrowheads="1" noChangeShapeType="1" noTextEdit="1"/>
                </p:cNvSpPr>
                <p:nvPr/>
              </p:nvSpPr>
              <p:spPr>
                <a:xfrm>
                  <a:off x="1299972" y="3796179"/>
                  <a:ext cx="715161" cy="473591"/>
                </a:xfrm>
                <a:prstGeom prst="rect">
                  <a:avLst/>
                </a:prstGeom>
                <a:blipFill rotWithShape="1">
                  <a:blip r:embed="rId18"/>
                </a:blipFill>
              </p:spPr>
              <p:txBody>
                <a:bodyPr/>
                <a:lstStyle/>
                <a:p>
                  <a:r>
                    <a:rPr lang="zh-CN" altLang="en-US">
                      <a:noFill/>
                    </a:rPr>
                    <a:t> </a:t>
                  </a:r>
                </a:p>
              </p:txBody>
            </p:sp>
          </mc:Fallback>
        </mc:AlternateContent>
      </p:grpSp>
      <p:sp>
        <p:nvSpPr>
          <p:cNvPr id="301" name="矩形 300"/>
          <p:cNvSpPr/>
          <p:nvPr/>
        </p:nvSpPr>
        <p:spPr>
          <a:xfrm>
            <a:off x="4996603" y="3878266"/>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302" name="文字方塊 301"/>
              <p:cNvSpPr txBox="1"/>
              <p:nvPr/>
            </p:nvSpPr>
            <p:spPr>
              <a:xfrm>
                <a:off x="5612705" y="3413687"/>
                <a:ext cx="715161" cy="4735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p:sp>
            <p:nvSpPr>
              <p:cNvPr id="302" name="文字方塊 301"/>
              <p:cNvSpPr txBox="1">
                <a:spLocks noRot="1" noChangeAspect="1" noMove="1" noResize="1" noEditPoints="1" noAdjustHandles="1" noChangeArrowheads="1" noChangeShapeType="1" noTextEdit="1"/>
              </p:cNvSpPr>
              <p:nvPr/>
            </p:nvSpPr>
            <p:spPr>
              <a:xfrm>
                <a:off x="5612705" y="3413687"/>
                <a:ext cx="715161" cy="473591"/>
              </a:xfrm>
              <a:prstGeom prst="rect">
                <a:avLst/>
              </a:prstGeom>
              <a:blipFill rotWithShape="1">
                <a:blip r:embed="rId19"/>
                <a:stretch>
                  <a:fillRect l="-80" t="-119" r="13" b="94"/>
                </a:stretch>
              </a:blipFill>
            </p:spPr>
            <p:txBody>
              <a:bodyPr/>
              <a:lstStyle/>
              <a:p>
                <a:r>
                  <a:rPr lang="zh-CN" altLang="en-US">
                    <a:noFill/>
                  </a:rPr>
                  <a:t> </a:t>
                </a:r>
              </a:p>
            </p:txBody>
          </p:sp>
        </mc:Fallback>
      </mc:AlternateContent>
      <p:sp>
        <p:nvSpPr>
          <p:cNvPr id="303" name="矩形 302"/>
          <p:cNvSpPr/>
          <p:nvPr/>
        </p:nvSpPr>
        <p:spPr>
          <a:xfrm>
            <a:off x="5716398" y="3862876"/>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304" name="文字方塊 303"/>
              <p:cNvSpPr txBox="1"/>
              <p:nvPr/>
            </p:nvSpPr>
            <p:spPr>
              <a:xfrm>
                <a:off x="4873647" y="3403706"/>
                <a:ext cx="715161" cy="4735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p:sp>
            <p:nvSpPr>
              <p:cNvPr id="304" name="文字方塊 303"/>
              <p:cNvSpPr txBox="1">
                <a:spLocks noRot="1" noChangeAspect="1" noMove="1" noResize="1" noEditPoints="1" noAdjustHandles="1" noChangeArrowheads="1" noChangeShapeType="1" noTextEdit="1"/>
              </p:cNvSpPr>
              <p:nvPr/>
            </p:nvSpPr>
            <p:spPr>
              <a:xfrm>
                <a:off x="4873647" y="3403706"/>
                <a:ext cx="715161" cy="473591"/>
              </a:xfrm>
              <a:prstGeom prst="rect">
                <a:avLst/>
              </a:prstGeom>
              <a:blipFill rotWithShape="1">
                <a:blip r:embed="rId20"/>
                <a:stretch>
                  <a:fillRect l="-3" t="-22" r="24" b="131"/>
                </a:stretch>
              </a:blipFill>
            </p:spPr>
            <p:txBody>
              <a:bodyPr/>
              <a:lstStyle/>
              <a:p>
                <a:r>
                  <a:rPr lang="zh-CN" altLang="en-US">
                    <a:noFill/>
                  </a:rPr>
                  <a:t> </a:t>
                </a:r>
              </a:p>
            </p:txBody>
          </p:sp>
        </mc:Fallback>
      </mc:AlternateContent>
      <p:cxnSp>
        <p:nvCxnSpPr>
          <p:cNvPr id="305" name="直線單箭頭接點 304"/>
          <p:cNvCxnSpPr/>
          <p:nvPr/>
        </p:nvCxnSpPr>
        <p:spPr>
          <a:xfrm>
            <a:off x="6595822" y="4716681"/>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6" name="直線單箭頭接點 305"/>
          <p:cNvCxnSpPr/>
          <p:nvPr/>
        </p:nvCxnSpPr>
        <p:spPr>
          <a:xfrm flipV="1">
            <a:off x="6573994" y="4453894"/>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07" name="直線單箭頭接點 306"/>
          <p:cNvCxnSpPr/>
          <p:nvPr/>
        </p:nvCxnSpPr>
        <p:spPr>
          <a:xfrm flipV="1">
            <a:off x="7273361" y="4439998"/>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08" name="矩形 307"/>
          <p:cNvSpPr/>
          <p:nvPr/>
        </p:nvSpPr>
        <p:spPr>
          <a:xfrm>
            <a:off x="6429994" y="3876154"/>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309" name="文字方塊 308"/>
              <p:cNvSpPr txBox="1"/>
              <p:nvPr/>
            </p:nvSpPr>
            <p:spPr>
              <a:xfrm>
                <a:off x="7046096" y="3411575"/>
                <a:ext cx="715161" cy="4735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p:sp>
            <p:nvSpPr>
              <p:cNvPr id="309" name="文字方塊 308"/>
              <p:cNvSpPr txBox="1">
                <a:spLocks noRot="1" noChangeAspect="1" noMove="1" noResize="1" noEditPoints="1" noAdjustHandles="1" noChangeArrowheads="1" noChangeShapeType="1" noTextEdit="1"/>
              </p:cNvSpPr>
              <p:nvPr/>
            </p:nvSpPr>
            <p:spPr>
              <a:xfrm>
                <a:off x="7046096" y="3411575"/>
                <a:ext cx="715161" cy="473591"/>
              </a:xfrm>
              <a:prstGeom prst="rect">
                <a:avLst/>
              </a:prstGeom>
              <a:blipFill rotWithShape="1">
                <a:blip r:embed="rId21"/>
                <a:stretch>
                  <a:fillRect l="-19" t="-75" r="40" b="50"/>
                </a:stretch>
              </a:blipFill>
            </p:spPr>
            <p:txBody>
              <a:bodyPr/>
              <a:lstStyle/>
              <a:p>
                <a:r>
                  <a:rPr lang="zh-CN" altLang="en-US">
                    <a:noFill/>
                  </a:rPr>
                  <a:t> </a:t>
                </a:r>
              </a:p>
            </p:txBody>
          </p:sp>
        </mc:Fallback>
      </mc:AlternateContent>
      <p:sp>
        <p:nvSpPr>
          <p:cNvPr id="310" name="矩形 309"/>
          <p:cNvSpPr/>
          <p:nvPr/>
        </p:nvSpPr>
        <p:spPr>
          <a:xfrm>
            <a:off x="7149789" y="3860764"/>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311" name="文字方塊 310"/>
              <p:cNvSpPr txBox="1"/>
              <p:nvPr/>
            </p:nvSpPr>
            <p:spPr>
              <a:xfrm>
                <a:off x="6328316" y="3402889"/>
                <a:ext cx="715161" cy="4735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p:sp>
            <p:nvSpPr>
              <p:cNvPr id="311" name="文字方塊 310"/>
              <p:cNvSpPr txBox="1">
                <a:spLocks noRot="1" noChangeAspect="1" noMove="1" noResize="1" noEditPoints="1" noAdjustHandles="1" noChangeArrowheads="1" noChangeShapeType="1" noTextEdit="1"/>
              </p:cNvSpPr>
              <p:nvPr/>
            </p:nvSpPr>
            <p:spPr>
              <a:xfrm>
                <a:off x="6328316" y="3402889"/>
                <a:ext cx="715161" cy="473591"/>
              </a:xfrm>
              <a:prstGeom prst="rect">
                <a:avLst/>
              </a:prstGeom>
              <a:blipFill rotWithShape="1">
                <a:blip r:embed="rId22"/>
                <a:stretch>
                  <a:fillRect l="-76" t="-118" r="8" b="93"/>
                </a:stretch>
              </a:blipFill>
            </p:spPr>
            <p:txBody>
              <a:bodyPr/>
              <a:lstStyle/>
              <a:p>
                <a:r>
                  <a:rPr lang="zh-CN" altLang="en-US">
                    <a:noFill/>
                  </a:rPr>
                  <a:t> </a:t>
                </a:r>
              </a:p>
            </p:txBody>
          </p:sp>
        </mc:Fallback>
      </mc:AlternateContent>
      <p:cxnSp>
        <p:nvCxnSpPr>
          <p:cNvPr id="312" name="直線單箭頭接點 311"/>
          <p:cNvCxnSpPr/>
          <p:nvPr/>
        </p:nvCxnSpPr>
        <p:spPr>
          <a:xfrm>
            <a:off x="7889984" y="4713750"/>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3" name="直線單箭頭接點 312"/>
          <p:cNvCxnSpPr/>
          <p:nvPr/>
        </p:nvCxnSpPr>
        <p:spPr>
          <a:xfrm flipV="1">
            <a:off x="7868156" y="4450963"/>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14" name="直線單箭頭接點 313"/>
          <p:cNvCxnSpPr/>
          <p:nvPr/>
        </p:nvCxnSpPr>
        <p:spPr>
          <a:xfrm flipV="1">
            <a:off x="8567523" y="4437067"/>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15" name="矩形 314"/>
          <p:cNvSpPr/>
          <p:nvPr/>
        </p:nvSpPr>
        <p:spPr>
          <a:xfrm>
            <a:off x="7724156" y="387322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316" name="文字方塊 315"/>
              <p:cNvSpPr txBox="1"/>
              <p:nvPr/>
            </p:nvSpPr>
            <p:spPr>
              <a:xfrm>
                <a:off x="8340258" y="3408644"/>
                <a:ext cx="715161" cy="4735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p:sp>
            <p:nvSpPr>
              <p:cNvPr id="316" name="文字方塊 315"/>
              <p:cNvSpPr txBox="1">
                <a:spLocks noRot="1" noChangeAspect="1" noMove="1" noResize="1" noEditPoints="1" noAdjustHandles="1" noChangeArrowheads="1" noChangeShapeType="1" noTextEdit="1"/>
              </p:cNvSpPr>
              <p:nvPr/>
            </p:nvSpPr>
            <p:spPr>
              <a:xfrm>
                <a:off x="8340258" y="3408644"/>
                <a:ext cx="715161" cy="473591"/>
              </a:xfrm>
              <a:prstGeom prst="rect">
                <a:avLst/>
              </a:prstGeom>
              <a:blipFill rotWithShape="1">
                <a:blip r:embed="rId23"/>
                <a:stretch>
                  <a:fillRect l="-23" t="-126" r="45" b="101"/>
                </a:stretch>
              </a:blipFill>
            </p:spPr>
            <p:txBody>
              <a:bodyPr/>
              <a:lstStyle/>
              <a:p>
                <a:r>
                  <a:rPr lang="zh-CN" altLang="en-US">
                    <a:noFill/>
                  </a:rPr>
                  <a:t> </a:t>
                </a:r>
              </a:p>
            </p:txBody>
          </p:sp>
        </mc:Fallback>
      </mc:AlternateContent>
      <p:sp>
        <p:nvSpPr>
          <p:cNvPr id="317" name="矩形 316"/>
          <p:cNvSpPr/>
          <p:nvPr/>
        </p:nvSpPr>
        <p:spPr>
          <a:xfrm>
            <a:off x="8443951" y="385783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318" name="文字方塊 317"/>
              <p:cNvSpPr txBox="1"/>
              <p:nvPr/>
            </p:nvSpPr>
            <p:spPr>
              <a:xfrm>
                <a:off x="7676943" y="3397695"/>
                <a:ext cx="715161" cy="4735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p:sp>
            <p:nvSpPr>
              <p:cNvPr id="318" name="文字方塊 317"/>
              <p:cNvSpPr txBox="1">
                <a:spLocks noRot="1" noChangeAspect="1" noMove="1" noResize="1" noEditPoints="1" noAdjustHandles="1" noChangeArrowheads="1" noChangeShapeType="1" noTextEdit="1"/>
              </p:cNvSpPr>
              <p:nvPr/>
            </p:nvSpPr>
            <p:spPr>
              <a:xfrm>
                <a:off x="7676943" y="3397695"/>
                <a:ext cx="715161" cy="473591"/>
              </a:xfrm>
              <a:prstGeom prst="rect">
                <a:avLst/>
              </a:prstGeom>
              <a:blipFill rotWithShape="1">
                <a:blip r:embed="rId24"/>
                <a:stretch>
                  <a:fillRect l="-60" t="-94" r="81"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9" name="文字方塊 318"/>
              <p:cNvSpPr txBox="1"/>
              <p:nvPr/>
            </p:nvSpPr>
            <p:spPr>
              <a:xfrm>
                <a:off x="398520" y="6084405"/>
                <a:ext cx="1503297" cy="37875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p:sp>
            <p:nvSpPr>
              <p:cNvPr id="319" name="文字方塊 318"/>
              <p:cNvSpPr txBox="1">
                <a:spLocks noRot="1" noChangeAspect="1" noMove="1" noResize="1" noEditPoints="1" noAdjustHandles="1" noChangeArrowheads="1" noChangeShapeType="1" noTextEdit="1"/>
              </p:cNvSpPr>
              <p:nvPr/>
            </p:nvSpPr>
            <p:spPr>
              <a:xfrm>
                <a:off x="398520" y="6084405"/>
                <a:ext cx="1503297" cy="378758"/>
              </a:xfrm>
              <a:prstGeom prst="rect">
                <a:avLst/>
              </a:prstGeom>
              <a:blipFill rotWithShape="1">
                <a:blip r:embed="rId25"/>
                <a:stretch>
                  <a:fillRect l="-25" t="-124" r="-1352" b="35"/>
                </a:stretch>
              </a:blipFill>
            </p:spPr>
            <p:txBody>
              <a:bodyPr/>
              <a:lstStyle/>
              <a:p>
                <a:r>
                  <a:rPr lang="zh-CN" altLang="en-US">
                    <a:noFill/>
                  </a:rPr>
                  <a:t> </a:t>
                </a:r>
              </a:p>
            </p:txBody>
          </p:sp>
        </mc:Fallback>
      </mc:AlternateContent>
      <p:sp>
        <p:nvSpPr>
          <p:cNvPr id="2" name="投影片編號版面配置區 1"/>
          <p:cNvSpPr>
            <a:spLocks noGrp="1"/>
          </p:cNvSpPr>
          <p:nvPr>
            <p:ph type="sldNum" sz="quarter" idx="12"/>
          </p:nvPr>
        </p:nvSpPr>
        <p:spPr/>
        <p:txBody>
          <a:bodyPr/>
          <a:lstStyle/>
          <a:p>
            <a:fld id="{14FE7D4A-7B99-4F9B-9C7F-3AECE8C25A38}" type="slidenum">
              <a:rPr lang="zh-TW" altLang="en-US" smtClean="0"/>
            </a:fld>
            <a:endParaRPr lang="zh-TW" altLang="en-US"/>
          </a:p>
        </p:txBody>
      </p:sp>
      <p:sp>
        <p:nvSpPr>
          <p:cNvPr id="96" name="文字方塊 95"/>
          <p:cNvSpPr txBox="1"/>
          <p:nvPr/>
        </p:nvSpPr>
        <p:spPr>
          <a:xfrm>
            <a:off x="3036858" y="6173540"/>
            <a:ext cx="3503221" cy="461665"/>
          </a:xfrm>
          <a:prstGeom prst="rect">
            <a:avLst/>
          </a:prstGeom>
          <a:noFill/>
        </p:spPr>
        <p:txBody>
          <a:bodyPr wrap="square" rtlCol="0">
            <a:spAutoFit/>
          </a:bodyPr>
          <a:lstStyle/>
          <a:p>
            <a:pPr algn="ctr"/>
            <a:r>
              <a:rPr lang="en-US" altLang="zh-TW" sz="2400" dirty="0"/>
              <a:t>(2 heads as example)</a:t>
            </a:r>
            <a:endParaRPr lang="zh-TW" altLang="en-US" sz="2400" dirty="0"/>
          </a:p>
        </p:txBody>
      </p:sp>
      <p:sp>
        <p:nvSpPr>
          <p:cNvPr id="97" name="文字方塊 96"/>
          <p:cNvSpPr txBox="1"/>
          <p:nvPr/>
        </p:nvSpPr>
        <p:spPr>
          <a:xfrm>
            <a:off x="4800237" y="131352"/>
            <a:ext cx="4352883" cy="523220"/>
          </a:xfrm>
          <a:prstGeom prst="rect">
            <a:avLst/>
          </a:prstGeom>
          <a:noFill/>
        </p:spPr>
        <p:txBody>
          <a:bodyPr wrap="square" rtlCol="0">
            <a:spAutoFit/>
          </a:bodyPr>
          <a:lstStyle/>
          <a:p>
            <a:r>
              <a:rPr lang="en-US" altLang="zh-TW" sz="2800" dirty="0"/>
              <a:t>Different types of relevance </a:t>
            </a:r>
            <a:endParaRPr lang="zh-TW" altLang="en-US" sz="2800" dirty="0"/>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Positional Encoding </a:t>
            </a:r>
            <a:endParaRPr lang="zh-TW" altLang="en-US" dirty="0"/>
          </a:p>
        </p:txBody>
      </p:sp>
      <mc:AlternateContent xmlns:mc="http://schemas.openxmlformats.org/markup-compatibility/2006">
        <mc:Choice xmlns:a14="http://schemas.microsoft.com/office/drawing/2010/main" Requires="a14">
          <p:sp>
            <p:nvSpPr>
              <p:cNvPr id="3" name="內容版面配置區 2"/>
              <p:cNvSpPr>
                <a:spLocks noGrp="1"/>
              </p:cNvSpPr>
              <p:nvPr>
                <p:ph idx="1"/>
              </p:nvPr>
            </p:nvSpPr>
            <p:spPr>
              <a:xfrm>
                <a:off x="628650" y="1825625"/>
                <a:ext cx="3760469" cy="4351338"/>
              </a:xfrm>
            </p:spPr>
            <p:txBody>
              <a:bodyPr>
                <a:normAutofit/>
              </a:bodyPr>
              <a:lstStyle/>
              <a:p>
                <a:r>
                  <a:rPr lang="en-US" altLang="zh-TW" sz="2400" dirty="0"/>
                  <a:t>No position information in self-attention.</a:t>
                </a:r>
                <a:endParaRPr lang="en-US" altLang="zh-TW" sz="2400" dirty="0"/>
              </a:p>
              <a:p>
                <a:r>
                  <a:rPr lang="en-US" altLang="zh-TW" sz="2400" dirty="0"/>
                  <a:t>Each position has a unique positional vector </a:t>
                </a:r>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𝑒</m:t>
                        </m:r>
                      </m:e>
                      <m:sup>
                        <m:r>
                          <a:rPr lang="en-US" altLang="zh-TW" sz="2400" i="1">
                            <a:latin typeface="Cambria Math" panose="02040503050406030204" pitchFamily="18" charset="0"/>
                          </a:rPr>
                          <m:t>𝑖</m:t>
                        </m:r>
                      </m:sup>
                    </m:sSup>
                  </m:oMath>
                </a14:m>
                <a:r>
                  <a:rPr lang="en-US" altLang="zh-TW" sz="2400" dirty="0"/>
                  <a:t> </a:t>
                </a:r>
                <a:endParaRPr lang="en-US" altLang="zh-TW" sz="2400" dirty="0"/>
              </a:p>
              <a:p>
                <a:r>
                  <a:rPr lang="en-US" altLang="zh-TW" sz="2400" b="1" dirty="0"/>
                  <a:t>hand-crafted</a:t>
                </a:r>
                <a:r>
                  <a:rPr lang="en-US" altLang="zh-TW" sz="2400" dirty="0"/>
                  <a:t> </a:t>
                </a:r>
                <a:endParaRPr lang="en-US" altLang="zh-TW" sz="2400" dirty="0"/>
              </a:p>
              <a:p>
                <a:r>
                  <a:rPr lang="en-US" altLang="zh-TW" sz="2400" b="1" dirty="0"/>
                  <a:t>learned from data</a:t>
                </a:r>
                <a:endParaRPr lang="en-US" altLang="zh-TW" sz="2400" dirty="0"/>
              </a:p>
              <a:p>
                <a:endParaRPr lang="zh-TW" altLang="en-US" sz="2400" dirty="0"/>
              </a:p>
              <a:p>
                <a:endParaRPr lang="zh-TW" altLang="en-US" sz="2400" dirty="0"/>
              </a:p>
            </p:txBody>
          </p:sp>
        </mc:Choice>
        <mc:Fallback>
          <p:sp>
            <p:nvSpPr>
              <p:cNvPr id="3" name="內容版面配置區 2"/>
              <p:cNvSpPr>
                <a:spLocks noRot="1" noChangeAspect="1" noMove="1" noResize="1" noEditPoints="1" noAdjustHandles="1" noChangeArrowheads="1" noChangeShapeType="1" noTextEdit="1"/>
              </p:cNvSpPr>
              <p:nvPr>
                <p:ph idx="1"/>
              </p:nvPr>
            </p:nvSpPr>
            <p:spPr>
              <a:xfrm>
                <a:off x="628650" y="1825625"/>
                <a:ext cx="3760469" cy="4351338"/>
              </a:xfrm>
              <a:blipFill rotWithShape="1">
                <a:blip r:embed="rId1"/>
                <a:stretch>
                  <a:fillRect r="17" b="7"/>
                </a:stretch>
              </a:blipFill>
            </p:spPr>
            <p:txBody>
              <a:bodyPr/>
              <a:lstStyle/>
              <a:p>
                <a:r>
                  <a:rPr lang="zh-CN" altLang="en-US">
                    <a:noFill/>
                  </a:rPr>
                  <a:t> </a:t>
                </a:r>
              </a:p>
            </p:txBody>
          </p:sp>
        </mc:Fallback>
      </mc:AlternateContent>
      <p:sp>
        <p:nvSpPr>
          <p:cNvPr id="85" name="矩形 84"/>
          <p:cNvSpPr/>
          <p:nvPr/>
        </p:nvSpPr>
        <p:spPr>
          <a:xfrm>
            <a:off x="2357155" y="5692937"/>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grpSp>
        <p:nvGrpSpPr>
          <p:cNvPr id="73" name="群組 72"/>
          <p:cNvGrpSpPr/>
          <p:nvPr/>
        </p:nvGrpSpPr>
        <p:grpSpPr>
          <a:xfrm>
            <a:off x="1692796" y="4614773"/>
            <a:ext cx="1839368" cy="1052823"/>
            <a:chOff x="401919" y="3795863"/>
            <a:chExt cx="1839368" cy="1052823"/>
          </a:xfrm>
        </p:grpSpPr>
        <p:sp>
          <p:nvSpPr>
            <p:cNvPr id="75" name="矩形 74"/>
            <p:cNvSpPr/>
            <p:nvPr/>
          </p:nvSpPr>
          <p:spPr>
            <a:xfrm>
              <a:off x="1717885" y="379586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76" name="文字方塊 75"/>
                <p:cNvSpPr txBox="1"/>
                <p:nvPr/>
              </p:nvSpPr>
              <p:spPr>
                <a:xfrm>
                  <a:off x="1526126" y="3833406"/>
                  <a:ext cx="715161" cy="4735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p:sp>
              <p:nvSpPr>
                <p:cNvPr id="76" name="文字方塊 75"/>
                <p:cNvSpPr txBox="1">
                  <a:spLocks noRot="1" noChangeAspect="1" noMove="1" noResize="1" noEditPoints="1" noAdjustHandles="1" noChangeArrowheads="1" noChangeShapeType="1" noTextEdit="1"/>
                </p:cNvSpPr>
                <p:nvPr/>
              </p:nvSpPr>
              <p:spPr>
                <a:xfrm>
                  <a:off x="1526126" y="3833406"/>
                  <a:ext cx="715161" cy="473591"/>
                </a:xfrm>
                <a:prstGeom prst="rect">
                  <a:avLst/>
                </a:prstGeom>
                <a:blipFill rotWithShape="1">
                  <a:blip r:embed="rId2"/>
                </a:blipFill>
              </p:spPr>
              <p:txBody>
                <a:bodyPr/>
                <a:lstStyle/>
                <a:p>
                  <a:r>
                    <a:rPr lang="zh-CN" altLang="en-US">
                      <a:noFill/>
                    </a:rPr>
                    <a:t> </a:t>
                  </a:r>
                </a:p>
              </p:txBody>
            </p:sp>
          </mc:Fallback>
        </mc:AlternateContent>
        <p:sp>
          <p:nvSpPr>
            <p:cNvPr id="77" name="矩形 76"/>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78" name="文字方塊 77"/>
                <p:cNvSpPr txBox="1"/>
                <p:nvPr/>
              </p:nvSpPr>
              <p:spPr>
                <a:xfrm>
                  <a:off x="964022" y="3843680"/>
                  <a:ext cx="715161" cy="4735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p:sp>
              <p:nvSpPr>
                <p:cNvPr id="78" name="文字方塊 77"/>
                <p:cNvSpPr txBox="1">
                  <a:spLocks noRot="1" noChangeAspect="1" noMove="1" noResize="1" noEditPoints="1" noAdjustHandles="1" noChangeArrowheads="1" noChangeShapeType="1" noTextEdit="1"/>
                </p:cNvSpPr>
                <p:nvPr/>
              </p:nvSpPr>
              <p:spPr>
                <a:xfrm>
                  <a:off x="964022" y="3843680"/>
                  <a:ext cx="715161" cy="473591"/>
                </a:xfrm>
                <a:prstGeom prst="rect">
                  <a:avLst/>
                </a:prstGeom>
                <a:blipFill rotWithShape="1">
                  <a:blip r:embed="rId3"/>
                </a:blipFill>
              </p:spPr>
              <p:txBody>
                <a:bodyPr/>
                <a:lstStyle/>
                <a:p>
                  <a:r>
                    <a:rPr lang="zh-CN" altLang="en-US">
                      <a:noFill/>
                    </a:rPr>
                    <a:t> </a:t>
                  </a:r>
                </a:p>
              </p:txBody>
            </p:sp>
          </mc:Fallback>
        </mc:AlternateContent>
        <p:sp>
          <p:nvSpPr>
            <p:cNvPr id="79" name="矩形 78"/>
            <p:cNvSpPr/>
            <p:nvPr/>
          </p:nvSpPr>
          <p:spPr>
            <a:xfrm>
              <a:off x="583404" y="379586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80" name="文字方塊 79"/>
                <p:cNvSpPr txBox="1"/>
                <p:nvPr/>
              </p:nvSpPr>
              <p:spPr>
                <a:xfrm>
                  <a:off x="401919" y="3843680"/>
                  <a:ext cx="715161" cy="4735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p:sp>
              <p:nvSpPr>
                <p:cNvPr id="80" name="文字方塊 79"/>
                <p:cNvSpPr txBox="1">
                  <a:spLocks noRot="1" noChangeAspect="1" noMove="1" noResize="1" noEditPoints="1" noAdjustHandles="1" noChangeArrowheads="1" noChangeShapeType="1" noTextEdit="1"/>
                </p:cNvSpPr>
                <p:nvPr/>
              </p:nvSpPr>
              <p:spPr>
                <a:xfrm>
                  <a:off x="401919" y="3843680"/>
                  <a:ext cx="715161" cy="473591"/>
                </a:xfrm>
                <a:prstGeom prst="rect">
                  <a:avLst/>
                </a:prstGeom>
                <a:blipFill rotWithShape="1">
                  <a:blip r:embed="rId4"/>
                </a:blipFill>
              </p:spPr>
              <p:txBody>
                <a:bodyPr/>
                <a:lstStyle/>
                <a:p>
                  <a:r>
                    <a:rPr lang="zh-CN" altLang="en-US">
                      <a:noFill/>
                    </a:rPr>
                    <a:t> </a:t>
                  </a:r>
                </a:p>
              </p:txBody>
            </p:sp>
          </mc:Fallback>
        </mc:AlternateContent>
        <p:cxnSp>
          <p:nvCxnSpPr>
            <p:cNvPr id="81" name="直線單箭頭接點 80"/>
            <p:cNvCxnSpPr/>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81"/>
            <p:cNvCxnSpPr/>
            <p:nvPr/>
          </p:nvCxnSpPr>
          <p:spPr>
            <a:xfrm>
              <a:off x="716018" y="4619649"/>
              <a:ext cx="114586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直線單箭頭接點 82"/>
            <p:cNvCxnSpPr/>
            <p:nvPr/>
          </p:nvCxnSpPr>
          <p:spPr>
            <a:xfrm flipV="1">
              <a:off x="716018"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單箭頭接點 83"/>
            <p:cNvCxnSpPr/>
            <p:nvPr/>
          </p:nvCxnSpPr>
          <p:spPr>
            <a:xfrm flipV="1">
              <a:off x="1861885"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74" name="文字方塊 73"/>
              <p:cNvSpPr txBox="1"/>
              <p:nvPr/>
            </p:nvSpPr>
            <p:spPr>
              <a:xfrm>
                <a:off x="2264680" y="5761341"/>
                <a:ext cx="715161" cy="4735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p:sp>
            <p:nvSpPr>
              <p:cNvPr id="74" name="文字方塊 73"/>
              <p:cNvSpPr txBox="1">
                <a:spLocks noRot="1" noChangeAspect="1" noMove="1" noResize="1" noEditPoints="1" noAdjustHandles="1" noChangeArrowheads="1" noChangeShapeType="1" noTextEdit="1"/>
              </p:cNvSpPr>
              <p:nvPr/>
            </p:nvSpPr>
            <p:spPr>
              <a:xfrm>
                <a:off x="2264680" y="5761341"/>
                <a:ext cx="715161" cy="473591"/>
              </a:xfrm>
              <a:prstGeom prst="rect">
                <a:avLst/>
              </a:prstGeom>
              <a:blipFill rotWithShape="1">
                <a:blip r:embed="rId5"/>
                <a:stretch>
                  <a:fillRect l="-38" t="-131" r="59" b="106"/>
                </a:stretch>
              </a:blipFill>
            </p:spPr>
            <p:txBody>
              <a:bodyPr/>
              <a:lstStyle/>
              <a:p>
                <a:r>
                  <a:rPr lang="zh-CN" altLang="en-US">
                    <a:noFill/>
                  </a:rPr>
                  <a:t> </a:t>
                </a:r>
              </a:p>
            </p:txBody>
          </p:sp>
        </mc:Fallback>
      </mc:AlternateContent>
      <p:grpSp>
        <p:nvGrpSpPr>
          <p:cNvPr id="21" name="群組 20"/>
          <p:cNvGrpSpPr/>
          <p:nvPr/>
        </p:nvGrpSpPr>
        <p:grpSpPr>
          <a:xfrm>
            <a:off x="1344538" y="5706086"/>
            <a:ext cx="715161" cy="605813"/>
            <a:chOff x="6596954" y="2212974"/>
            <a:chExt cx="715161" cy="605813"/>
          </a:xfrm>
        </p:grpSpPr>
        <p:sp>
          <p:nvSpPr>
            <p:cNvPr id="92" name="矩形 91"/>
            <p:cNvSpPr/>
            <p:nvPr/>
          </p:nvSpPr>
          <p:spPr>
            <a:xfrm>
              <a:off x="6714726" y="2212974"/>
              <a:ext cx="461666" cy="60581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89" name="文字方塊 88"/>
                <p:cNvSpPr txBox="1"/>
                <p:nvPr/>
              </p:nvSpPr>
              <p:spPr>
                <a:xfrm>
                  <a:off x="6596954" y="2265820"/>
                  <a:ext cx="715161" cy="4735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𝒆</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p:sp>
              <p:nvSpPr>
                <p:cNvPr id="89" name="文字方塊 88"/>
                <p:cNvSpPr txBox="1">
                  <a:spLocks noRot="1" noChangeAspect="1" noMove="1" noResize="1" noEditPoints="1" noAdjustHandles="1" noChangeArrowheads="1" noChangeShapeType="1" noTextEdit="1"/>
                </p:cNvSpPr>
                <p:nvPr/>
              </p:nvSpPr>
              <p:spPr>
                <a:xfrm>
                  <a:off x="6596954" y="2265820"/>
                  <a:ext cx="715161" cy="473591"/>
                </a:xfrm>
                <a:prstGeom prst="rect">
                  <a:avLst/>
                </a:prstGeom>
                <a:blipFill rotWithShape="1">
                  <a:blip r:embed="rId6"/>
                </a:blipFill>
              </p:spPr>
              <p:txBody>
                <a:bodyPr/>
                <a:lstStyle/>
                <a:p>
                  <a:r>
                    <a:rPr lang="zh-CN" altLang="en-US">
                      <a:noFill/>
                    </a:rPr>
                    <a:t> </a:t>
                  </a:r>
                </a:p>
              </p:txBody>
            </p:sp>
          </mc:Fallback>
        </mc:AlternateContent>
      </p:grpSp>
      <p:sp>
        <p:nvSpPr>
          <p:cNvPr id="23" name="文字方塊 22"/>
          <p:cNvSpPr txBox="1"/>
          <p:nvPr/>
        </p:nvSpPr>
        <p:spPr>
          <a:xfrm>
            <a:off x="1945826" y="5719853"/>
            <a:ext cx="451263" cy="523220"/>
          </a:xfrm>
          <a:prstGeom prst="rect">
            <a:avLst/>
          </a:prstGeom>
          <a:noFill/>
        </p:spPr>
        <p:txBody>
          <a:bodyPr wrap="square" rtlCol="0">
            <a:spAutoFit/>
          </a:bodyPr>
          <a:lstStyle/>
          <a:p>
            <a:pPr algn="ctr"/>
            <a:r>
              <a:rPr lang="en-US" altLang="zh-TW" sz="2800" b="1" dirty="0"/>
              <a:t>+</a:t>
            </a:r>
            <a:endParaRPr lang="zh-TW" altLang="en-US" sz="2800" b="1" dirty="0"/>
          </a:p>
        </p:txBody>
      </p:sp>
      <mc:AlternateContent xmlns:mc="http://schemas.openxmlformats.org/markup-compatibility/2006">
        <mc:Choice xmlns:a14="http://schemas.microsoft.com/office/drawing/2010/main" Requires="a14">
          <p:sp>
            <p:nvSpPr>
              <p:cNvPr id="5" name="文字方塊 4"/>
              <p:cNvSpPr txBox="1"/>
              <p:nvPr/>
            </p:nvSpPr>
            <p:spPr>
              <a:xfrm>
                <a:off x="5453754" y="875860"/>
                <a:ext cx="3435350" cy="842923"/>
              </a:xfrm>
              <a:prstGeom prst="rect">
                <a:avLst/>
              </a:prstGeom>
              <a:noFill/>
            </p:spPr>
            <p:txBody>
              <a:bodyPr wrap="square" rtlCol="0">
                <a:spAutoFit/>
              </a:bodyPr>
              <a:lstStyle/>
              <a:p>
                <a:r>
                  <a:rPr lang="en-US" altLang="zh-TW" sz="2400" dirty="0"/>
                  <a:t>Each column represents a positional vector </a:t>
                </a:r>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𝑒</m:t>
                        </m:r>
                      </m:e>
                      <m:sup>
                        <m:r>
                          <a:rPr lang="en-US" altLang="zh-TW" sz="2400" i="1">
                            <a:latin typeface="Cambria Math" panose="02040503050406030204" pitchFamily="18" charset="0"/>
                          </a:rPr>
                          <m:t>𝑖</m:t>
                        </m:r>
                      </m:sup>
                    </m:sSup>
                  </m:oMath>
                </a14:m>
                <a:endParaRPr lang="zh-TW" altLang="en-US" sz="2400" dirty="0"/>
              </a:p>
            </p:txBody>
          </p:sp>
        </mc:Choice>
        <mc:Fallback>
          <p:sp>
            <p:nvSpPr>
              <p:cNvPr id="5" name="文字方塊 4"/>
              <p:cNvSpPr txBox="1">
                <a:spLocks noRot="1" noChangeAspect="1" noMove="1" noResize="1" noEditPoints="1" noAdjustHandles="1" noChangeArrowheads="1" noChangeShapeType="1" noTextEdit="1"/>
              </p:cNvSpPr>
              <p:nvPr/>
            </p:nvSpPr>
            <p:spPr>
              <a:xfrm>
                <a:off x="5453754" y="875860"/>
                <a:ext cx="3435350" cy="842923"/>
              </a:xfrm>
              <a:prstGeom prst="rect">
                <a:avLst/>
              </a:prstGeom>
              <a:blipFill rotWithShape="1">
                <a:blip r:embed="rId7"/>
                <a:stretch>
                  <a:fillRect l="-11" t="-23" r="11" b="56"/>
                </a:stretch>
              </a:blipFill>
            </p:spPr>
            <p:txBody>
              <a:bodyPr/>
              <a:lstStyle/>
              <a:p>
                <a:r>
                  <a:rPr lang="zh-CN" altLang="en-US">
                    <a:noFill/>
                  </a:rPr>
                  <a:t> </a:t>
                </a:r>
              </a:p>
            </p:txBody>
          </p:sp>
        </mc:Fallback>
      </mc:AlternateContent>
      <p:grpSp>
        <p:nvGrpSpPr>
          <p:cNvPr id="6" name="群組 5"/>
          <p:cNvGrpSpPr/>
          <p:nvPr/>
        </p:nvGrpSpPr>
        <p:grpSpPr>
          <a:xfrm>
            <a:off x="4214559" y="6308900"/>
            <a:ext cx="4743206" cy="382647"/>
            <a:chOff x="4214559" y="6308900"/>
            <a:chExt cx="4743206" cy="382647"/>
          </a:xfrm>
        </p:grpSpPr>
        <p:pic>
          <p:nvPicPr>
            <p:cNvPr id="28" name="圖片 27"/>
            <p:cNvPicPr>
              <a:picLocks noChangeAspect="1"/>
            </p:cNvPicPr>
            <p:nvPr/>
          </p:nvPicPr>
          <p:blipFill>
            <a:blip r:embed="rId8"/>
            <a:stretch>
              <a:fillRect/>
            </a:stretch>
          </p:blipFill>
          <p:spPr>
            <a:xfrm flipH="1" flipV="1">
              <a:off x="4940943" y="6406593"/>
              <a:ext cx="3333008" cy="204251"/>
            </a:xfrm>
            <a:prstGeom prst="rect">
              <a:avLst/>
            </a:prstGeom>
          </p:spPr>
        </p:pic>
        <p:sp>
          <p:nvSpPr>
            <p:cNvPr id="29" name="文字方塊 28"/>
            <p:cNvSpPr txBox="1"/>
            <p:nvPr/>
          </p:nvSpPr>
          <p:spPr>
            <a:xfrm>
              <a:off x="4214559" y="6308900"/>
              <a:ext cx="1081295" cy="369332"/>
            </a:xfrm>
            <a:prstGeom prst="rect">
              <a:avLst/>
            </a:prstGeom>
            <a:noFill/>
          </p:spPr>
          <p:txBody>
            <a:bodyPr wrap="square" rtlCol="0">
              <a:spAutoFit/>
            </a:bodyPr>
            <a:lstStyle/>
            <a:p>
              <a:pPr algn="ctr"/>
              <a:r>
                <a:rPr lang="en-US" altLang="zh-TW" dirty="0"/>
                <a:t>-1</a:t>
              </a:r>
              <a:endParaRPr lang="zh-TW" altLang="en-US" dirty="0"/>
            </a:p>
          </p:txBody>
        </p:sp>
        <p:sp>
          <p:nvSpPr>
            <p:cNvPr id="30" name="文字方塊 29"/>
            <p:cNvSpPr txBox="1"/>
            <p:nvPr/>
          </p:nvSpPr>
          <p:spPr>
            <a:xfrm>
              <a:off x="7876470" y="6322215"/>
              <a:ext cx="1081295" cy="369332"/>
            </a:xfrm>
            <a:prstGeom prst="rect">
              <a:avLst/>
            </a:prstGeom>
            <a:noFill/>
          </p:spPr>
          <p:txBody>
            <a:bodyPr wrap="square" rtlCol="0">
              <a:spAutoFit/>
            </a:bodyPr>
            <a:lstStyle/>
            <a:p>
              <a:pPr algn="ctr"/>
              <a:r>
                <a:rPr lang="en-US" altLang="zh-TW" dirty="0"/>
                <a:t>1</a:t>
              </a:r>
              <a:endParaRPr lang="zh-TW" altLang="en-US" dirty="0"/>
            </a:p>
          </p:txBody>
        </p:sp>
      </p:grpSp>
      <p:pic>
        <p:nvPicPr>
          <p:cNvPr id="31" name="圖片 30"/>
          <p:cNvPicPr>
            <a:picLocks noChangeAspect="1"/>
          </p:cNvPicPr>
          <p:nvPr/>
        </p:nvPicPr>
        <p:blipFill>
          <a:blip r:embed="rId9"/>
          <a:stretch>
            <a:fillRect/>
          </a:stretch>
        </p:blipFill>
        <p:spPr>
          <a:xfrm>
            <a:off x="4811113" y="1837286"/>
            <a:ext cx="3592668" cy="4351338"/>
          </a:xfrm>
          <a:prstGeom prst="rect">
            <a:avLst/>
          </a:prstGeom>
        </p:spPr>
      </p:pic>
      <p:sp>
        <p:nvSpPr>
          <p:cNvPr id="7" name="矩形: 圓角 6"/>
          <p:cNvSpPr/>
          <p:nvPr/>
        </p:nvSpPr>
        <p:spPr>
          <a:xfrm>
            <a:off x="5424726" y="1837286"/>
            <a:ext cx="180996" cy="4395237"/>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投影片編號版面配置區 3"/>
          <p:cNvSpPr>
            <a:spLocks noGrp="1"/>
          </p:cNvSpPr>
          <p:nvPr>
            <p:ph type="sldNum" sz="quarter" idx="12"/>
          </p:nvPr>
        </p:nvSpPr>
        <p:spPr/>
        <p:txBody>
          <a:bodyPr/>
          <a:lstStyle/>
          <a:p>
            <a:fld id="{14FE7D4A-7B99-4F9B-9C7F-3AECE8C25A38}" type="slidenum">
              <a:rPr lang="zh-TW" altLang="en-US" smtClean="0"/>
            </a:fld>
            <a:endParaRPr lang="zh-TW" altLang="en-US"/>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3" grpId="0"/>
      <p:bldP spid="5" grpId="0"/>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Self-attention for Image</a:t>
            </a:r>
            <a:endParaRPr lang="zh-TW" altLang="en-US" dirty="0"/>
          </a:p>
        </p:txBody>
      </p:sp>
      <p:pic>
        <p:nvPicPr>
          <p:cNvPr id="6" name="圖片 5"/>
          <p:cNvPicPr>
            <a:picLocks noChangeAspect="1"/>
          </p:cNvPicPr>
          <p:nvPr/>
        </p:nvPicPr>
        <p:blipFill>
          <a:blip r:embed="rId1"/>
          <a:stretch>
            <a:fillRect/>
          </a:stretch>
        </p:blipFill>
        <p:spPr>
          <a:xfrm>
            <a:off x="474180" y="2457290"/>
            <a:ext cx="3553321" cy="2286319"/>
          </a:xfrm>
          <a:prstGeom prst="rect">
            <a:avLst/>
          </a:prstGeom>
        </p:spPr>
      </p:pic>
      <p:pic>
        <p:nvPicPr>
          <p:cNvPr id="25" name="圖片 24"/>
          <p:cNvPicPr>
            <a:picLocks noChangeAspect="1"/>
          </p:cNvPicPr>
          <p:nvPr/>
        </p:nvPicPr>
        <p:blipFill>
          <a:blip r:embed="rId2"/>
          <a:stretch>
            <a:fillRect/>
          </a:stretch>
        </p:blipFill>
        <p:spPr>
          <a:xfrm>
            <a:off x="4265930" y="2457290"/>
            <a:ext cx="4544059" cy="2905530"/>
          </a:xfrm>
          <a:prstGeom prst="rect">
            <a:avLst/>
          </a:prstGeom>
        </p:spPr>
      </p:pic>
      <p:grpSp>
        <p:nvGrpSpPr>
          <p:cNvPr id="32" name="群組 31"/>
          <p:cNvGrpSpPr/>
          <p:nvPr/>
        </p:nvGrpSpPr>
        <p:grpSpPr>
          <a:xfrm>
            <a:off x="7421243" y="2457290"/>
            <a:ext cx="1219201" cy="1264074"/>
            <a:chOff x="7421243" y="2285840"/>
            <a:chExt cx="1219201" cy="1264074"/>
          </a:xfrm>
        </p:grpSpPr>
        <p:cxnSp>
          <p:nvCxnSpPr>
            <p:cNvPr id="27" name="直線接點 26"/>
            <p:cNvCxnSpPr/>
            <p:nvPr/>
          </p:nvCxnSpPr>
          <p:spPr>
            <a:xfrm flipH="1">
              <a:off x="7421880" y="2285840"/>
              <a:ext cx="899160" cy="9602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接點 28"/>
            <p:cNvCxnSpPr/>
            <p:nvPr/>
          </p:nvCxnSpPr>
          <p:spPr>
            <a:xfrm flipH="1">
              <a:off x="7741284" y="2300969"/>
              <a:ext cx="899160" cy="9602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接點 29"/>
            <p:cNvCxnSpPr/>
            <p:nvPr/>
          </p:nvCxnSpPr>
          <p:spPr>
            <a:xfrm flipH="1">
              <a:off x="7741284" y="2588101"/>
              <a:ext cx="899160" cy="9602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p:cNvCxnSpPr/>
            <p:nvPr/>
          </p:nvCxnSpPr>
          <p:spPr>
            <a:xfrm>
              <a:off x="7421244" y="3268790"/>
              <a:ext cx="636" cy="2795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a:xfrm>
              <a:off x="7740648" y="3246120"/>
              <a:ext cx="636" cy="2795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a:xfrm rot="5400000">
              <a:off x="7580628" y="3105656"/>
              <a:ext cx="636" cy="2795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a:xfrm rot="5400000">
              <a:off x="7560721" y="3409800"/>
              <a:ext cx="636" cy="2795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a:xfrm>
              <a:off x="8638536" y="2313591"/>
              <a:ext cx="636" cy="2795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7" name="文字方塊 36"/>
          <p:cNvSpPr txBox="1"/>
          <p:nvPr/>
        </p:nvSpPr>
        <p:spPr>
          <a:xfrm>
            <a:off x="5942550" y="1556051"/>
            <a:ext cx="2571750" cy="523220"/>
          </a:xfrm>
          <a:prstGeom prst="rect">
            <a:avLst/>
          </a:prstGeom>
          <a:noFill/>
        </p:spPr>
        <p:txBody>
          <a:bodyPr wrap="square" rtlCol="0">
            <a:spAutoFit/>
          </a:bodyPr>
          <a:lstStyle/>
          <a:p>
            <a:r>
              <a:rPr lang="en-US" altLang="zh-TW" sz="2800" dirty="0"/>
              <a:t>This is a vector.</a:t>
            </a:r>
            <a:endParaRPr lang="zh-TW" altLang="en-US" sz="2800" dirty="0"/>
          </a:p>
        </p:txBody>
      </p:sp>
      <p:cxnSp>
        <p:nvCxnSpPr>
          <p:cNvPr id="39" name="直線單箭頭接點 38"/>
          <p:cNvCxnSpPr/>
          <p:nvPr/>
        </p:nvCxnSpPr>
        <p:spPr>
          <a:xfrm flipH="1" flipV="1">
            <a:off x="7163405" y="2016876"/>
            <a:ext cx="962439" cy="8581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文字方塊 2"/>
          <p:cNvSpPr txBox="1"/>
          <p:nvPr/>
        </p:nvSpPr>
        <p:spPr>
          <a:xfrm>
            <a:off x="671371" y="1600679"/>
            <a:ext cx="3921071" cy="830997"/>
          </a:xfrm>
          <a:prstGeom prst="rect">
            <a:avLst/>
          </a:prstGeom>
          <a:noFill/>
        </p:spPr>
        <p:txBody>
          <a:bodyPr wrap="square" rtlCol="0">
            <a:spAutoFit/>
          </a:bodyPr>
          <a:lstStyle/>
          <a:p>
            <a:r>
              <a:rPr lang="en-US" altLang="zh-TW" sz="2400" dirty="0"/>
              <a:t>An </a:t>
            </a:r>
            <a:r>
              <a:rPr lang="en-US" altLang="zh-TW" sz="2400" b="1" dirty="0"/>
              <a:t>image</a:t>
            </a:r>
            <a:r>
              <a:rPr lang="en-US" altLang="zh-TW" sz="2400" dirty="0"/>
              <a:t> can also be considered as a </a:t>
            </a:r>
            <a:r>
              <a:rPr lang="en-US" altLang="zh-TW" sz="2400" b="1" dirty="0"/>
              <a:t>vector set</a:t>
            </a:r>
            <a:r>
              <a:rPr lang="en-US" altLang="zh-TW" sz="2400" dirty="0"/>
              <a:t>.</a:t>
            </a:r>
            <a:endParaRPr lang="zh-TW" altLang="en-US" sz="2400" dirty="0"/>
          </a:p>
        </p:txBody>
      </p:sp>
      <p:sp>
        <p:nvSpPr>
          <p:cNvPr id="4" name="投影片編號版面配置區 3"/>
          <p:cNvSpPr>
            <a:spLocks noGrp="1"/>
          </p:cNvSpPr>
          <p:nvPr>
            <p:ph type="sldNum" sz="quarter" idx="12"/>
          </p:nvPr>
        </p:nvSpPr>
        <p:spPr/>
        <p:txBody>
          <a:bodyPr/>
          <a:lstStyle/>
          <a:p>
            <a:fld id="{14FE7D4A-7B99-4F9B-9C7F-3AECE8C25A38}" type="slidenum">
              <a:rPr lang="zh-TW" altLang="en-US" smtClean="0"/>
            </a:fld>
            <a:endParaRPr lang="zh-TW" altLang="en-US"/>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1"/>
          <a:stretch>
            <a:fillRect/>
          </a:stretch>
        </p:blipFill>
        <p:spPr>
          <a:xfrm>
            <a:off x="320942" y="307976"/>
            <a:ext cx="8508733" cy="3290362"/>
          </a:xfrm>
          <a:prstGeom prst="rect">
            <a:avLst/>
          </a:prstGeom>
        </p:spPr>
      </p:pic>
      <p:sp>
        <p:nvSpPr>
          <p:cNvPr id="4" name="矩形 3"/>
          <p:cNvSpPr/>
          <p:nvPr/>
        </p:nvSpPr>
        <p:spPr>
          <a:xfrm>
            <a:off x="5241480" y="3149084"/>
            <a:ext cx="3312702" cy="3693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TW" sz="1800" b="0" i="0" u="none" strike="noStrike" kern="1200" cap="none" spc="0" normalizeH="0" baseline="0" noProof="0" dirty="0">
                <a:ln>
                  <a:noFill/>
                </a:ln>
                <a:solidFill>
                  <a:prstClr val="black"/>
                </a:solidFill>
                <a:effectLst/>
                <a:uLnTx/>
                <a:uFillTx/>
                <a:latin typeface="Calibri" panose="020F0502020204030204"/>
                <a:ea typeface="PMingLiU" panose="02020500000000000000" pitchFamily="18" charset="-120"/>
                <a:cs typeface="+mn-cs"/>
              </a:rPr>
              <a:t>https://arxiv.org/abs/1805.08318</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PMingLiU" panose="02020500000000000000" pitchFamily="18" charset="-120"/>
              <a:cs typeface="+mn-cs"/>
            </a:endParaRPr>
          </a:p>
        </p:txBody>
      </p:sp>
      <p:sp>
        <p:nvSpPr>
          <p:cNvPr id="7" name="矩形 6"/>
          <p:cNvSpPr/>
          <p:nvPr/>
        </p:nvSpPr>
        <p:spPr>
          <a:xfrm>
            <a:off x="5546337" y="92684"/>
            <a:ext cx="3010055" cy="52322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TW" sz="2800" b="1" i="1" u="sng" strike="noStrike" kern="1200" cap="none" spc="0" normalizeH="0" baseline="0" noProof="0" dirty="0">
                <a:ln>
                  <a:noFill/>
                </a:ln>
                <a:solidFill>
                  <a:prstClr val="black"/>
                </a:solidFill>
                <a:effectLst/>
                <a:uLnTx/>
                <a:uFillTx/>
                <a:latin typeface="Calibri" panose="020F0502020204030204"/>
                <a:ea typeface="PMingLiU" panose="02020500000000000000" pitchFamily="18" charset="-120"/>
                <a:cs typeface="+mn-cs"/>
              </a:rPr>
              <a:t>Self-Attention GAN</a:t>
            </a:r>
            <a:endParaRPr kumimoji="0" lang="zh-TW" altLang="en-US" sz="2800" b="1" i="1" u="sng" strike="noStrike" kern="1200" cap="none" spc="0" normalizeH="0" baseline="0" noProof="0" dirty="0">
              <a:ln>
                <a:noFill/>
              </a:ln>
              <a:solidFill>
                <a:prstClr val="black"/>
              </a:solidFill>
              <a:effectLst/>
              <a:uLnTx/>
              <a:uFillTx/>
              <a:latin typeface="Calibri" panose="020F0502020204030204"/>
              <a:ea typeface="PMingLiU" panose="02020500000000000000" pitchFamily="18" charset="-120"/>
              <a:cs typeface="+mn-cs"/>
            </a:endParaRPr>
          </a:p>
        </p:txBody>
      </p:sp>
      <p:pic>
        <p:nvPicPr>
          <p:cNvPr id="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848" y="4249312"/>
            <a:ext cx="8220334" cy="2095578"/>
          </a:xfrm>
          <a:prstGeom prst="rect">
            <a:avLst/>
          </a:prstGeom>
          <a:noFill/>
          <a:extLst>
            <a:ext uri="{909E8E84-426E-40DD-AFC4-6F175D3DCCD1}">
              <a14:hiddenFill xmlns:a14="http://schemas.microsoft.com/office/drawing/2010/main">
                <a:solidFill>
                  <a:srgbClr val="FFFFFF"/>
                </a:solidFill>
              </a14:hiddenFill>
            </a:ext>
          </a:extLst>
        </p:spPr>
      </p:pic>
      <p:sp>
        <p:nvSpPr>
          <p:cNvPr id="10" name="文字方塊 9"/>
          <p:cNvSpPr txBox="1"/>
          <p:nvPr/>
        </p:nvSpPr>
        <p:spPr>
          <a:xfrm>
            <a:off x="320942" y="3726092"/>
            <a:ext cx="9112776" cy="52322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TW" sz="2800" b="1" i="1" u="sng" strike="noStrike" kern="1200" cap="none" spc="0" normalizeH="0" baseline="0" noProof="0" dirty="0" err="1">
                <a:ln>
                  <a:noFill/>
                </a:ln>
                <a:solidFill>
                  <a:srgbClr val="000000"/>
                </a:solidFill>
                <a:effectLst/>
                <a:uLnTx/>
                <a:uFillTx/>
                <a:ea typeface="PMingLiU" panose="02020500000000000000" pitchFamily="18" charset="-120"/>
                <a:cs typeface="+mn-cs"/>
              </a:rPr>
              <a:t>DEtection</a:t>
            </a:r>
            <a:r>
              <a:rPr kumimoji="0" lang="en-US" altLang="zh-TW" sz="2800" b="1" i="1" u="sng" strike="noStrike" kern="1200" cap="none" spc="0" normalizeH="0" baseline="0" noProof="0" dirty="0">
                <a:ln>
                  <a:noFill/>
                </a:ln>
                <a:solidFill>
                  <a:srgbClr val="000000"/>
                </a:solidFill>
                <a:effectLst/>
                <a:uLnTx/>
                <a:uFillTx/>
                <a:ea typeface="PMingLiU" panose="02020500000000000000" pitchFamily="18" charset="-120"/>
                <a:cs typeface="+mn-cs"/>
              </a:rPr>
              <a:t> Transformer</a:t>
            </a:r>
            <a:r>
              <a:rPr kumimoji="0" lang="zh-TW" altLang="en-US" sz="2800" b="1" i="1" u="sng" strike="noStrike" kern="1200" cap="none" spc="0" normalizeH="0" baseline="0" noProof="0" dirty="0">
                <a:ln>
                  <a:noFill/>
                </a:ln>
                <a:solidFill>
                  <a:srgbClr val="000000"/>
                </a:solidFill>
                <a:effectLst/>
                <a:uLnTx/>
                <a:uFillTx/>
                <a:ea typeface="PMingLiU" panose="02020500000000000000" pitchFamily="18" charset="-120"/>
                <a:cs typeface="+mn-cs"/>
              </a:rPr>
              <a:t> </a:t>
            </a:r>
            <a:r>
              <a:rPr kumimoji="0" lang="en-US" altLang="zh-TW" sz="2800" b="1" i="1" u="sng" strike="noStrike" kern="1200" cap="none" spc="0" normalizeH="0" baseline="0" noProof="0" dirty="0">
                <a:ln>
                  <a:noFill/>
                </a:ln>
                <a:solidFill>
                  <a:srgbClr val="000000"/>
                </a:solidFill>
                <a:effectLst/>
                <a:uLnTx/>
                <a:uFillTx/>
                <a:ea typeface="PMingLiU" panose="02020500000000000000" pitchFamily="18" charset="-120"/>
                <a:cs typeface="+mn-cs"/>
              </a:rPr>
              <a:t>(DETR)</a:t>
            </a:r>
            <a:endParaRPr kumimoji="0" lang="zh-TW" altLang="en-US" sz="2800" b="1" i="1" u="sng" strike="noStrike" kern="1200" cap="none" spc="0" normalizeH="0" baseline="0" noProof="0" dirty="0">
              <a:ln>
                <a:noFill/>
              </a:ln>
              <a:solidFill>
                <a:prstClr val="black"/>
              </a:solidFill>
              <a:effectLst/>
              <a:uLnTx/>
              <a:uFillTx/>
              <a:ea typeface="PMingLiU" panose="02020500000000000000" pitchFamily="18" charset="-120"/>
              <a:cs typeface="+mn-cs"/>
            </a:endParaRPr>
          </a:p>
        </p:txBody>
      </p:sp>
      <p:sp>
        <p:nvSpPr>
          <p:cNvPr id="12" name="文字方塊 11"/>
          <p:cNvSpPr txBox="1"/>
          <p:nvPr/>
        </p:nvSpPr>
        <p:spPr>
          <a:xfrm>
            <a:off x="5241480" y="6335234"/>
            <a:ext cx="4714874" cy="369332"/>
          </a:xfrm>
          <a:prstGeom prst="rect">
            <a:avLst/>
          </a:prstGeom>
          <a:noFill/>
        </p:spPr>
        <p:txBody>
          <a:bodyPr wrap="square">
            <a:spAutoFit/>
          </a:bodyPr>
          <a:lstStyle/>
          <a:p>
            <a:r>
              <a:rPr lang="zh-TW" altLang="en-US" dirty="0"/>
              <a:t>https://arxiv.org/abs/2005.12872</a:t>
            </a:r>
            <a:endParaRPr lang="zh-TW" altLang="en-US" dirty="0"/>
          </a:p>
        </p:txBody>
      </p:sp>
      <p:sp>
        <p:nvSpPr>
          <p:cNvPr id="2" name="投影片編號版面配置區 1"/>
          <p:cNvSpPr>
            <a:spLocks noGrp="1"/>
          </p:cNvSpPr>
          <p:nvPr>
            <p:ph type="sldNum" sz="quarter" idx="12"/>
          </p:nvPr>
        </p:nvSpPr>
        <p:spPr/>
        <p:txBody>
          <a:bodyPr/>
          <a:lstStyle/>
          <a:p>
            <a:fld id="{14FE7D4A-7B99-4F9B-9C7F-3AECE8C25A38}" type="slidenum">
              <a:rPr lang="zh-TW" altLang="en-US" smtClean="0"/>
            </a:fld>
            <a:endParaRPr lang="zh-TW" altLang="en-US"/>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Self-attention </a:t>
            </a:r>
            <a:r>
              <a:rPr lang="en-US" altLang="zh-TW" dirty="0" err="1"/>
              <a:t>v.s</a:t>
            </a:r>
            <a:r>
              <a:rPr lang="en-US" altLang="zh-TW" dirty="0"/>
              <a:t>. CNN</a:t>
            </a:r>
            <a:endParaRPr lang="zh-TW" altLang="en-US" dirty="0"/>
          </a:p>
        </p:txBody>
      </p:sp>
      <p:sp>
        <p:nvSpPr>
          <p:cNvPr id="5" name="文字方塊 4"/>
          <p:cNvSpPr txBox="1"/>
          <p:nvPr/>
        </p:nvSpPr>
        <p:spPr>
          <a:xfrm>
            <a:off x="1037492" y="5632819"/>
            <a:ext cx="8106508" cy="830997"/>
          </a:xfrm>
          <a:prstGeom prst="rect">
            <a:avLst/>
          </a:prstGeom>
          <a:noFill/>
        </p:spPr>
        <p:txBody>
          <a:bodyPr wrap="square">
            <a:spAutoFit/>
          </a:bodyPr>
          <a:lstStyle/>
          <a:p>
            <a:pPr algn="l"/>
            <a:r>
              <a:rPr lang="en-US" altLang="zh-TW" sz="2400" i="0" dirty="0">
                <a:solidFill>
                  <a:srgbClr val="000000"/>
                </a:solidFill>
                <a:effectLst/>
                <a:latin typeface="Lucida Grande"/>
              </a:rPr>
              <a:t>On the Relationship between Self-Attention and Convolutional Layers</a:t>
            </a:r>
            <a:endParaRPr lang="en-US" altLang="zh-TW" sz="2400" i="0" dirty="0">
              <a:solidFill>
                <a:srgbClr val="000000"/>
              </a:solidFill>
              <a:effectLst/>
              <a:latin typeface="Lucida Grande"/>
            </a:endParaRPr>
          </a:p>
        </p:txBody>
      </p:sp>
      <p:sp>
        <p:nvSpPr>
          <p:cNvPr id="7" name="文字方塊 6"/>
          <p:cNvSpPr txBox="1"/>
          <p:nvPr/>
        </p:nvSpPr>
        <p:spPr>
          <a:xfrm>
            <a:off x="5090746" y="6123542"/>
            <a:ext cx="4572000" cy="369332"/>
          </a:xfrm>
          <a:prstGeom prst="rect">
            <a:avLst/>
          </a:prstGeom>
          <a:noFill/>
        </p:spPr>
        <p:txBody>
          <a:bodyPr wrap="square">
            <a:spAutoFit/>
          </a:bodyPr>
          <a:lstStyle/>
          <a:p>
            <a:r>
              <a:rPr lang="zh-TW" altLang="en-US" dirty="0"/>
              <a:t>https://arxiv.org/abs/1911.03584</a:t>
            </a:r>
            <a:endParaRPr lang="zh-TW" altLang="en-US" dirty="0"/>
          </a:p>
        </p:txBody>
      </p:sp>
      <p:pic>
        <p:nvPicPr>
          <p:cNvPr id="9" name="圖片 8"/>
          <p:cNvPicPr>
            <a:picLocks noChangeAspect="1"/>
          </p:cNvPicPr>
          <p:nvPr/>
        </p:nvPicPr>
        <p:blipFill>
          <a:blip r:embed="rId1"/>
          <a:stretch>
            <a:fillRect/>
          </a:stretch>
        </p:blipFill>
        <p:spPr>
          <a:xfrm>
            <a:off x="628650" y="1899862"/>
            <a:ext cx="8106906" cy="3581900"/>
          </a:xfrm>
          <a:prstGeom prst="rect">
            <a:avLst/>
          </a:prstGeom>
        </p:spPr>
      </p:pic>
      <p:grpSp>
        <p:nvGrpSpPr>
          <p:cNvPr id="14" name="群組 13"/>
          <p:cNvGrpSpPr/>
          <p:nvPr/>
        </p:nvGrpSpPr>
        <p:grpSpPr>
          <a:xfrm>
            <a:off x="5922498" y="123266"/>
            <a:ext cx="3123027" cy="1701068"/>
            <a:chOff x="5781822" y="140678"/>
            <a:chExt cx="3123027" cy="1701068"/>
          </a:xfrm>
        </p:grpSpPr>
        <p:sp>
          <p:nvSpPr>
            <p:cNvPr id="10" name="橢圓 9"/>
            <p:cNvSpPr/>
            <p:nvPr/>
          </p:nvSpPr>
          <p:spPr>
            <a:xfrm>
              <a:off x="5781822" y="140678"/>
              <a:ext cx="3123027" cy="170106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1" name="橢圓 10"/>
            <p:cNvSpPr/>
            <p:nvPr/>
          </p:nvSpPr>
          <p:spPr>
            <a:xfrm>
              <a:off x="6925701" y="766273"/>
              <a:ext cx="1589649" cy="953475"/>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7232993" y="1058269"/>
              <a:ext cx="984738" cy="461665"/>
            </a:xfrm>
            <a:prstGeom prst="rect">
              <a:avLst/>
            </a:prstGeom>
            <a:noFill/>
          </p:spPr>
          <p:txBody>
            <a:bodyPr wrap="square" rtlCol="0">
              <a:spAutoFit/>
            </a:bodyPr>
            <a:lstStyle/>
            <a:p>
              <a:pPr algn="ctr"/>
              <a:r>
                <a:rPr lang="en-US" altLang="zh-TW" sz="2400" dirty="0">
                  <a:solidFill>
                    <a:schemeClr val="bg1"/>
                  </a:solidFill>
                </a:rPr>
                <a:t>CNN</a:t>
              </a:r>
              <a:endParaRPr lang="zh-TW" altLang="en-US" sz="2400" dirty="0">
                <a:solidFill>
                  <a:schemeClr val="bg1"/>
                </a:solidFill>
              </a:endParaRPr>
            </a:p>
          </p:txBody>
        </p:sp>
        <p:sp>
          <p:nvSpPr>
            <p:cNvPr id="13" name="文字方塊 12"/>
            <p:cNvSpPr txBox="1"/>
            <p:nvPr/>
          </p:nvSpPr>
          <p:spPr>
            <a:xfrm>
              <a:off x="6130877" y="310104"/>
              <a:ext cx="1979148" cy="461665"/>
            </a:xfrm>
            <a:prstGeom prst="rect">
              <a:avLst/>
            </a:prstGeom>
            <a:noFill/>
          </p:spPr>
          <p:txBody>
            <a:bodyPr wrap="square" rtlCol="0">
              <a:spAutoFit/>
            </a:bodyPr>
            <a:lstStyle/>
            <a:p>
              <a:pPr algn="ctr"/>
              <a:r>
                <a:rPr lang="en-US" altLang="zh-TW" sz="2400" dirty="0"/>
                <a:t>Self-attention</a:t>
              </a:r>
              <a:endParaRPr lang="zh-TW" altLang="en-US" sz="2400" dirty="0"/>
            </a:p>
          </p:txBody>
        </p:sp>
      </p:grpSp>
      <p:sp>
        <p:nvSpPr>
          <p:cNvPr id="3" name="投影片編號版面配置區 2"/>
          <p:cNvSpPr>
            <a:spLocks noGrp="1"/>
          </p:cNvSpPr>
          <p:nvPr>
            <p:ph type="sldNum" sz="quarter" idx="12"/>
          </p:nvPr>
        </p:nvSpPr>
        <p:spPr/>
        <p:txBody>
          <a:bodyPr/>
          <a:lstStyle/>
          <a:p>
            <a:fld id="{14FE7D4A-7B99-4F9B-9C7F-3AECE8C25A38}" type="slidenum">
              <a:rPr lang="zh-TW" altLang="en-US" smtClean="0"/>
            </a:fld>
            <a:endParaRPr lang="zh-TW" altLang="en-US"/>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Self-attention </a:t>
            </a:r>
            <a:r>
              <a:rPr lang="en-US" altLang="zh-TW" dirty="0" err="1"/>
              <a:t>v.s</a:t>
            </a:r>
            <a:r>
              <a:rPr lang="en-US" altLang="zh-TW" dirty="0"/>
              <a:t>. CNN</a:t>
            </a:r>
            <a:endParaRPr lang="zh-TW" altLang="en-US" dirty="0"/>
          </a:p>
        </p:txBody>
      </p:sp>
      <p:pic>
        <p:nvPicPr>
          <p:cNvPr id="5" name="圖片 4"/>
          <p:cNvPicPr>
            <a:picLocks noChangeAspect="1"/>
          </p:cNvPicPr>
          <p:nvPr/>
        </p:nvPicPr>
        <p:blipFill>
          <a:blip r:embed="rId1"/>
          <a:stretch>
            <a:fillRect/>
          </a:stretch>
        </p:blipFill>
        <p:spPr>
          <a:xfrm>
            <a:off x="1726909" y="1690689"/>
            <a:ext cx="5956879" cy="4033303"/>
          </a:xfrm>
          <a:prstGeom prst="rect">
            <a:avLst/>
          </a:prstGeom>
        </p:spPr>
      </p:pic>
      <p:sp>
        <p:nvSpPr>
          <p:cNvPr id="7" name="文字方塊 6"/>
          <p:cNvSpPr txBox="1"/>
          <p:nvPr/>
        </p:nvSpPr>
        <p:spPr>
          <a:xfrm>
            <a:off x="4705350" y="6308207"/>
            <a:ext cx="4572000" cy="369332"/>
          </a:xfrm>
          <a:prstGeom prst="rect">
            <a:avLst/>
          </a:prstGeom>
          <a:noFill/>
        </p:spPr>
        <p:txBody>
          <a:bodyPr wrap="square">
            <a:spAutoFit/>
          </a:bodyPr>
          <a:lstStyle/>
          <a:p>
            <a:pPr algn="ctr"/>
            <a:r>
              <a:rPr lang="zh-TW" altLang="en-US" dirty="0"/>
              <a:t>https://arxiv.org/pdf/2010.11929.pdf</a:t>
            </a:r>
            <a:endParaRPr lang="zh-TW" altLang="en-US" dirty="0"/>
          </a:p>
        </p:txBody>
      </p:sp>
      <p:sp>
        <p:nvSpPr>
          <p:cNvPr id="9" name="文字方塊 8"/>
          <p:cNvSpPr txBox="1"/>
          <p:nvPr/>
        </p:nvSpPr>
        <p:spPr>
          <a:xfrm>
            <a:off x="1285879" y="5846542"/>
            <a:ext cx="7711137" cy="830997"/>
          </a:xfrm>
          <a:prstGeom prst="rect">
            <a:avLst/>
          </a:prstGeom>
          <a:noFill/>
        </p:spPr>
        <p:txBody>
          <a:bodyPr wrap="square">
            <a:spAutoFit/>
          </a:bodyPr>
          <a:lstStyle/>
          <a:p>
            <a:r>
              <a:rPr lang="zh-TW" altLang="en-US" sz="2400" dirty="0"/>
              <a:t>An Image is Worth 16x16 Words: Transformers for Image Recognition at Scale</a:t>
            </a:r>
            <a:endParaRPr lang="zh-TW" altLang="en-US" sz="2400" dirty="0"/>
          </a:p>
        </p:txBody>
      </p:sp>
      <p:cxnSp>
        <p:nvCxnSpPr>
          <p:cNvPr id="11" name="直線單箭頭接點 10"/>
          <p:cNvCxnSpPr/>
          <p:nvPr/>
        </p:nvCxnSpPr>
        <p:spPr>
          <a:xfrm flipV="1">
            <a:off x="6808763" y="1590922"/>
            <a:ext cx="436099" cy="3926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文字方塊 13"/>
          <p:cNvSpPr txBox="1"/>
          <p:nvPr/>
        </p:nvSpPr>
        <p:spPr>
          <a:xfrm>
            <a:off x="6495756" y="1162226"/>
            <a:ext cx="1905484" cy="461665"/>
          </a:xfrm>
          <a:prstGeom prst="rect">
            <a:avLst/>
          </a:prstGeom>
          <a:noFill/>
        </p:spPr>
        <p:txBody>
          <a:bodyPr wrap="square">
            <a:spAutoFit/>
          </a:bodyPr>
          <a:lstStyle/>
          <a:p>
            <a:r>
              <a:rPr lang="en-US" altLang="zh-TW" sz="2400" dirty="0"/>
              <a:t>Self-attention</a:t>
            </a:r>
            <a:endParaRPr lang="zh-TW" altLang="en-US" sz="2400" dirty="0"/>
          </a:p>
        </p:txBody>
      </p:sp>
      <p:cxnSp>
        <p:nvCxnSpPr>
          <p:cNvPr id="15" name="直線單箭頭接點 14"/>
          <p:cNvCxnSpPr/>
          <p:nvPr/>
        </p:nvCxnSpPr>
        <p:spPr>
          <a:xfrm flipH="1" flipV="1">
            <a:off x="3095144" y="2518206"/>
            <a:ext cx="293076" cy="2930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文字方塊 16"/>
          <p:cNvSpPr txBox="1"/>
          <p:nvPr/>
        </p:nvSpPr>
        <p:spPr>
          <a:xfrm>
            <a:off x="2655726" y="2079181"/>
            <a:ext cx="878836" cy="461665"/>
          </a:xfrm>
          <a:prstGeom prst="rect">
            <a:avLst/>
          </a:prstGeom>
          <a:noFill/>
        </p:spPr>
        <p:txBody>
          <a:bodyPr wrap="square">
            <a:spAutoFit/>
          </a:bodyPr>
          <a:lstStyle/>
          <a:p>
            <a:pPr algn="ctr"/>
            <a:r>
              <a:rPr lang="en-US" altLang="zh-TW" sz="2400" dirty="0"/>
              <a:t>CNN</a:t>
            </a:r>
            <a:endParaRPr lang="zh-TW" altLang="en-US" sz="2400" dirty="0"/>
          </a:p>
        </p:txBody>
      </p:sp>
      <p:sp>
        <p:nvSpPr>
          <p:cNvPr id="3" name="文字方塊 2"/>
          <p:cNvSpPr txBox="1"/>
          <p:nvPr/>
        </p:nvSpPr>
        <p:spPr>
          <a:xfrm>
            <a:off x="2423791" y="1769519"/>
            <a:ext cx="2517879" cy="461665"/>
          </a:xfrm>
          <a:prstGeom prst="rect">
            <a:avLst/>
          </a:prstGeom>
          <a:noFill/>
        </p:spPr>
        <p:txBody>
          <a:bodyPr wrap="square" rtlCol="0">
            <a:spAutoFit/>
          </a:bodyPr>
          <a:lstStyle/>
          <a:p>
            <a:r>
              <a:rPr lang="en-US" altLang="zh-TW" sz="2400" dirty="0">
                <a:solidFill>
                  <a:srgbClr val="FF0000"/>
                </a:solidFill>
              </a:rPr>
              <a:t>Good for less data</a:t>
            </a:r>
            <a:endParaRPr lang="zh-TW" altLang="en-US" sz="2400" dirty="0">
              <a:solidFill>
                <a:srgbClr val="FF0000"/>
              </a:solidFill>
            </a:endParaRPr>
          </a:p>
        </p:txBody>
      </p:sp>
      <p:sp>
        <p:nvSpPr>
          <p:cNvPr id="12" name="文字方塊 11"/>
          <p:cNvSpPr txBox="1"/>
          <p:nvPr/>
        </p:nvSpPr>
        <p:spPr>
          <a:xfrm>
            <a:off x="6199322" y="746101"/>
            <a:ext cx="2743383" cy="461665"/>
          </a:xfrm>
          <a:prstGeom prst="rect">
            <a:avLst/>
          </a:prstGeom>
          <a:noFill/>
        </p:spPr>
        <p:txBody>
          <a:bodyPr wrap="square" rtlCol="0">
            <a:spAutoFit/>
          </a:bodyPr>
          <a:lstStyle/>
          <a:p>
            <a:r>
              <a:rPr lang="en-US" altLang="zh-TW" sz="2400" dirty="0">
                <a:solidFill>
                  <a:srgbClr val="FF0000"/>
                </a:solidFill>
              </a:rPr>
              <a:t>Good for more data</a:t>
            </a:r>
            <a:endParaRPr lang="zh-TW" altLang="en-US" sz="2400" dirty="0">
              <a:solidFill>
                <a:srgbClr val="FF0000"/>
              </a:solidFill>
            </a:endParaRPr>
          </a:p>
        </p:txBody>
      </p:sp>
      <p:sp>
        <p:nvSpPr>
          <p:cNvPr id="4" name="投影片編號版面配置區 3"/>
          <p:cNvSpPr>
            <a:spLocks noGrp="1"/>
          </p:cNvSpPr>
          <p:nvPr>
            <p:ph type="sldNum" sz="quarter" idx="12"/>
          </p:nvPr>
        </p:nvSpPr>
        <p:spPr/>
        <p:txBody>
          <a:bodyPr/>
          <a:lstStyle/>
          <a:p>
            <a:fld id="{14FE7D4A-7B99-4F9B-9C7F-3AECE8C25A38}" type="slidenum">
              <a:rPr lang="zh-TW" altLang="en-US" smtClean="0"/>
            </a:fld>
            <a:endParaRPr lang="zh-TW" altLang="en-US"/>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3" grpId="0"/>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圓角 36"/>
          <p:cNvSpPr/>
          <p:nvPr/>
        </p:nvSpPr>
        <p:spPr>
          <a:xfrm>
            <a:off x="5608793" y="2303735"/>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5" name="文字方塊 4"/>
          <p:cNvSpPr txBox="1"/>
          <p:nvPr/>
        </p:nvSpPr>
        <p:spPr>
          <a:xfrm>
            <a:off x="249382" y="80687"/>
            <a:ext cx="2559914" cy="1077218"/>
          </a:xfrm>
          <a:prstGeom prst="rect">
            <a:avLst/>
          </a:prstGeom>
          <a:noFill/>
        </p:spPr>
        <p:txBody>
          <a:bodyPr wrap="square">
            <a:spAutoFit/>
          </a:bodyPr>
          <a:lstStyle/>
          <a:p>
            <a:r>
              <a:rPr lang="en-US" altLang="zh-TW" sz="3200" b="1" i="1" u="sng" dirty="0"/>
              <a:t>Self-attention </a:t>
            </a:r>
            <a:r>
              <a:rPr lang="en-US" altLang="zh-TW" sz="3200" b="1" i="1" u="sng" dirty="0" err="1"/>
              <a:t>v.s</a:t>
            </a:r>
            <a:r>
              <a:rPr lang="en-US" altLang="zh-TW" sz="3200" b="1" i="1" u="sng" dirty="0"/>
              <a:t>. RNN</a:t>
            </a:r>
            <a:endParaRPr lang="zh-TW" altLang="en-US" sz="3200" b="1" i="1" u="sng" dirty="0"/>
          </a:p>
        </p:txBody>
      </p:sp>
      <p:sp>
        <p:nvSpPr>
          <p:cNvPr id="6" name="矩形: 圓角 5"/>
          <p:cNvSpPr/>
          <p:nvPr/>
        </p:nvSpPr>
        <p:spPr>
          <a:xfrm>
            <a:off x="2300213" y="2303735"/>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 name="矩形: 圓角 9"/>
          <p:cNvSpPr/>
          <p:nvPr/>
        </p:nvSpPr>
        <p:spPr>
          <a:xfrm>
            <a:off x="1973814" y="1419814"/>
            <a:ext cx="929529" cy="66960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2400" dirty="0"/>
              <a:t>RNN</a:t>
            </a:r>
            <a:endParaRPr lang="zh-TW" altLang="en-US" sz="2400" dirty="0"/>
          </a:p>
        </p:txBody>
      </p:sp>
      <p:sp>
        <p:nvSpPr>
          <p:cNvPr id="12" name="矩形: 圓角 11"/>
          <p:cNvSpPr/>
          <p:nvPr/>
        </p:nvSpPr>
        <p:spPr>
          <a:xfrm>
            <a:off x="2980312" y="745191"/>
            <a:ext cx="588588" cy="4412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13" name="矩形: 圓角 12"/>
          <p:cNvSpPr/>
          <p:nvPr/>
        </p:nvSpPr>
        <p:spPr>
          <a:xfrm>
            <a:off x="3138202" y="1419814"/>
            <a:ext cx="251330" cy="669609"/>
          </a:xfrm>
          <a:prstGeom prst="roundRect">
            <a:avLst/>
          </a:prstGeom>
          <a:ln w="28575">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4" name="矩形: 圓角 13"/>
          <p:cNvSpPr/>
          <p:nvPr/>
        </p:nvSpPr>
        <p:spPr>
          <a:xfrm>
            <a:off x="1459910" y="1419813"/>
            <a:ext cx="251330" cy="66960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22" name="直線單箭頭接點 21"/>
          <p:cNvCxnSpPr/>
          <p:nvPr/>
        </p:nvCxnSpPr>
        <p:spPr>
          <a:xfrm flipV="1">
            <a:off x="2427507" y="2089422"/>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p:nvPr/>
        </p:nvCxnSpPr>
        <p:spPr>
          <a:xfrm flipV="1">
            <a:off x="3265707" y="1205500"/>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p:nvPr/>
        </p:nvCxnSpPr>
        <p:spPr>
          <a:xfrm rot="5400000" flipV="1">
            <a:off x="3011034" y="1653176"/>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rot="5400000" flipV="1">
            <a:off x="1869449" y="1647461"/>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矩形: 圓角 26"/>
          <p:cNvSpPr/>
          <p:nvPr/>
        </p:nvSpPr>
        <p:spPr>
          <a:xfrm>
            <a:off x="3947464" y="2303735"/>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8" name="矩形: 圓角 27"/>
          <p:cNvSpPr/>
          <p:nvPr/>
        </p:nvSpPr>
        <p:spPr>
          <a:xfrm>
            <a:off x="3621065" y="1419814"/>
            <a:ext cx="929529" cy="66960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2400" dirty="0"/>
              <a:t>RNN</a:t>
            </a:r>
            <a:endParaRPr lang="zh-TW" altLang="en-US" sz="2400" dirty="0"/>
          </a:p>
        </p:txBody>
      </p:sp>
      <p:sp>
        <p:nvSpPr>
          <p:cNvPr id="29" name="矩形: 圓角 28"/>
          <p:cNvSpPr/>
          <p:nvPr/>
        </p:nvSpPr>
        <p:spPr>
          <a:xfrm>
            <a:off x="4627563" y="745191"/>
            <a:ext cx="588588" cy="4412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30" name="矩形: 圓角 29"/>
          <p:cNvSpPr/>
          <p:nvPr/>
        </p:nvSpPr>
        <p:spPr>
          <a:xfrm>
            <a:off x="4785453" y="1419814"/>
            <a:ext cx="251330" cy="669609"/>
          </a:xfrm>
          <a:prstGeom prst="roundRect">
            <a:avLst/>
          </a:prstGeom>
          <a:ln w="28575">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cxnSp>
        <p:nvCxnSpPr>
          <p:cNvPr id="31" name="直線單箭頭接點 30"/>
          <p:cNvCxnSpPr/>
          <p:nvPr/>
        </p:nvCxnSpPr>
        <p:spPr>
          <a:xfrm flipV="1">
            <a:off x="4074758" y="2089422"/>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p:nvPr/>
        </p:nvCxnSpPr>
        <p:spPr>
          <a:xfrm flipV="1">
            <a:off x="4912958" y="1205500"/>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p:nvPr/>
        </p:nvCxnSpPr>
        <p:spPr>
          <a:xfrm rot="5400000" flipV="1">
            <a:off x="4658285" y="1653176"/>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rot="5400000" flipV="1">
            <a:off x="3516700" y="1647461"/>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矩形: 圓角 37"/>
          <p:cNvSpPr/>
          <p:nvPr/>
        </p:nvSpPr>
        <p:spPr>
          <a:xfrm>
            <a:off x="5282394" y="1419814"/>
            <a:ext cx="929529" cy="66960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2400" dirty="0"/>
              <a:t>RNN</a:t>
            </a:r>
            <a:endParaRPr lang="zh-TW" altLang="en-US" sz="2400" dirty="0"/>
          </a:p>
        </p:txBody>
      </p:sp>
      <p:sp>
        <p:nvSpPr>
          <p:cNvPr id="39" name="矩形: 圓角 38"/>
          <p:cNvSpPr/>
          <p:nvPr/>
        </p:nvSpPr>
        <p:spPr>
          <a:xfrm>
            <a:off x="6288892" y="745191"/>
            <a:ext cx="588588" cy="4412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40" name="矩形: 圓角 39"/>
          <p:cNvSpPr/>
          <p:nvPr/>
        </p:nvSpPr>
        <p:spPr>
          <a:xfrm>
            <a:off x="6446782" y="1419814"/>
            <a:ext cx="251330" cy="669609"/>
          </a:xfrm>
          <a:prstGeom prst="roundRect">
            <a:avLst/>
          </a:prstGeom>
          <a:ln w="28575">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cxnSp>
        <p:nvCxnSpPr>
          <p:cNvPr id="41" name="直線單箭頭接點 40"/>
          <p:cNvCxnSpPr/>
          <p:nvPr/>
        </p:nvCxnSpPr>
        <p:spPr>
          <a:xfrm flipV="1">
            <a:off x="5736087" y="2089422"/>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p:nvPr/>
        </p:nvCxnSpPr>
        <p:spPr>
          <a:xfrm flipV="1">
            <a:off x="6574287" y="1205500"/>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p:nvPr/>
        </p:nvCxnSpPr>
        <p:spPr>
          <a:xfrm rot="5400000" flipV="1">
            <a:off x="6319614" y="1653176"/>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rot="5400000" flipV="1">
            <a:off x="5178029" y="1647461"/>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矩形: 圓角 45"/>
          <p:cNvSpPr/>
          <p:nvPr/>
        </p:nvSpPr>
        <p:spPr>
          <a:xfrm>
            <a:off x="7256539" y="2303735"/>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47" name="矩形: 圓角 46"/>
          <p:cNvSpPr/>
          <p:nvPr/>
        </p:nvSpPr>
        <p:spPr>
          <a:xfrm>
            <a:off x="6930140" y="1419814"/>
            <a:ext cx="929529" cy="66960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2400" dirty="0"/>
              <a:t>RNN</a:t>
            </a:r>
            <a:endParaRPr lang="zh-TW" altLang="en-US" sz="2400" dirty="0"/>
          </a:p>
        </p:txBody>
      </p:sp>
      <p:sp>
        <p:nvSpPr>
          <p:cNvPr id="48" name="矩形: 圓角 47"/>
          <p:cNvSpPr/>
          <p:nvPr/>
        </p:nvSpPr>
        <p:spPr>
          <a:xfrm>
            <a:off x="7936638" y="745191"/>
            <a:ext cx="588588" cy="4412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49" name="矩形: 圓角 48"/>
          <p:cNvSpPr/>
          <p:nvPr/>
        </p:nvSpPr>
        <p:spPr>
          <a:xfrm>
            <a:off x="8094528" y="1419814"/>
            <a:ext cx="251330" cy="669609"/>
          </a:xfrm>
          <a:prstGeom prst="roundRect">
            <a:avLst/>
          </a:prstGeom>
          <a:ln w="28575">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cxnSp>
        <p:nvCxnSpPr>
          <p:cNvPr id="50" name="直線單箭頭接點 49"/>
          <p:cNvCxnSpPr/>
          <p:nvPr/>
        </p:nvCxnSpPr>
        <p:spPr>
          <a:xfrm flipV="1">
            <a:off x="7383833" y="2089422"/>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flipV="1">
            <a:off x="8222033" y="1205500"/>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p:nvPr/>
        </p:nvCxnSpPr>
        <p:spPr>
          <a:xfrm rot="5400000" flipV="1">
            <a:off x="7967360" y="1653176"/>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p:nvPr/>
        </p:nvCxnSpPr>
        <p:spPr>
          <a:xfrm rot="5400000" flipV="1">
            <a:off x="6825775" y="1647461"/>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矩形: 圓角 66"/>
          <p:cNvSpPr/>
          <p:nvPr/>
        </p:nvSpPr>
        <p:spPr>
          <a:xfrm>
            <a:off x="8016258" y="1397250"/>
            <a:ext cx="396106" cy="73026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矩形: 圓角 67"/>
          <p:cNvSpPr/>
          <p:nvPr/>
        </p:nvSpPr>
        <p:spPr>
          <a:xfrm>
            <a:off x="7177175" y="3254792"/>
            <a:ext cx="396106" cy="84407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9" name="文字方塊 68"/>
          <p:cNvSpPr txBox="1"/>
          <p:nvPr/>
        </p:nvSpPr>
        <p:spPr>
          <a:xfrm>
            <a:off x="756311" y="3417804"/>
            <a:ext cx="1210730" cy="461665"/>
          </a:xfrm>
          <a:prstGeom prst="rect">
            <a:avLst/>
          </a:prstGeom>
          <a:noFill/>
        </p:spPr>
        <p:txBody>
          <a:bodyPr wrap="square" rtlCol="0">
            <a:spAutoFit/>
          </a:bodyPr>
          <a:lstStyle/>
          <a:p>
            <a:pPr algn="r"/>
            <a:r>
              <a:rPr lang="en-US" altLang="zh-TW" sz="2400" dirty="0">
                <a:solidFill>
                  <a:srgbClr val="0070C0"/>
                </a:solidFill>
              </a:rPr>
              <a:t>parallel</a:t>
            </a:r>
            <a:endParaRPr lang="zh-TW" altLang="en-US" sz="2400" dirty="0">
              <a:solidFill>
                <a:srgbClr val="0070C0"/>
              </a:solidFill>
            </a:endParaRPr>
          </a:p>
        </p:txBody>
      </p:sp>
      <p:sp>
        <p:nvSpPr>
          <p:cNvPr id="70" name="文字方塊 69"/>
          <p:cNvSpPr txBox="1"/>
          <p:nvPr/>
        </p:nvSpPr>
        <p:spPr>
          <a:xfrm>
            <a:off x="7375228" y="2636121"/>
            <a:ext cx="1636848"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altLang="zh-TW" sz="2400" dirty="0"/>
              <a:t>nonparallel</a:t>
            </a:r>
            <a:endParaRPr lang="zh-TW" altLang="en-US" sz="2400" dirty="0"/>
          </a:p>
        </p:txBody>
      </p:sp>
      <p:sp>
        <p:nvSpPr>
          <p:cNvPr id="72" name="文字方塊 71"/>
          <p:cNvSpPr txBox="1"/>
          <p:nvPr/>
        </p:nvSpPr>
        <p:spPr>
          <a:xfrm>
            <a:off x="527573" y="2213832"/>
            <a:ext cx="1696034" cy="830997"/>
          </a:xfrm>
          <a:prstGeom prst="rect">
            <a:avLst/>
          </a:prstGeom>
          <a:noFill/>
        </p:spPr>
        <p:txBody>
          <a:bodyPr wrap="square" rtlCol="0">
            <a:spAutoFit/>
          </a:bodyPr>
          <a:lstStyle/>
          <a:p>
            <a:pPr algn="r"/>
            <a:r>
              <a:rPr lang="en-US" altLang="zh-TW" sz="2400" dirty="0"/>
              <a:t>hard to consider</a:t>
            </a:r>
            <a:endParaRPr lang="zh-TW" altLang="en-US" sz="2400" dirty="0"/>
          </a:p>
        </p:txBody>
      </p:sp>
      <p:sp>
        <p:nvSpPr>
          <p:cNvPr id="73" name="文字方塊 72"/>
          <p:cNvSpPr txBox="1"/>
          <p:nvPr/>
        </p:nvSpPr>
        <p:spPr>
          <a:xfrm>
            <a:off x="763084" y="5106669"/>
            <a:ext cx="1393652" cy="830997"/>
          </a:xfrm>
          <a:prstGeom prst="rect">
            <a:avLst/>
          </a:prstGeom>
          <a:noFill/>
        </p:spPr>
        <p:txBody>
          <a:bodyPr wrap="square" rtlCol="0">
            <a:spAutoFit/>
          </a:bodyPr>
          <a:lstStyle/>
          <a:p>
            <a:pPr algn="r"/>
            <a:r>
              <a:rPr lang="en-US" altLang="zh-TW" sz="2400" dirty="0"/>
              <a:t>easy to consider</a:t>
            </a:r>
            <a:endParaRPr lang="zh-TW" altLang="en-US" sz="2400" dirty="0"/>
          </a:p>
        </p:txBody>
      </p:sp>
      <p:sp>
        <p:nvSpPr>
          <p:cNvPr id="75" name="文字方塊 74"/>
          <p:cNvSpPr txBox="1"/>
          <p:nvPr/>
        </p:nvSpPr>
        <p:spPr>
          <a:xfrm>
            <a:off x="5555215" y="6351647"/>
            <a:ext cx="3448680" cy="369332"/>
          </a:xfrm>
          <a:prstGeom prst="rect">
            <a:avLst/>
          </a:prstGeom>
          <a:noFill/>
        </p:spPr>
        <p:txBody>
          <a:bodyPr wrap="square">
            <a:spAutoFit/>
          </a:bodyPr>
          <a:lstStyle/>
          <a:p>
            <a:r>
              <a:rPr lang="zh-TW" altLang="en-US" dirty="0"/>
              <a:t>https://arxiv.org/abs/2006.16236</a:t>
            </a:r>
            <a:endParaRPr lang="zh-TW" altLang="en-US" dirty="0"/>
          </a:p>
        </p:txBody>
      </p:sp>
      <p:sp>
        <p:nvSpPr>
          <p:cNvPr id="77" name="文字方塊 76"/>
          <p:cNvSpPr txBox="1"/>
          <p:nvPr/>
        </p:nvSpPr>
        <p:spPr>
          <a:xfrm>
            <a:off x="311666" y="5931615"/>
            <a:ext cx="9041128" cy="830997"/>
          </a:xfrm>
          <a:prstGeom prst="rect">
            <a:avLst/>
          </a:prstGeom>
          <a:noFill/>
        </p:spPr>
        <p:txBody>
          <a:bodyPr wrap="square">
            <a:spAutoFit/>
          </a:bodyPr>
          <a:lstStyle/>
          <a:p>
            <a:r>
              <a:rPr lang="zh-TW" altLang="en-US" sz="2400" dirty="0"/>
              <a:t>Transformers are RNNs: Fast Autoregressive Transformers with Linear Attention</a:t>
            </a:r>
            <a:endParaRPr lang="zh-TW" altLang="en-US" sz="2400" dirty="0"/>
          </a:p>
        </p:txBody>
      </p:sp>
      <p:sp>
        <p:nvSpPr>
          <p:cNvPr id="78" name="矩形: 圓角 77"/>
          <p:cNvSpPr/>
          <p:nvPr/>
        </p:nvSpPr>
        <p:spPr>
          <a:xfrm>
            <a:off x="2222160" y="2257510"/>
            <a:ext cx="396106" cy="73026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9" name="矩形: 圓角 78"/>
          <p:cNvSpPr/>
          <p:nvPr/>
        </p:nvSpPr>
        <p:spPr>
          <a:xfrm>
            <a:off x="2238265" y="5169005"/>
            <a:ext cx="396106" cy="73026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 name="群組 2"/>
          <p:cNvGrpSpPr/>
          <p:nvPr/>
        </p:nvGrpSpPr>
        <p:grpSpPr>
          <a:xfrm>
            <a:off x="2286135" y="3313833"/>
            <a:ext cx="5217265" cy="1081064"/>
            <a:chOff x="2286135" y="3313833"/>
            <a:chExt cx="5217265" cy="1081064"/>
          </a:xfrm>
        </p:grpSpPr>
        <p:cxnSp>
          <p:nvCxnSpPr>
            <p:cNvPr id="63" name="直線單箭頭接點 62"/>
            <p:cNvCxnSpPr/>
            <p:nvPr/>
          </p:nvCxnSpPr>
          <p:spPr>
            <a:xfrm flipV="1">
              <a:off x="7383833" y="4034897"/>
              <a:ext cx="0" cy="36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矩形: 圓角 65"/>
            <p:cNvSpPr/>
            <p:nvPr/>
          </p:nvSpPr>
          <p:spPr>
            <a:xfrm>
              <a:off x="7252070" y="3344313"/>
              <a:ext cx="251330" cy="669609"/>
            </a:xfrm>
            <a:prstGeom prst="roundRect">
              <a:avLst/>
            </a:prstGeom>
            <a:ln w="28575">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80" name="矩形: 圓角 79"/>
            <p:cNvSpPr/>
            <p:nvPr/>
          </p:nvSpPr>
          <p:spPr>
            <a:xfrm>
              <a:off x="5608793" y="3313835"/>
              <a:ext cx="251330" cy="669609"/>
            </a:xfrm>
            <a:prstGeom prst="roundRect">
              <a:avLst/>
            </a:prstGeom>
            <a:ln w="28575">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81" name="矩形: 圓角 80"/>
            <p:cNvSpPr/>
            <p:nvPr/>
          </p:nvSpPr>
          <p:spPr>
            <a:xfrm>
              <a:off x="3947464" y="3313834"/>
              <a:ext cx="251330" cy="669609"/>
            </a:xfrm>
            <a:prstGeom prst="roundRect">
              <a:avLst/>
            </a:prstGeom>
            <a:ln w="28575">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2" name="矩形: 圓角 81"/>
            <p:cNvSpPr/>
            <p:nvPr/>
          </p:nvSpPr>
          <p:spPr>
            <a:xfrm>
              <a:off x="2286135" y="3313833"/>
              <a:ext cx="251330" cy="669609"/>
            </a:xfrm>
            <a:prstGeom prst="roundRect">
              <a:avLst/>
            </a:prstGeom>
            <a:ln w="28575">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cxnSp>
          <p:nvCxnSpPr>
            <p:cNvPr id="83" name="直線單箭頭接點 82"/>
            <p:cNvCxnSpPr/>
            <p:nvPr/>
          </p:nvCxnSpPr>
          <p:spPr>
            <a:xfrm flipV="1">
              <a:off x="5728570" y="4018967"/>
              <a:ext cx="0" cy="36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單箭頭接點 83"/>
            <p:cNvCxnSpPr/>
            <p:nvPr/>
          </p:nvCxnSpPr>
          <p:spPr>
            <a:xfrm flipV="1">
              <a:off x="4074590" y="4018967"/>
              <a:ext cx="0" cy="36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單箭頭接點 84"/>
            <p:cNvCxnSpPr/>
            <p:nvPr/>
          </p:nvCxnSpPr>
          <p:spPr>
            <a:xfrm flipV="1">
              <a:off x="2411800" y="4018967"/>
              <a:ext cx="0" cy="36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 name="群組 1"/>
          <p:cNvGrpSpPr/>
          <p:nvPr/>
        </p:nvGrpSpPr>
        <p:grpSpPr>
          <a:xfrm>
            <a:off x="1976547" y="4305196"/>
            <a:ext cx="5774224" cy="1563748"/>
            <a:chOff x="1976547" y="4305196"/>
            <a:chExt cx="5774224" cy="1563748"/>
          </a:xfrm>
        </p:grpSpPr>
        <p:sp>
          <p:nvSpPr>
            <p:cNvPr id="54" name="矩形: 圓角 53"/>
            <p:cNvSpPr/>
            <p:nvPr/>
          </p:nvSpPr>
          <p:spPr>
            <a:xfrm>
              <a:off x="5610422" y="5199335"/>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55" name="矩形: 圓角 54"/>
            <p:cNvSpPr/>
            <p:nvPr/>
          </p:nvSpPr>
          <p:spPr>
            <a:xfrm>
              <a:off x="2301842" y="5199335"/>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6" name="矩形: 圓角 55"/>
            <p:cNvSpPr/>
            <p:nvPr/>
          </p:nvSpPr>
          <p:spPr>
            <a:xfrm>
              <a:off x="3949093" y="5199335"/>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57" name="矩形: 圓角 56"/>
            <p:cNvSpPr/>
            <p:nvPr/>
          </p:nvSpPr>
          <p:spPr>
            <a:xfrm>
              <a:off x="7258168" y="5199335"/>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cxnSp>
          <p:nvCxnSpPr>
            <p:cNvPr id="59" name="直線單箭頭接點 58"/>
            <p:cNvCxnSpPr/>
            <p:nvPr/>
          </p:nvCxnSpPr>
          <p:spPr>
            <a:xfrm flipV="1">
              <a:off x="7387928" y="4972322"/>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p:nvPr/>
          </p:nvCxnSpPr>
          <p:spPr>
            <a:xfrm flipV="1">
              <a:off x="5744277" y="4972322"/>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p:cNvCxnSpPr/>
            <p:nvPr/>
          </p:nvCxnSpPr>
          <p:spPr>
            <a:xfrm flipV="1">
              <a:off x="4090297" y="4972322"/>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單箭頭接點 61"/>
            <p:cNvCxnSpPr/>
            <p:nvPr/>
          </p:nvCxnSpPr>
          <p:spPr>
            <a:xfrm flipV="1">
              <a:off x="2427507" y="4972322"/>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矩形: 圓角 57"/>
            <p:cNvSpPr/>
            <p:nvPr/>
          </p:nvSpPr>
          <p:spPr>
            <a:xfrm>
              <a:off x="1976547" y="4305196"/>
              <a:ext cx="5774224" cy="66960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2400" dirty="0"/>
                <a:t>Self-attention</a:t>
              </a:r>
              <a:endParaRPr lang="zh-TW" altLang="en-US" sz="2400" dirty="0"/>
            </a:p>
          </p:txBody>
        </p:sp>
      </p:grpSp>
      <p:pic>
        <p:nvPicPr>
          <p:cNvPr id="87" name="Picture 2" descr="Win PNG Photos | PNG Mar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860123" y="4190207"/>
            <a:ext cx="1094642" cy="942845"/>
          </a:xfrm>
          <a:prstGeom prst="rect">
            <a:avLst/>
          </a:prstGeom>
          <a:noFill/>
          <a:extLst>
            <a:ext uri="{909E8E84-426E-40DD-AFC4-6F175D3DCCD1}">
              <a14:hiddenFill xmlns:a14="http://schemas.microsoft.com/office/drawing/2010/main">
                <a:solidFill>
                  <a:srgbClr val="FFFFFF"/>
                </a:solidFill>
              </a14:hiddenFill>
            </a:ext>
          </a:extLst>
        </p:spPr>
      </p:pic>
      <p:sp>
        <p:nvSpPr>
          <p:cNvPr id="88" name="矩形: 圓角 87"/>
          <p:cNvSpPr/>
          <p:nvPr/>
        </p:nvSpPr>
        <p:spPr>
          <a:xfrm>
            <a:off x="1973814" y="3219359"/>
            <a:ext cx="5774224" cy="925158"/>
          </a:xfrm>
          <a:prstGeom prst="roundRect">
            <a:avLst/>
          </a:prstGeom>
          <a:noFill/>
          <a:ln w="381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9" name="直線單箭頭接點 88"/>
          <p:cNvCxnSpPr/>
          <p:nvPr/>
        </p:nvCxnSpPr>
        <p:spPr>
          <a:xfrm>
            <a:off x="8230932" y="2089422"/>
            <a:ext cx="0" cy="552229"/>
          </a:xfrm>
          <a:prstGeom prst="straightConnector1">
            <a:avLst/>
          </a:prstGeom>
          <a:ln w="38100">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p:cNvCxnSpPr>
            <a:endCxn id="70" idx="0"/>
          </p:cNvCxnSpPr>
          <p:nvPr/>
        </p:nvCxnSpPr>
        <p:spPr>
          <a:xfrm>
            <a:off x="6572447" y="2059847"/>
            <a:ext cx="1621205" cy="576274"/>
          </a:xfrm>
          <a:prstGeom prst="straightConnector1">
            <a:avLst/>
          </a:prstGeom>
          <a:ln w="38100">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3" name="直線單箭頭接點 92"/>
          <p:cNvCxnSpPr/>
          <p:nvPr/>
        </p:nvCxnSpPr>
        <p:spPr>
          <a:xfrm>
            <a:off x="4894222" y="2067081"/>
            <a:ext cx="3055530" cy="555058"/>
          </a:xfrm>
          <a:prstGeom prst="straightConnector1">
            <a:avLst/>
          </a:prstGeom>
          <a:ln w="38100">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a:off x="3235421" y="2072796"/>
            <a:ext cx="4452102" cy="536643"/>
          </a:xfrm>
          <a:prstGeom prst="straightConnector1">
            <a:avLst/>
          </a:prstGeom>
          <a:ln w="38100">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1" name="文字方塊 70"/>
          <p:cNvSpPr txBox="1"/>
          <p:nvPr/>
        </p:nvSpPr>
        <p:spPr>
          <a:xfrm>
            <a:off x="217576" y="1539224"/>
            <a:ext cx="1258660" cy="461665"/>
          </a:xfrm>
          <a:prstGeom prst="rect">
            <a:avLst/>
          </a:prstGeom>
          <a:noFill/>
        </p:spPr>
        <p:txBody>
          <a:bodyPr wrap="square" rtlCol="0">
            <a:spAutoFit/>
          </a:bodyPr>
          <a:lstStyle/>
          <a:p>
            <a:pPr algn="r"/>
            <a:r>
              <a:rPr lang="en-US" altLang="zh-TW" sz="2400" dirty="0"/>
              <a:t>memory</a:t>
            </a:r>
            <a:endParaRPr lang="zh-TW" altLang="en-US" sz="2400" dirty="0"/>
          </a:p>
        </p:txBody>
      </p:sp>
      <p:sp>
        <p:nvSpPr>
          <p:cNvPr id="4" name="投影片編號版面配置區 3"/>
          <p:cNvSpPr>
            <a:spLocks noGrp="1"/>
          </p:cNvSpPr>
          <p:nvPr>
            <p:ph type="sldNum" sz="quarter" idx="12"/>
          </p:nvPr>
        </p:nvSpPr>
        <p:spPr/>
        <p:txBody>
          <a:bodyPr/>
          <a:lstStyle/>
          <a:p>
            <a:fld id="{14FE7D4A-7B99-4F9B-9C7F-3AECE8C25A38}" type="slidenum">
              <a:rPr lang="zh-TW" altLang="en-US" smtClean="0"/>
            </a:fld>
            <a:endParaRPr lang="zh-TW" altLang="en-US"/>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7"/>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8"/>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51"/>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2"/>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3"/>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68"/>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67"/>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78"/>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72"/>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79"/>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73"/>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95"/>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93"/>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91"/>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89"/>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70"/>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88"/>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69"/>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87"/>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75"/>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6" grpId="0" animBg="1"/>
      <p:bldP spid="10" grpId="0" animBg="1"/>
      <p:bldP spid="12" grpId="0" animBg="1"/>
      <p:bldP spid="13" grpId="0" animBg="1"/>
      <p:bldP spid="14" grpId="0" animBg="1"/>
      <p:bldP spid="27" grpId="0" animBg="1"/>
      <p:bldP spid="28" grpId="0" animBg="1"/>
      <p:bldP spid="29" grpId="0" animBg="1"/>
      <p:bldP spid="30" grpId="0" animBg="1"/>
      <p:bldP spid="38" grpId="0" animBg="1"/>
      <p:bldP spid="39" grpId="0" animBg="1"/>
      <p:bldP spid="40" grpId="0" animBg="1"/>
      <p:bldP spid="46" grpId="0" animBg="1"/>
      <p:bldP spid="47" grpId="0" animBg="1"/>
      <p:bldP spid="48" grpId="0" animBg="1"/>
      <p:bldP spid="49" grpId="0" animBg="1"/>
      <p:bldP spid="67" grpId="0" animBg="1"/>
      <p:bldP spid="68" grpId="0" animBg="1"/>
      <p:bldP spid="69" grpId="0"/>
      <p:bldP spid="70" grpId="0" animBg="1"/>
      <p:bldP spid="72" grpId="0"/>
      <p:bldP spid="73" grpId="0"/>
      <p:bldP spid="75" grpId="0"/>
      <p:bldP spid="77" grpId="0"/>
      <p:bldP spid="78" grpId="0" animBg="1"/>
      <p:bldP spid="79" grpId="0" animBg="1"/>
      <p:bldP spid="88" grpId="0" animBg="1"/>
      <p:bldP spid="7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Vector Set as Input </a:t>
            </a:r>
            <a:endParaRPr lang="zh-TW" altLang="en-US" dirty="0"/>
          </a:p>
        </p:txBody>
      </p:sp>
      <p:sp>
        <p:nvSpPr>
          <p:cNvPr id="4" name="文字方塊 3"/>
          <p:cNvSpPr txBox="1"/>
          <p:nvPr/>
        </p:nvSpPr>
        <p:spPr>
          <a:xfrm>
            <a:off x="5331910" y="438743"/>
            <a:ext cx="3566276" cy="461665"/>
          </a:xfrm>
          <a:prstGeom prst="rect">
            <a:avLst/>
          </a:prstGeom>
          <a:noFill/>
        </p:spPr>
        <p:txBody>
          <a:bodyPr wrap="square" rtlCol="0">
            <a:spAutoFit/>
          </a:bodyPr>
          <a:lstStyle/>
          <a:p>
            <a:pPr algn="ctr"/>
            <a:r>
              <a:rPr lang="en-US" altLang="zh-TW" sz="2400" dirty="0">
                <a:ea typeface="Microsoft JhengHei" panose="020B0604030504040204" pitchFamily="34" charset="-120"/>
              </a:rPr>
              <a:t>this      is     a     cat </a:t>
            </a:r>
            <a:endParaRPr lang="zh-TW" altLang="en-US" sz="2400" dirty="0">
              <a:ea typeface="Microsoft JhengHei" panose="020B0604030504040204" pitchFamily="34" charset="-120"/>
            </a:endParaRPr>
          </a:p>
        </p:txBody>
      </p:sp>
      <p:cxnSp>
        <p:nvCxnSpPr>
          <p:cNvPr id="5" name="直線單箭頭接點 4"/>
          <p:cNvCxnSpPr/>
          <p:nvPr/>
        </p:nvCxnSpPr>
        <p:spPr>
          <a:xfrm>
            <a:off x="4688334" y="5595619"/>
            <a:ext cx="425536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單箭頭接點 5"/>
          <p:cNvCxnSpPr/>
          <p:nvPr/>
        </p:nvCxnSpPr>
        <p:spPr>
          <a:xfrm flipV="1">
            <a:off x="4996402" y="2643665"/>
            <a:ext cx="0" cy="319202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橢圓 6"/>
          <p:cNvSpPr/>
          <p:nvPr/>
        </p:nvSpPr>
        <p:spPr>
          <a:xfrm>
            <a:off x="7024039" y="3692554"/>
            <a:ext cx="134608" cy="1346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8" name="橢圓 7"/>
          <p:cNvSpPr/>
          <p:nvPr/>
        </p:nvSpPr>
        <p:spPr>
          <a:xfrm>
            <a:off x="7256329" y="3962733"/>
            <a:ext cx="134608" cy="1346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9" name="橢圓 8"/>
          <p:cNvSpPr/>
          <p:nvPr/>
        </p:nvSpPr>
        <p:spPr>
          <a:xfrm>
            <a:off x="7449901" y="3745450"/>
            <a:ext cx="134608" cy="1346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0" name="文字方塊 9"/>
          <p:cNvSpPr txBox="1"/>
          <p:nvPr/>
        </p:nvSpPr>
        <p:spPr>
          <a:xfrm>
            <a:off x="6853724" y="3195880"/>
            <a:ext cx="724751" cy="461665"/>
          </a:xfrm>
          <a:prstGeom prst="rect">
            <a:avLst/>
          </a:prstGeom>
          <a:noFill/>
        </p:spPr>
        <p:txBody>
          <a:bodyPr wrap="square" rtlCol="0">
            <a:spAutoFit/>
          </a:bodyPr>
          <a:lstStyle/>
          <a:p>
            <a:r>
              <a:rPr lang="en-US" altLang="zh-TW" sz="2400" dirty="0"/>
              <a:t>dog</a:t>
            </a:r>
            <a:endParaRPr lang="zh-TW" altLang="en-US" sz="2400" dirty="0"/>
          </a:p>
        </p:txBody>
      </p:sp>
      <p:sp>
        <p:nvSpPr>
          <p:cNvPr id="11" name="文字方塊 10"/>
          <p:cNvSpPr txBox="1"/>
          <p:nvPr/>
        </p:nvSpPr>
        <p:spPr>
          <a:xfrm>
            <a:off x="7068475" y="4032750"/>
            <a:ext cx="724751" cy="461665"/>
          </a:xfrm>
          <a:prstGeom prst="rect">
            <a:avLst/>
          </a:prstGeom>
          <a:noFill/>
        </p:spPr>
        <p:txBody>
          <a:bodyPr wrap="square" rtlCol="0">
            <a:spAutoFit/>
          </a:bodyPr>
          <a:lstStyle/>
          <a:p>
            <a:r>
              <a:rPr lang="en-US" altLang="zh-TW" sz="2400" dirty="0"/>
              <a:t>cat</a:t>
            </a:r>
            <a:endParaRPr lang="zh-TW" altLang="en-US" sz="2400" dirty="0"/>
          </a:p>
        </p:txBody>
      </p:sp>
      <p:sp>
        <p:nvSpPr>
          <p:cNvPr id="12" name="文字方塊 11"/>
          <p:cNvSpPr txBox="1"/>
          <p:nvPr/>
        </p:nvSpPr>
        <p:spPr>
          <a:xfrm>
            <a:off x="7525935" y="3381532"/>
            <a:ext cx="986192" cy="461665"/>
          </a:xfrm>
          <a:prstGeom prst="rect">
            <a:avLst/>
          </a:prstGeom>
          <a:noFill/>
        </p:spPr>
        <p:txBody>
          <a:bodyPr wrap="square" rtlCol="0">
            <a:spAutoFit/>
          </a:bodyPr>
          <a:lstStyle/>
          <a:p>
            <a:r>
              <a:rPr lang="en-US" altLang="zh-TW" sz="2400" dirty="0"/>
              <a:t>rabbit</a:t>
            </a:r>
            <a:endParaRPr lang="zh-TW" altLang="en-US" sz="2400" dirty="0"/>
          </a:p>
        </p:txBody>
      </p:sp>
      <p:sp>
        <p:nvSpPr>
          <p:cNvPr id="13" name="橢圓 12"/>
          <p:cNvSpPr/>
          <p:nvPr/>
        </p:nvSpPr>
        <p:spPr>
          <a:xfrm>
            <a:off x="5195644" y="4120439"/>
            <a:ext cx="134608" cy="13460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14" name="文字方塊 13"/>
          <p:cNvSpPr txBox="1"/>
          <p:nvPr/>
        </p:nvSpPr>
        <p:spPr>
          <a:xfrm>
            <a:off x="5287287" y="3950782"/>
            <a:ext cx="1166723" cy="461665"/>
          </a:xfrm>
          <a:prstGeom prst="rect">
            <a:avLst/>
          </a:prstGeom>
          <a:noFill/>
        </p:spPr>
        <p:txBody>
          <a:bodyPr wrap="square" rtlCol="0">
            <a:spAutoFit/>
          </a:bodyPr>
          <a:lstStyle/>
          <a:p>
            <a:r>
              <a:rPr lang="en-US" altLang="zh-TW" sz="2400" dirty="0"/>
              <a:t>jump</a:t>
            </a:r>
            <a:endParaRPr lang="zh-TW" altLang="en-US" sz="2400" dirty="0"/>
          </a:p>
        </p:txBody>
      </p:sp>
      <p:sp>
        <p:nvSpPr>
          <p:cNvPr id="15" name="橢圓 14"/>
          <p:cNvSpPr/>
          <p:nvPr/>
        </p:nvSpPr>
        <p:spPr>
          <a:xfrm>
            <a:off x="5383498" y="3773486"/>
            <a:ext cx="134608" cy="13460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16" name="文字方塊 15"/>
          <p:cNvSpPr txBox="1"/>
          <p:nvPr/>
        </p:nvSpPr>
        <p:spPr>
          <a:xfrm>
            <a:off x="5475141" y="3603829"/>
            <a:ext cx="1166723" cy="461665"/>
          </a:xfrm>
          <a:prstGeom prst="rect">
            <a:avLst/>
          </a:prstGeom>
          <a:noFill/>
        </p:spPr>
        <p:txBody>
          <a:bodyPr wrap="square" rtlCol="0">
            <a:spAutoFit/>
          </a:bodyPr>
          <a:lstStyle/>
          <a:p>
            <a:r>
              <a:rPr lang="en-US" altLang="zh-TW" sz="2400" dirty="0"/>
              <a:t>run</a:t>
            </a:r>
            <a:endParaRPr lang="zh-TW" altLang="en-US" sz="2400" dirty="0"/>
          </a:p>
        </p:txBody>
      </p:sp>
      <p:sp>
        <p:nvSpPr>
          <p:cNvPr id="17" name="橢圓 16"/>
          <p:cNvSpPr/>
          <p:nvPr/>
        </p:nvSpPr>
        <p:spPr>
          <a:xfrm>
            <a:off x="7068475" y="5106704"/>
            <a:ext cx="134608" cy="1346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8" name="文字方塊 17"/>
          <p:cNvSpPr txBox="1"/>
          <p:nvPr/>
        </p:nvSpPr>
        <p:spPr>
          <a:xfrm>
            <a:off x="7176008" y="4924975"/>
            <a:ext cx="1166723" cy="461665"/>
          </a:xfrm>
          <a:prstGeom prst="rect">
            <a:avLst/>
          </a:prstGeom>
          <a:noFill/>
        </p:spPr>
        <p:txBody>
          <a:bodyPr wrap="square" rtlCol="0">
            <a:spAutoFit/>
          </a:bodyPr>
          <a:lstStyle/>
          <a:p>
            <a:r>
              <a:rPr lang="en-US" altLang="zh-TW" sz="2400" dirty="0"/>
              <a:t>flower</a:t>
            </a:r>
            <a:endParaRPr lang="zh-TW" altLang="en-US" sz="2400" dirty="0"/>
          </a:p>
        </p:txBody>
      </p:sp>
      <p:sp>
        <p:nvSpPr>
          <p:cNvPr id="19" name="橢圓 18"/>
          <p:cNvSpPr/>
          <p:nvPr/>
        </p:nvSpPr>
        <p:spPr>
          <a:xfrm>
            <a:off x="7241094" y="4769400"/>
            <a:ext cx="134608" cy="1346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20" name="文字方塊 19"/>
          <p:cNvSpPr txBox="1"/>
          <p:nvPr/>
        </p:nvSpPr>
        <p:spPr>
          <a:xfrm>
            <a:off x="7348627" y="4540373"/>
            <a:ext cx="1166723" cy="461665"/>
          </a:xfrm>
          <a:prstGeom prst="rect">
            <a:avLst/>
          </a:prstGeom>
          <a:noFill/>
        </p:spPr>
        <p:txBody>
          <a:bodyPr wrap="square" rtlCol="0">
            <a:spAutoFit/>
          </a:bodyPr>
          <a:lstStyle/>
          <a:p>
            <a:r>
              <a:rPr lang="en-US" altLang="zh-TW" sz="2400" dirty="0"/>
              <a:t>tree</a:t>
            </a:r>
            <a:endParaRPr lang="zh-TW" altLang="en-US" sz="2400" dirty="0"/>
          </a:p>
        </p:txBody>
      </p:sp>
      <p:grpSp>
        <p:nvGrpSpPr>
          <p:cNvPr id="21" name="群組 20"/>
          <p:cNvGrpSpPr/>
          <p:nvPr/>
        </p:nvGrpSpPr>
        <p:grpSpPr>
          <a:xfrm>
            <a:off x="373334" y="2774830"/>
            <a:ext cx="4716059" cy="2876642"/>
            <a:chOff x="308851" y="3133421"/>
            <a:chExt cx="4716059" cy="2876642"/>
          </a:xfrm>
        </p:grpSpPr>
        <p:sp>
          <p:nvSpPr>
            <p:cNvPr id="22" name="文字方塊 21"/>
            <p:cNvSpPr txBox="1"/>
            <p:nvPr/>
          </p:nvSpPr>
          <p:spPr>
            <a:xfrm>
              <a:off x="822286" y="3133421"/>
              <a:ext cx="4063139" cy="461665"/>
            </a:xfrm>
            <a:prstGeom prst="rect">
              <a:avLst/>
            </a:prstGeom>
            <a:noFill/>
          </p:spPr>
          <p:txBody>
            <a:bodyPr wrap="square" rtlCol="0">
              <a:spAutoFit/>
            </a:bodyPr>
            <a:lstStyle/>
            <a:p>
              <a:r>
                <a:rPr lang="en-US" altLang="zh-TW" sz="2400" dirty="0"/>
                <a:t>apple = [ 1   0   0   0   0 …… ]</a:t>
              </a:r>
              <a:endParaRPr lang="zh-TW" altLang="en-US" sz="2400" dirty="0"/>
            </a:p>
          </p:txBody>
        </p:sp>
        <p:sp>
          <p:nvSpPr>
            <p:cNvPr id="23" name="文字方塊 22"/>
            <p:cNvSpPr txBox="1"/>
            <p:nvPr/>
          </p:nvSpPr>
          <p:spPr>
            <a:xfrm>
              <a:off x="868780" y="3719862"/>
              <a:ext cx="4063139" cy="461665"/>
            </a:xfrm>
            <a:prstGeom prst="rect">
              <a:avLst/>
            </a:prstGeom>
            <a:noFill/>
          </p:spPr>
          <p:txBody>
            <a:bodyPr wrap="square" rtlCol="0">
              <a:spAutoFit/>
            </a:bodyPr>
            <a:lstStyle/>
            <a:p>
              <a:r>
                <a:rPr lang="en-US" altLang="zh-TW" sz="2400" dirty="0"/>
                <a:t>bag    = [ 0   1   0   0   0 …… ]</a:t>
              </a:r>
              <a:endParaRPr lang="zh-TW" altLang="en-US" sz="2400" dirty="0"/>
            </a:p>
          </p:txBody>
        </p:sp>
        <p:sp>
          <p:nvSpPr>
            <p:cNvPr id="24" name="文字方塊 23"/>
            <p:cNvSpPr txBox="1"/>
            <p:nvPr/>
          </p:nvSpPr>
          <p:spPr>
            <a:xfrm>
              <a:off x="961771" y="4321716"/>
              <a:ext cx="4063139" cy="461665"/>
            </a:xfrm>
            <a:prstGeom prst="rect">
              <a:avLst/>
            </a:prstGeom>
            <a:noFill/>
          </p:spPr>
          <p:txBody>
            <a:bodyPr wrap="square" rtlCol="0">
              <a:spAutoFit/>
            </a:bodyPr>
            <a:lstStyle/>
            <a:p>
              <a:r>
                <a:rPr lang="en-US" altLang="zh-TW" sz="2400" dirty="0"/>
                <a:t>cat    = [ 0   0   1   0   0 …… ]</a:t>
              </a:r>
              <a:endParaRPr lang="zh-TW" altLang="en-US" sz="2400" dirty="0"/>
            </a:p>
          </p:txBody>
        </p:sp>
        <p:sp>
          <p:nvSpPr>
            <p:cNvPr id="25" name="文字方塊 24"/>
            <p:cNvSpPr txBox="1"/>
            <p:nvPr/>
          </p:nvSpPr>
          <p:spPr>
            <a:xfrm>
              <a:off x="946273" y="4928525"/>
              <a:ext cx="4063139" cy="461665"/>
            </a:xfrm>
            <a:prstGeom prst="rect">
              <a:avLst/>
            </a:prstGeom>
            <a:noFill/>
          </p:spPr>
          <p:txBody>
            <a:bodyPr wrap="square" rtlCol="0">
              <a:spAutoFit/>
            </a:bodyPr>
            <a:lstStyle/>
            <a:p>
              <a:r>
                <a:rPr lang="en-US" altLang="zh-TW" sz="2400" dirty="0"/>
                <a:t>dog   = [ 0   0   0   1   0 …… ]</a:t>
              </a:r>
              <a:endParaRPr lang="zh-TW" altLang="en-US" sz="2400" dirty="0"/>
            </a:p>
          </p:txBody>
        </p:sp>
        <p:sp>
          <p:nvSpPr>
            <p:cNvPr id="26" name="文字方塊 25"/>
            <p:cNvSpPr txBox="1"/>
            <p:nvPr/>
          </p:nvSpPr>
          <p:spPr>
            <a:xfrm>
              <a:off x="308851" y="5548398"/>
              <a:ext cx="4063139" cy="461665"/>
            </a:xfrm>
            <a:prstGeom prst="rect">
              <a:avLst/>
            </a:prstGeom>
            <a:noFill/>
          </p:spPr>
          <p:txBody>
            <a:bodyPr wrap="square" rtlCol="0">
              <a:spAutoFit/>
            </a:bodyPr>
            <a:lstStyle/>
            <a:p>
              <a:r>
                <a:rPr lang="en-US" altLang="zh-TW" sz="2400" dirty="0"/>
                <a:t>elephant   = [ 0   0   0   0   1 …… ]</a:t>
              </a:r>
              <a:endParaRPr lang="zh-TW" altLang="en-US" sz="2400" dirty="0"/>
            </a:p>
          </p:txBody>
        </p:sp>
      </p:grpSp>
      <p:sp>
        <p:nvSpPr>
          <p:cNvPr id="27" name="矩形 26"/>
          <p:cNvSpPr/>
          <p:nvPr/>
        </p:nvSpPr>
        <p:spPr>
          <a:xfrm>
            <a:off x="1148272" y="2070802"/>
            <a:ext cx="2837380" cy="523220"/>
          </a:xfrm>
          <a:prstGeom prst="rect">
            <a:avLst/>
          </a:prstGeom>
        </p:spPr>
        <p:txBody>
          <a:bodyPr wrap="none">
            <a:spAutoFit/>
          </a:bodyPr>
          <a:lstStyle/>
          <a:p>
            <a:r>
              <a:rPr lang="en-US" altLang="zh-TW" sz="2800" b="1" i="1" u="sng" dirty="0"/>
              <a:t>One-hot Encoding</a:t>
            </a:r>
            <a:endParaRPr lang="zh-TW" altLang="en-US" sz="2800" b="1" i="1" u="sng" dirty="0"/>
          </a:p>
        </p:txBody>
      </p:sp>
      <p:sp>
        <p:nvSpPr>
          <p:cNvPr id="28" name="矩形 27"/>
          <p:cNvSpPr/>
          <p:nvPr/>
        </p:nvSpPr>
        <p:spPr>
          <a:xfrm>
            <a:off x="5539454" y="2078142"/>
            <a:ext cx="2755050" cy="523220"/>
          </a:xfrm>
          <a:prstGeom prst="rect">
            <a:avLst/>
          </a:prstGeom>
        </p:spPr>
        <p:txBody>
          <a:bodyPr wrap="none">
            <a:spAutoFit/>
          </a:bodyPr>
          <a:lstStyle/>
          <a:p>
            <a:r>
              <a:rPr lang="en-US" altLang="zh-TW" sz="2800" b="1" i="1" u="sng" dirty="0"/>
              <a:t>Word Embedding</a:t>
            </a:r>
            <a:endParaRPr lang="zh-TW" altLang="en-US" sz="2800" b="1" i="1" u="sng" dirty="0"/>
          </a:p>
        </p:txBody>
      </p:sp>
      <p:sp>
        <p:nvSpPr>
          <p:cNvPr id="29" name="矩形: 圓角 28"/>
          <p:cNvSpPr/>
          <p:nvPr/>
        </p:nvSpPr>
        <p:spPr>
          <a:xfrm>
            <a:off x="6168455" y="990636"/>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30" name="矩形: 圓角 29"/>
          <p:cNvSpPr/>
          <p:nvPr/>
        </p:nvSpPr>
        <p:spPr>
          <a:xfrm>
            <a:off x="6767084" y="990636"/>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31" name="矩形: 圓角 30"/>
          <p:cNvSpPr/>
          <p:nvPr/>
        </p:nvSpPr>
        <p:spPr>
          <a:xfrm>
            <a:off x="7365713" y="990636"/>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2" name="矩形: 圓角 31"/>
          <p:cNvSpPr/>
          <p:nvPr/>
        </p:nvSpPr>
        <p:spPr>
          <a:xfrm>
            <a:off x="7964343" y="990636"/>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3" name="投影片編號版面配置區 2"/>
          <p:cNvSpPr>
            <a:spLocks noGrp="1"/>
          </p:cNvSpPr>
          <p:nvPr>
            <p:ph type="sldNum" sz="quarter" idx="12"/>
          </p:nvPr>
        </p:nvSpPr>
        <p:spPr/>
        <p:txBody>
          <a:bodyPr/>
          <a:lstStyle/>
          <a:p>
            <a:fld id="{14FE7D4A-7B99-4F9B-9C7F-3AECE8C25A38}" type="slidenum">
              <a:rPr lang="zh-TW" altLang="en-US" smtClean="0"/>
            </a:fld>
            <a:endParaRPr lang="zh-TW" altLang="en-US"/>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8" grpId="0" animBg="1"/>
      <p:bldP spid="9" grpId="0" animBg="1"/>
      <p:bldP spid="10" grpId="0"/>
      <p:bldP spid="11" grpId="0"/>
      <p:bldP spid="12" grpId="0"/>
      <p:bldP spid="13" grpId="0" animBg="1"/>
      <p:bldP spid="14" grpId="0"/>
      <p:bldP spid="15" grpId="0" animBg="1"/>
      <p:bldP spid="16" grpId="0"/>
      <p:bldP spid="17" grpId="0" animBg="1"/>
      <p:bldP spid="18" grpId="0"/>
      <p:bldP spid="19" grpId="0" animBg="1"/>
      <p:bldP spid="20" grpId="0"/>
      <p:bldP spid="27" grpId="0"/>
      <p:bldP spid="28" grpId="0"/>
      <p:bldP spid="29" grpId="0" animBg="1"/>
      <p:bldP spid="30" grpId="0" animBg="1"/>
      <p:bldP spid="31" grpId="0" animBg="1"/>
      <p:bldP spid="3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圓角 3"/>
          <p:cNvSpPr/>
          <p:nvPr/>
        </p:nvSpPr>
        <p:spPr>
          <a:xfrm>
            <a:off x="4199695" y="1461327"/>
            <a:ext cx="1673524"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Model</a:t>
            </a:r>
            <a:endParaRPr lang="zh-TW" altLang="en-US" sz="2400" dirty="0"/>
          </a:p>
        </p:txBody>
      </p:sp>
      <p:cxnSp>
        <p:nvCxnSpPr>
          <p:cNvPr id="6" name="直線單箭頭接點 5"/>
          <p:cNvCxnSpPr/>
          <p:nvPr/>
        </p:nvCxnSpPr>
        <p:spPr>
          <a:xfrm>
            <a:off x="3457823" y="1864452"/>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p:cNvCxnSpPr/>
          <p:nvPr/>
        </p:nvCxnSpPr>
        <p:spPr>
          <a:xfrm>
            <a:off x="5973860" y="1862295"/>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文字方塊 15"/>
          <p:cNvSpPr txBox="1"/>
          <p:nvPr/>
        </p:nvSpPr>
        <p:spPr>
          <a:xfrm>
            <a:off x="280001" y="175982"/>
            <a:ext cx="4572000" cy="584775"/>
          </a:xfrm>
          <a:prstGeom prst="rect">
            <a:avLst/>
          </a:prstGeom>
          <a:noFill/>
        </p:spPr>
        <p:txBody>
          <a:bodyPr wrap="square">
            <a:spAutoFit/>
          </a:bodyPr>
          <a:lstStyle/>
          <a:p>
            <a:r>
              <a:rPr lang="en-US" altLang="zh-TW" sz="3200" b="1" i="1" u="sng" dirty="0"/>
              <a:t>What is the output?</a:t>
            </a:r>
            <a:endParaRPr lang="zh-TW" altLang="en-US" sz="3200" b="1" i="1" u="sng" dirty="0"/>
          </a:p>
        </p:txBody>
      </p:sp>
      <p:sp>
        <p:nvSpPr>
          <p:cNvPr id="18" name="文字方塊 17"/>
          <p:cNvSpPr txBox="1"/>
          <p:nvPr/>
        </p:nvSpPr>
        <p:spPr>
          <a:xfrm>
            <a:off x="576449" y="760757"/>
            <a:ext cx="4572000" cy="523220"/>
          </a:xfrm>
          <a:prstGeom prst="rect">
            <a:avLst/>
          </a:prstGeom>
          <a:noFill/>
        </p:spPr>
        <p:txBody>
          <a:bodyPr wrap="square">
            <a:spAutoFit/>
          </a:bodyPr>
          <a:lstStyle/>
          <a:p>
            <a:pPr marL="285750" indent="-285750">
              <a:buFont typeface="Arial" panose="020B0604020202020204" pitchFamily="34" charset="0"/>
              <a:buChar char="•"/>
            </a:pPr>
            <a:r>
              <a:rPr lang="en-US" altLang="zh-TW" sz="2800" dirty="0"/>
              <a:t>Each vector has a label. </a:t>
            </a:r>
            <a:endParaRPr lang="en-US" altLang="zh-TW" sz="2800" dirty="0"/>
          </a:p>
        </p:txBody>
      </p:sp>
      <p:grpSp>
        <p:nvGrpSpPr>
          <p:cNvPr id="27" name="群組 26"/>
          <p:cNvGrpSpPr/>
          <p:nvPr/>
        </p:nvGrpSpPr>
        <p:grpSpPr>
          <a:xfrm>
            <a:off x="1654201" y="1473169"/>
            <a:ext cx="1646151" cy="669610"/>
            <a:chOff x="1298905" y="4800778"/>
            <a:chExt cx="1646151" cy="669610"/>
          </a:xfrm>
        </p:grpSpPr>
        <p:sp>
          <p:nvSpPr>
            <p:cNvPr id="23" name="矩形: 圓角 22"/>
            <p:cNvSpPr/>
            <p:nvPr/>
          </p:nvSpPr>
          <p:spPr>
            <a:xfrm>
              <a:off x="1298905" y="4800778"/>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4" name="矩形: 圓角 23"/>
            <p:cNvSpPr/>
            <p:nvPr/>
          </p:nvSpPr>
          <p:spPr>
            <a:xfrm>
              <a:off x="1795782" y="4800778"/>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25" name="矩形: 圓角 24"/>
            <p:cNvSpPr/>
            <p:nvPr/>
          </p:nvSpPr>
          <p:spPr>
            <a:xfrm>
              <a:off x="2254913" y="4800778"/>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6" name="矩形: 圓角 25"/>
            <p:cNvSpPr/>
            <p:nvPr/>
          </p:nvSpPr>
          <p:spPr>
            <a:xfrm>
              <a:off x="2693726" y="4800779"/>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grpSp>
        <p:nvGrpSpPr>
          <p:cNvPr id="32" name="群組 31"/>
          <p:cNvGrpSpPr/>
          <p:nvPr/>
        </p:nvGrpSpPr>
        <p:grpSpPr>
          <a:xfrm>
            <a:off x="6772564" y="1720405"/>
            <a:ext cx="1536710" cy="300273"/>
            <a:chOff x="6308106" y="2144839"/>
            <a:chExt cx="1536710" cy="300273"/>
          </a:xfrm>
        </p:grpSpPr>
        <p:sp>
          <p:nvSpPr>
            <p:cNvPr id="28" name="橢圓 27"/>
            <p:cNvSpPr/>
            <p:nvPr/>
          </p:nvSpPr>
          <p:spPr>
            <a:xfrm>
              <a:off x="6308106" y="2144839"/>
              <a:ext cx="283779" cy="28377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9" name="橢圓 28"/>
            <p:cNvSpPr/>
            <p:nvPr/>
          </p:nvSpPr>
          <p:spPr>
            <a:xfrm>
              <a:off x="6725750" y="2161333"/>
              <a:ext cx="283779" cy="28377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30" name="橢圓 29"/>
            <p:cNvSpPr/>
            <p:nvPr/>
          </p:nvSpPr>
          <p:spPr>
            <a:xfrm>
              <a:off x="7143394" y="2161332"/>
              <a:ext cx="283779" cy="28377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1" name="橢圓 30"/>
            <p:cNvSpPr/>
            <p:nvPr/>
          </p:nvSpPr>
          <p:spPr>
            <a:xfrm>
              <a:off x="7561037" y="2161332"/>
              <a:ext cx="283779" cy="28377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sp>
        <p:nvSpPr>
          <p:cNvPr id="33" name="右大括弧 32"/>
          <p:cNvSpPr/>
          <p:nvPr/>
        </p:nvSpPr>
        <p:spPr>
          <a:xfrm rot="5400000">
            <a:off x="2371705" y="1272066"/>
            <a:ext cx="283779" cy="1888454"/>
          </a:xfrm>
          <a:prstGeom prst="rightBrace">
            <a:avLst>
              <a:gd name="adj1" fmla="val 48611"/>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4" name="右大括弧 33"/>
          <p:cNvSpPr/>
          <p:nvPr/>
        </p:nvSpPr>
        <p:spPr>
          <a:xfrm rot="5400000">
            <a:off x="7414550" y="1304481"/>
            <a:ext cx="283779" cy="1888454"/>
          </a:xfrm>
          <a:prstGeom prst="rightBrace">
            <a:avLst>
              <a:gd name="adj1" fmla="val 48611"/>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5" name="文字方塊 34"/>
          <p:cNvSpPr txBox="1"/>
          <p:nvPr/>
        </p:nvSpPr>
        <p:spPr>
          <a:xfrm>
            <a:off x="2082707" y="2361425"/>
            <a:ext cx="861773" cy="523220"/>
          </a:xfrm>
          <a:prstGeom prst="rect">
            <a:avLst/>
          </a:prstGeom>
          <a:noFill/>
        </p:spPr>
        <p:txBody>
          <a:bodyPr wrap="square" rtlCol="0">
            <a:spAutoFit/>
          </a:bodyPr>
          <a:lstStyle/>
          <a:p>
            <a:pPr algn="ctr"/>
            <a:r>
              <a:rPr lang="en-US" altLang="zh-TW" sz="2800" dirty="0"/>
              <a:t>N</a:t>
            </a:r>
            <a:endParaRPr lang="zh-TW" altLang="en-US" sz="2800" dirty="0"/>
          </a:p>
        </p:txBody>
      </p:sp>
      <p:sp>
        <p:nvSpPr>
          <p:cNvPr id="36" name="文字方塊 35"/>
          <p:cNvSpPr txBox="1"/>
          <p:nvPr/>
        </p:nvSpPr>
        <p:spPr>
          <a:xfrm>
            <a:off x="7128842" y="2411502"/>
            <a:ext cx="861773" cy="523220"/>
          </a:xfrm>
          <a:prstGeom prst="rect">
            <a:avLst/>
          </a:prstGeom>
          <a:noFill/>
        </p:spPr>
        <p:txBody>
          <a:bodyPr wrap="square" rtlCol="0">
            <a:spAutoFit/>
          </a:bodyPr>
          <a:lstStyle/>
          <a:p>
            <a:pPr algn="ctr"/>
            <a:r>
              <a:rPr lang="en-US" altLang="zh-TW" sz="2800" dirty="0"/>
              <a:t>N</a:t>
            </a:r>
            <a:endParaRPr lang="zh-TW" altLang="en-US" sz="2800" dirty="0"/>
          </a:p>
        </p:txBody>
      </p:sp>
      <p:sp>
        <p:nvSpPr>
          <p:cNvPr id="55" name="文字方塊 54"/>
          <p:cNvSpPr txBox="1"/>
          <p:nvPr/>
        </p:nvSpPr>
        <p:spPr>
          <a:xfrm>
            <a:off x="580711" y="4520786"/>
            <a:ext cx="8442338" cy="523220"/>
          </a:xfrm>
          <a:prstGeom prst="rect">
            <a:avLst/>
          </a:prstGeom>
          <a:noFill/>
        </p:spPr>
        <p:txBody>
          <a:bodyPr wrap="square">
            <a:spAutoFit/>
          </a:bodyPr>
          <a:lstStyle/>
          <a:p>
            <a:pPr marL="285750" indent="-285750">
              <a:buFont typeface="Arial" panose="020B0604020202020204" pitchFamily="34" charset="0"/>
              <a:buChar char="•"/>
            </a:pPr>
            <a:r>
              <a:rPr lang="en-US" altLang="zh-TW" sz="2800" dirty="0"/>
              <a:t>Model decides the numbers of labels itself.</a:t>
            </a:r>
            <a:endParaRPr lang="en-US" altLang="zh-TW" sz="2800" dirty="0"/>
          </a:p>
        </p:txBody>
      </p:sp>
      <p:cxnSp>
        <p:nvCxnSpPr>
          <p:cNvPr id="56" name="直線單箭頭接點 55"/>
          <p:cNvCxnSpPr/>
          <p:nvPr/>
        </p:nvCxnSpPr>
        <p:spPr>
          <a:xfrm>
            <a:off x="3457822" y="5616764"/>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p:nvPr/>
        </p:nvCxnSpPr>
        <p:spPr>
          <a:xfrm>
            <a:off x="5973859" y="5614607"/>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矩形: 圓角 58"/>
          <p:cNvSpPr/>
          <p:nvPr/>
        </p:nvSpPr>
        <p:spPr>
          <a:xfrm>
            <a:off x="1654200" y="5225481"/>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60" name="矩形: 圓角 59"/>
          <p:cNvSpPr/>
          <p:nvPr/>
        </p:nvSpPr>
        <p:spPr>
          <a:xfrm>
            <a:off x="2151077" y="5225481"/>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61" name="矩形: 圓角 60"/>
          <p:cNvSpPr/>
          <p:nvPr/>
        </p:nvSpPr>
        <p:spPr>
          <a:xfrm>
            <a:off x="2610208" y="5225481"/>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64" name="矩形: 圓角 63"/>
          <p:cNvSpPr/>
          <p:nvPr/>
        </p:nvSpPr>
        <p:spPr>
          <a:xfrm>
            <a:off x="3049021" y="5225482"/>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65" name="橢圓 64"/>
          <p:cNvSpPr/>
          <p:nvPr/>
        </p:nvSpPr>
        <p:spPr>
          <a:xfrm>
            <a:off x="7504171" y="5469971"/>
            <a:ext cx="283779" cy="28377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66" name="橢圓 65"/>
          <p:cNvSpPr/>
          <p:nvPr/>
        </p:nvSpPr>
        <p:spPr>
          <a:xfrm>
            <a:off x="7028596" y="5469970"/>
            <a:ext cx="283779" cy="28377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67" name="橢圓 66"/>
          <p:cNvSpPr/>
          <p:nvPr/>
        </p:nvSpPr>
        <p:spPr>
          <a:xfrm>
            <a:off x="7918295" y="5455216"/>
            <a:ext cx="283779" cy="28377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68" name="右大括弧 67"/>
          <p:cNvSpPr/>
          <p:nvPr/>
        </p:nvSpPr>
        <p:spPr>
          <a:xfrm rot="5400000">
            <a:off x="2371704" y="5024378"/>
            <a:ext cx="283779" cy="1888454"/>
          </a:xfrm>
          <a:prstGeom prst="rightBrace">
            <a:avLst>
              <a:gd name="adj1" fmla="val 48611"/>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69" name="右大括弧 68"/>
          <p:cNvSpPr/>
          <p:nvPr/>
        </p:nvSpPr>
        <p:spPr>
          <a:xfrm rot="5400000">
            <a:off x="7539746" y="5131216"/>
            <a:ext cx="232494" cy="1503760"/>
          </a:xfrm>
          <a:prstGeom prst="rightBrace">
            <a:avLst>
              <a:gd name="adj1" fmla="val 48611"/>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70" name="文字方塊 69"/>
          <p:cNvSpPr txBox="1"/>
          <p:nvPr/>
        </p:nvSpPr>
        <p:spPr>
          <a:xfrm>
            <a:off x="2082706" y="6113737"/>
            <a:ext cx="861773" cy="523220"/>
          </a:xfrm>
          <a:prstGeom prst="rect">
            <a:avLst/>
          </a:prstGeom>
          <a:noFill/>
        </p:spPr>
        <p:txBody>
          <a:bodyPr wrap="square" rtlCol="0">
            <a:spAutoFit/>
          </a:bodyPr>
          <a:lstStyle/>
          <a:p>
            <a:pPr algn="ctr"/>
            <a:r>
              <a:rPr lang="en-US" altLang="zh-TW" sz="2800" dirty="0"/>
              <a:t>N</a:t>
            </a:r>
            <a:endParaRPr lang="zh-TW" altLang="en-US" sz="2800" dirty="0"/>
          </a:p>
        </p:txBody>
      </p:sp>
      <p:sp>
        <p:nvSpPr>
          <p:cNvPr id="72" name="文字方塊 71"/>
          <p:cNvSpPr txBox="1"/>
          <p:nvPr/>
        </p:nvSpPr>
        <p:spPr>
          <a:xfrm>
            <a:off x="7262069" y="6086225"/>
            <a:ext cx="861773" cy="523220"/>
          </a:xfrm>
          <a:prstGeom prst="rect">
            <a:avLst/>
          </a:prstGeom>
          <a:noFill/>
        </p:spPr>
        <p:txBody>
          <a:bodyPr wrap="square" rtlCol="0">
            <a:spAutoFit/>
          </a:bodyPr>
          <a:lstStyle/>
          <a:p>
            <a:pPr algn="ctr"/>
            <a:r>
              <a:rPr lang="en-US" altLang="zh-TW" sz="2800" dirty="0"/>
              <a:t>N’</a:t>
            </a:r>
            <a:endParaRPr lang="zh-TW" altLang="en-US" sz="2800" dirty="0"/>
          </a:p>
        </p:txBody>
      </p:sp>
      <p:sp>
        <p:nvSpPr>
          <p:cNvPr id="75" name="矩形: 圓角 74"/>
          <p:cNvSpPr/>
          <p:nvPr/>
        </p:nvSpPr>
        <p:spPr>
          <a:xfrm>
            <a:off x="4175175" y="5233310"/>
            <a:ext cx="1673524"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Model</a:t>
            </a:r>
            <a:endParaRPr lang="zh-TW" altLang="en-US" sz="2400" dirty="0"/>
          </a:p>
        </p:txBody>
      </p:sp>
      <p:sp>
        <p:nvSpPr>
          <p:cNvPr id="82" name="文字方塊 81"/>
          <p:cNvSpPr txBox="1"/>
          <p:nvPr/>
        </p:nvSpPr>
        <p:spPr>
          <a:xfrm>
            <a:off x="3575957" y="6041231"/>
            <a:ext cx="2921000" cy="461665"/>
          </a:xfrm>
          <a:prstGeom prst="rect">
            <a:avLst/>
          </a:prstGeom>
          <a:noFill/>
        </p:spPr>
        <p:txBody>
          <a:bodyPr wrap="square" rtlCol="0">
            <a:spAutoFit/>
          </a:bodyPr>
          <a:lstStyle/>
          <a:p>
            <a:pPr algn="ctr"/>
            <a:r>
              <a:rPr lang="en-US" altLang="zh-TW" sz="2400" b="1" dirty="0"/>
              <a:t>Translation (HW5)</a:t>
            </a:r>
            <a:endParaRPr lang="zh-TW" altLang="en-US" sz="2400" b="1" dirty="0"/>
          </a:p>
        </p:txBody>
      </p:sp>
      <p:sp>
        <p:nvSpPr>
          <p:cNvPr id="83" name="文字方塊 82"/>
          <p:cNvSpPr txBox="1"/>
          <p:nvPr/>
        </p:nvSpPr>
        <p:spPr>
          <a:xfrm>
            <a:off x="575537" y="2834677"/>
            <a:ext cx="6328575" cy="523220"/>
          </a:xfrm>
          <a:prstGeom prst="rect">
            <a:avLst/>
          </a:prstGeom>
          <a:noFill/>
        </p:spPr>
        <p:txBody>
          <a:bodyPr wrap="square">
            <a:spAutoFit/>
          </a:bodyPr>
          <a:lstStyle/>
          <a:p>
            <a:pPr marL="285750" indent="-285750">
              <a:buFont typeface="Arial" panose="020B0604020202020204" pitchFamily="34" charset="0"/>
              <a:buChar char="•"/>
            </a:pPr>
            <a:r>
              <a:rPr lang="en-US" altLang="zh-TW" sz="2800" dirty="0"/>
              <a:t>The whole sequence has a label. </a:t>
            </a:r>
            <a:endParaRPr lang="en-US" altLang="zh-TW" sz="2800" dirty="0"/>
          </a:p>
        </p:txBody>
      </p:sp>
      <p:cxnSp>
        <p:nvCxnSpPr>
          <p:cNvPr id="84" name="直線單箭頭接點 83"/>
          <p:cNvCxnSpPr/>
          <p:nvPr/>
        </p:nvCxnSpPr>
        <p:spPr>
          <a:xfrm>
            <a:off x="3457822" y="3845819"/>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單箭頭接點 84"/>
          <p:cNvCxnSpPr/>
          <p:nvPr/>
        </p:nvCxnSpPr>
        <p:spPr>
          <a:xfrm>
            <a:off x="5973859" y="3843662"/>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6" name="群組 85"/>
          <p:cNvGrpSpPr/>
          <p:nvPr/>
        </p:nvGrpSpPr>
        <p:grpSpPr>
          <a:xfrm>
            <a:off x="1654200" y="3454536"/>
            <a:ext cx="1646151" cy="669610"/>
            <a:chOff x="1298905" y="4800778"/>
            <a:chExt cx="1646151" cy="669610"/>
          </a:xfrm>
        </p:grpSpPr>
        <p:sp>
          <p:nvSpPr>
            <p:cNvPr id="87" name="矩形: 圓角 86"/>
            <p:cNvSpPr/>
            <p:nvPr/>
          </p:nvSpPr>
          <p:spPr>
            <a:xfrm>
              <a:off x="1298905" y="4800778"/>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88" name="矩形: 圓角 87"/>
            <p:cNvSpPr/>
            <p:nvPr/>
          </p:nvSpPr>
          <p:spPr>
            <a:xfrm>
              <a:off x="1795782" y="4800778"/>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89" name="矩形: 圓角 88"/>
            <p:cNvSpPr/>
            <p:nvPr/>
          </p:nvSpPr>
          <p:spPr>
            <a:xfrm>
              <a:off x="2254913" y="4800778"/>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90" name="矩形: 圓角 89"/>
            <p:cNvSpPr/>
            <p:nvPr/>
          </p:nvSpPr>
          <p:spPr>
            <a:xfrm>
              <a:off x="2693726" y="4800779"/>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sp>
        <p:nvSpPr>
          <p:cNvPr id="91" name="橢圓 90"/>
          <p:cNvSpPr/>
          <p:nvPr/>
        </p:nvSpPr>
        <p:spPr>
          <a:xfrm>
            <a:off x="6772563" y="3701772"/>
            <a:ext cx="283779" cy="28377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92" name="矩形: 圓角 91"/>
          <p:cNvSpPr/>
          <p:nvPr/>
        </p:nvSpPr>
        <p:spPr>
          <a:xfrm>
            <a:off x="4182102" y="3444735"/>
            <a:ext cx="1673524"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Model</a:t>
            </a:r>
            <a:endParaRPr lang="zh-TW" altLang="en-US" sz="2400" dirty="0"/>
          </a:p>
        </p:txBody>
      </p:sp>
      <p:sp>
        <p:nvSpPr>
          <p:cNvPr id="93" name="文字方塊 92"/>
          <p:cNvSpPr txBox="1"/>
          <p:nvPr/>
        </p:nvSpPr>
        <p:spPr>
          <a:xfrm>
            <a:off x="7371962" y="4513817"/>
            <a:ext cx="1503760" cy="52322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en-US" altLang="zh-TW" sz="2800" dirty="0"/>
              <a:t>seq2seq</a:t>
            </a:r>
            <a:endParaRPr lang="zh-TW" altLang="en-US" sz="2800" dirty="0"/>
          </a:p>
        </p:txBody>
      </p:sp>
      <p:sp>
        <p:nvSpPr>
          <p:cNvPr id="3" name="矩形: 圓角 2"/>
          <p:cNvSpPr/>
          <p:nvPr/>
        </p:nvSpPr>
        <p:spPr>
          <a:xfrm>
            <a:off x="1450428" y="1283978"/>
            <a:ext cx="7118034" cy="156246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4" name="文字方塊 93"/>
          <p:cNvSpPr txBox="1"/>
          <p:nvPr/>
        </p:nvSpPr>
        <p:spPr>
          <a:xfrm>
            <a:off x="5498615" y="737891"/>
            <a:ext cx="3235482" cy="523220"/>
          </a:xfrm>
          <a:prstGeom prst="rect">
            <a:avLst/>
          </a:prstGeom>
          <a:noFill/>
        </p:spPr>
        <p:txBody>
          <a:bodyPr wrap="square">
            <a:spAutoFit/>
          </a:bodyPr>
          <a:lstStyle/>
          <a:p>
            <a:r>
              <a:rPr lang="zh-TW" altLang="en-US" sz="2800" dirty="0">
                <a:solidFill>
                  <a:srgbClr val="FF0000"/>
                </a:solidFill>
              </a:rPr>
              <a:t>focus of this lecture</a:t>
            </a:r>
            <a:endParaRPr lang="zh-TW" altLang="en-US" sz="2800" dirty="0">
              <a:solidFill>
                <a:srgbClr val="FF0000"/>
              </a:solidFill>
            </a:endParaRPr>
          </a:p>
        </p:txBody>
      </p:sp>
      <p:sp>
        <p:nvSpPr>
          <p:cNvPr id="2" name="投影片編號版面配置區 1"/>
          <p:cNvSpPr>
            <a:spLocks noGrp="1"/>
          </p:cNvSpPr>
          <p:nvPr>
            <p:ph type="sldNum" sz="quarter" idx="12"/>
          </p:nvPr>
        </p:nvSpPr>
        <p:spPr/>
        <p:txBody>
          <a:bodyPr/>
          <a:lstStyle/>
          <a:p>
            <a:fld id="{14FE7D4A-7B99-4F9B-9C7F-3AECE8C25A38}" type="slidenum">
              <a:rPr lang="zh-TW" altLang="en-US" smtClean="0"/>
            </a:fld>
            <a:endParaRPr lang="zh-TW" altLang="en-US"/>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9" grpId="0" animBg="1"/>
      <p:bldP spid="60" grpId="0" animBg="1"/>
      <p:bldP spid="61" grpId="0" animBg="1"/>
      <p:bldP spid="64" grpId="0" animBg="1"/>
      <p:bldP spid="65" grpId="0" animBg="1"/>
      <p:bldP spid="66" grpId="0" animBg="1"/>
      <p:bldP spid="67" grpId="0" animBg="1"/>
      <p:bldP spid="68" grpId="0" animBg="1"/>
      <p:bldP spid="69" grpId="0" animBg="1"/>
      <p:bldP spid="70" grpId="0"/>
      <p:bldP spid="72" grpId="0"/>
      <p:bldP spid="75" grpId="0" animBg="1"/>
      <p:bldP spid="82" grpId="0"/>
      <p:bldP spid="93" grpId="0" animBg="1"/>
      <p:bldP spid="3" grpId="0" animBg="1"/>
      <p:bldP spid="9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Sequence Labeling </a:t>
            </a:r>
            <a:endParaRPr lang="zh-TW" altLang="en-US" dirty="0"/>
          </a:p>
        </p:txBody>
      </p:sp>
      <p:sp>
        <p:nvSpPr>
          <p:cNvPr id="5" name="矩形: 圓角 4"/>
          <p:cNvSpPr/>
          <p:nvPr/>
        </p:nvSpPr>
        <p:spPr>
          <a:xfrm>
            <a:off x="1610199" y="5536988"/>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6" name="矩形: 圓角 5"/>
          <p:cNvSpPr/>
          <p:nvPr/>
        </p:nvSpPr>
        <p:spPr>
          <a:xfrm>
            <a:off x="3510791" y="5536988"/>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7" name="矩形: 圓角 6"/>
          <p:cNvSpPr/>
          <p:nvPr/>
        </p:nvSpPr>
        <p:spPr>
          <a:xfrm>
            <a:off x="5411383" y="5536988"/>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 name="矩形: 圓角 7"/>
          <p:cNvSpPr/>
          <p:nvPr/>
        </p:nvSpPr>
        <p:spPr>
          <a:xfrm>
            <a:off x="7311976" y="5536988"/>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9" name="矩形: 圓角 8"/>
          <p:cNvSpPr/>
          <p:nvPr/>
        </p:nvSpPr>
        <p:spPr>
          <a:xfrm>
            <a:off x="1271665" y="4139349"/>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cxnSp>
        <p:nvCxnSpPr>
          <p:cNvPr id="10" name="直線單箭頭接點 9"/>
          <p:cNvCxnSpPr/>
          <p:nvPr/>
        </p:nvCxnSpPr>
        <p:spPr>
          <a:xfrm flipV="1">
            <a:off x="1736429" y="4951585"/>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flipV="1">
            <a:off x="3630059" y="4951585"/>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flipV="1">
            <a:off x="5537049" y="4978090"/>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flipV="1">
            <a:off x="7436746" y="4978090"/>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圓角 15"/>
          <p:cNvSpPr/>
          <p:nvPr/>
        </p:nvSpPr>
        <p:spPr>
          <a:xfrm>
            <a:off x="3158440" y="4139349"/>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17" name="矩形: 圓角 16"/>
          <p:cNvSpPr/>
          <p:nvPr/>
        </p:nvSpPr>
        <p:spPr>
          <a:xfrm>
            <a:off x="5059032" y="4139348"/>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18" name="矩形: 圓角 17"/>
          <p:cNvSpPr/>
          <p:nvPr/>
        </p:nvSpPr>
        <p:spPr>
          <a:xfrm>
            <a:off x="6971982" y="4139348"/>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cxnSp>
        <p:nvCxnSpPr>
          <p:cNvPr id="19" name="直線單箭頭接點 18"/>
          <p:cNvCxnSpPr/>
          <p:nvPr/>
        </p:nvCxnSpPr>
        <p:spPr>
          <a:xfrm flipV="1">
            <a:off x="1736429" y="3576670"/>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flipV="1">
            <a:off x="3630059" y="3576670"/>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flipV="1">
            <a:off x="5537049" y="3603175"/>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flipV="1">
            <a:off x="7436746" y="3603175"/>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橢圓 23"/>
          <p:cNvSpPr/>
          <p:nvPr/>
        </p:nvSpPr>
        <p:spPr>
          <a:xfrm>
            <a:off x="1593974" y="3199949"/>
            <a:ext cx="283779" cy="28377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5" name="橢圓 24"/>
          <p:cNvSpPr/>
          <p:nvPr/>
        </p:nvSpPr>
        <p:spPr>
          <a:xfrm>
            <a:off x="3488169" y="3199949"/>
            <a:ext cx="283779" cy="28377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26" name="橢圓 25"/>
          <p:cNvSpPr/>
          <p:nvPr/>
        </p:nvSpPr>
        <p:spPr>
          <a:xfrm>
            <a:off x="5405438" y="3206863"/>
            <a:ext cx="283779" cy="28377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7" name="橢圓 26"/>
          <p:cNvSpPr/>
          <p:nvPr/>
        </p:nvSpPr>
        <p:spPr>
          <a:xfrm>
            <a:off x="7286381" y="3206862"/>
            <a:ext cx="283779" cy="28377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cxnSp>
        <p:nvCxnSpPr>
          <p:cNvPr id="28" name="直線單箭頭接點 27"/>
          <p:cNvCxnSpPr/>
          <p:nvPr/>
        </p:nvCxnSpPr>
        <p:spPr>
          <a:xfrm flipV="1">
            <a:off x="1861529" y="4978091"/>
            <a:ext cx="1649262" cy="4659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p:nvPr/>
        </p:nvCxnSpPr>
        <p:spPr>
          <a:xfrm flipV="1">
            <a:off x="3704460" y="4964837"/>
            <a:ext cx="1649262" cy="4659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p:nvPr/>
        </p:nvCxnSpPr>
        <p:spPr>
          <a:xfrm flipV="1">
            <a:off x="5720377" y="4948156"/>
            <a:ext cx="1649262" cy="4659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p:nvPr/>
        </p:nvCxnSpPr>
        <p:spPr>
          <a:xfrm flipV="1">
            <a:off x="-4496" y="5024562"/>
            <a:ext cx="1649262" cy="4659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flipH="1" flipV="1">
            <a:off x="1828093" y="4978090"/>
            <a:ext cx="1649262" cy="4659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flipH="1" flipV="1">
            <a:off x="3757226" y="4989387"/>
            <a:ext cx="1649262" cy="4659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flipH="1" flipV="1">
            <a:off x="5686359" y="4980745"/>
            <a:ext cx="1649262" cy="4659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flipH="1" flipV="1">
            <a:off x="7494738" y="4962882"/>
            <a:ext cx="1649262" cy="4659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文字方塊 37"/>
          <p:cNvSpPr txBox="1"/>
          <p:nvPr/>
        </p:nvSpPr>
        <p:spPr>
          <a:xfrm>
            <a:off x="3477355" y="1329454"/>
            <a:ext cx="5237391" cy="461665"/>
          </a:xfrm>
          <a:prstGeom prst="rect">
            <a:avLst/>
          </a:prstGeom>
          <a:noFill/>
        </p:spPr>
        <p:txBody>
          <a:bodyPr wrap="square" rtlCol="0">
            <a:spAutoFit/>
          </a:bodyPr>
          <a:lstStyle/>
          <a:p>
            <a:r>
              <a:rPr lang="en-US" altLang="zh-TW" sz="2400" dirty="0"/>
              <a:t>Is it possible to consider the context?</a:t>
            </a:r>
            <a:endParaRPr lang="zh-TW" altLang="en-US" sz="2400" dirty="0"/>
          </a:p>
        </p:txBody>
      </p:sp>
      <p:sp>
        <p:nvSpPr>
          <p:cNvPr id="39" name="文字方塊 38"/>
          <p:cNvSpPr txBox="1"/>
          <p:nvPr/>
        </p:nvSpPr>
        <p:spPr>
          <a:xfrm>
            <a:off x="1432819" y="6238331"/>
            <a:ext cx="607219" cy="461665"/>
          </a:xfrm>
          <a:prstGeom prst="rect">
            <a:avLst/>
          </a:prstGeom>
          <a:noFill/>
        </p:spPr>
        <p:txBody>
          <a:bodyPr wrap="square" rtlCol="0">
            <a:spAutoFit/>
          </a:bodyPr>
          <a:lstStyle/>
          <a:p>
            <a:pPr algn="ctr"/>
            <a:r>
              <a:rPr lang="en-US" altLang="zh-TW" sz="2400" dirty="0"/>
              <a:t>I</a:t>
            </a:r>
            <a:endParaRPr lang="zh-TW" altLang="en-US" sz="2400" dirty="0"/>
          </a:p>
        </p:txBody>
      </p:sp>
      <p:sp>
        <p:nvSpPr>
          <p:cNvPr id="40" name="文字方塊 39"/>
          <p:cNvSpPr txBox="1"/>
          <p:nvPr/>
        </p:nvSpPr>
        <p:spPr>
          <a:xfrm>
            <a:off x="3276506" y="6238331"/>
            <a:ext cx="719900" cy="461665"/>
          </a:xfrm>
          <a:prstGeom prst="rect">
            <a:avLst/>
          </a:prstGeom>
          <a:noFill/>
        </p:spPr>
        <p:txBody>
          <a:bodyPr wrap="square" rtlCol="0">
            <a:spAutoFit/>
          </a:bodyPr>
          <a:lstStyle/>
          <a:p>
            <a:pPr algn="ctr"/>
            <a:r>
              <a:rPr lang="en-US" altLang="zh-TW" sz="2400" dirty="0"/>
              <a:t>saw</a:t>
            </a:r>
            <a:endParaRPr lang="zh-TW" altLang="en-US" sz="2400" dirty="0"/>
          </a:p>
        </p:txBody>
      </p:sp>
      <p:sp>
        <p:nvSpPr>
          <p:cNvPr id="41" name="文字方塊 40"/>
          <p:cNvSpPr txBox="1"/>
          <p:nvPr/>
        </p:nvSpPr>
        <p:spPr>
          <a:xfrm>
            <a:off x="5177098" y="6272343"/>
            <a:ext cx="719900" cy="461665"/>
          </a:xfrm>
          <a:prstGeom prst="rect">
            <a:avLst/>
          </a:prstGeom>
          <a:noFill/>
        </p:spPr>
        <p:txBody>
          <a:bodyPr wrap="square" rtlCol="0">
            <a:spAutoFit/>
          </a:bodyPr>
          <a:lstStyle/>
          <a:p>
            <a:pPr algn="ctr"/>
            <a:r>
              <a:rPr lang="en-US" altLang="zh-TW" sz="2400" dirty="0"/>
              <a:t>a</a:t>
            </a:r>
            <a:endParaRPr lang="zh-TW" altLang="en-US" sz="2400" dirty="0"/>
          </a:p>
        </p:txBody>
      </p:sp>
      <p:sp>
        <p:nvSpPr>
          <p:cNvPr id="42" name="文字方塊 41"/>
          <p:cNvSpPr txBox="1"/>
          <p:nvPr/>
        </p:nvSpPr>
        <p:spPr>
          <a:xfrm>
            <a:off x="7077690" y="6261025"/>
            <a:ext cx="719900" cy="461665"/>
          </a:xfrm>
          <a:prstGeom prst="rect">
            <a:avLst/>
          </a:prstGeom>
          <a:noFill/>
        </p:spPr>
        <p:txBody>
          <a:bodyPr wrap="square" rtlCol="0">
            <a:spAutoFit/>
          </a:bodyPr>
          <a:lstStyle/>
          <a:p>
            <a:pPr algn="ctr"/>
            <a:r>
              <a:rPr lang="en-US" altLang="zh-TW" sz="2400" dirty="0"/>
              <a:t>saw</a:t>
            </a:r>
            <a:endParaRPr lang="zh-TW" altLang="en-US" sz="2400" dirty="0"/>
          </a:p>
        </p:txBody>
      </p:sp>
      <p:grpSp>
        <p:nvGrpSpPr>
          <p:cNvPr id="45" name="群組 44"/>
          <p:cNvGrpSpPr/>
          <p:nvPr/>
        </p:nvGrpSpPr>
        <p:grpSpPr>
          <a:xfrm>
            <a:off x="702031" y="1900803"/>
            <a:ext cx="2677057" cy="830997"/>
            <a:chOff x="6249484" y="1684426"/>
            <a:chExt cx="2677057" cy="830997"/>
          </a:xfrm>
        </p:grpSpPr>
        <p:sp>
          <p:nvSpPr>
            <p:cNvPr id="43" name="矩形: 圓角 42"/>
            <p:cNvSpPr/>
            <p:nvPr/>
          </p:nvSpPr>
          <p:spPr>
            <a:xfrm>
              <a:off x="6249484" y="1719303"/>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44" name="文字方塊 43"/>
            <p:cNvSpPr txBox="1"/>
            <p:nvPr/>
          </p:nvSpPr>
          <p:spPr>
            <a:xfrm>
              <a:off x="7277279" y="1684426"/>
              <a:ext cx="1649262" cy="830997"/>
            </a:xfrm>
            <a:prstGeom prst="rect">
              <a:avLst/>
            </a:prstGeom>
            <a:noFill/>
          </p:spPr>
          <p:txBody>
            <a:bodyPr wrap="square" rtlCol="0">
              <a:spAutoFit/>
            </a:bodyPr>
            <a:lstStyle/>
            <a:p>
              <a:r>
                <a:rPr lang="en-US" altLang="zh-TW" sz="2400" dirty="0"/>
                <a:t>Fully-connected</a:t>
              </a:r>
              <a:endParaRPr lang="en-US" altLang="zh-TW" sz="2400" dirty="0"/>
            </a:p>
          </p:txBody>
        </p:sp>
      </p:grpSp>
      <p:sp>
        <p:nvSpPr>
          <p:cNvPr id="47" name="文字方塊 46"/>
          <p:cNvSpPr txBox="1"/>
          <p:nvPr/>
        </p:nvSpPr>
        <p:spPr>
          <a:xfrm>
            <a:off x="5005130" y="1791119"/>
            <a:ext cx="3933704" cy="461665"/>
          </a:xfrm>
          <a:prstGeom prst="rect">
            <a:avLst/>
          </a:prstGeom>
          <a:noFill/>
        </p:spPr>
        <p:txBody>
          <a:bodyPr wrap="square" rtlCol="0">
            <a:spAutoFit/>
          </a:bodyPr>
          <a:lstStyle/>
          <a:p>
            <a:r>
              <a:rPr lang="en-US" altLang="zh-TW" sz="2400" dirty="0"/>
              <a:t>FC can consider the neighbor </a:t>
            </a:r>
            <a:endParaRPr lang="zh-TW" altLang="en-US" sz="2400" dirty="0"/>
          </a:p>
        </p:txBody>
      </p:sp>
      <p:sp>
        <p:nvSpPr>
          <p:cNvPr id="48" name="文字方塊 47"/>
          <p:cNvSpPr txBox="1"/>
          <p:nvPr/>
        </p:nvSpPr>
        <p:spPr>
          <a:xfrm>
            <a:off x="3477355" y="2236962"/>
            <a:ext cx="5519866" cy="461665"/>
          </a:xfrm>
          <a:prstGeom prst="rect">
            <a:avLst/>
          </a:prstGeom>
          <a:noFill/>
        </p:spPr>
        <p:txBody>
          <a:bodyPr wrap="square" rtlCol="0">
            <a:spAutoFit/>
          </a:bodyPr>
          <a:lstStyle/>
          <a:p>
            <a:r>
              <a:rPr lang="en-US" altLang="zh-TW" sz="2400" dirty="0"/>
              <a:t>How to consider the whole sequence? </a:t>
            </a:r>
            <a:endParaRPr lang="zh-TW" altLang="en-US" sz="2400" dirty="0"/>
          </a:p>
        </p:txBody>
      </p:sp>
      <p:sp>
        <p:nvSpPr>
          <p:cNvPr id="49" name="矩形: 圓角 48"/>
          <p:cNvSpPr/>
          <p:nvPr/>
        </p:nvSpPr>
        <p:spPr>
          <a:xfrm>
            <a:off x="1492690" y="5426588"/>
            <a:ext cx="4287532" cy="88521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46280" y="5610356"/>
            <a:ext cx="1346410" cy="461665"/>
          </a:xfrm>
          <a:prstGeom prst="rect">
            <a:avLst/>
          </a:prstGeom>
          <a:noFill/>
        </p:spPr>
        <p:txBody>
          <a:bodyPr wrap="square" rtlCol="0">
            <a:spAutoFit/>
          </a:bodyPr>
          <a:lstStyle/>
          <a:p>
            <a:pPr algn="r"/>
            <a:r>
              <a:rPr lang="en-US" altLang="zh-TW" sz="2400" dirty="0">
                <a:solidFill>
                  <a:srgbClr val="FF0000"/>
                </a:solidFill>
              </a:rPr>
              <a:t>window</a:t>
            </a:r>
            <a:endParaRPr lang="zh-TW" altLang="en-US" sz="2400" dirty="0">
              <a:solidFill>
                <a:srgbClr val="FF0000"/>
              </a:solidFill>
            </a:endParaRPr>
          </a:p>
        </p:txBody>
      </p:sp>
      <p:sp>
        <p:nvSpPr>
          <p:cNvPr id="46" name="文字方塊 45"/>
          <p:cNvSpPr txBox="1"/>
          <p:nvPr/>
        </p:nvSpPr>
        <p:spPr>
          <a:xfrm>
            <a:off x="4087968" y="2653055"/>
            <a:ext cx="5519866" cy="461665"/>
          </a:xfrm>
          <a:prstGeom prst="rect">
            <a:avLst/>
          </a:prstGeom>
          <a:noFill/>
        </p:spPr>
        <p:txBody>
          <a:bodyPr wrap="square" rtlCol="0">
            <a:spAutoFit/>
          </a:bodyPr>
          <a:lstStyle/>
          <a:p>
            <a:r>
              <a:rPr lang="en-US" altLang="zh-TW" sz="2400" dirty="0"/>
              <a:t>a window covers the whole sequence?</a:t>
            </a:r>
            <a:endParaRPr lang="zh-TW" altLang="en-US" sz="2400" dirty="0"/>
          </a:p>
        </p:txBody>
      </p:sp>
      <p:sp>
        <p:nvSpPr>
          <p:cNvPr id="3" name="投影片編號版面配置區 2"/>
          <p:cNvSpPr>
            <a:spLocks noGrp="1"/>
          </p:cNvSpPr>
          <p:nvPr>
            <p:ph type="sldNum" sz="quarter" idx="12"/>
          </p:nvPr>
        </p:nvSpPr>
        <p:spPr/>
        <p:txBody>
          <a:bodyPr/>
          <a:lstStyle/>
          <a:p>
            <a:fld id="{14FE7D4A-7B99-4F9B-9C7F-3AECE8C25A38}" type="slidenum">
              <a:rPr lang="zh-TW" altLang="en-US" smtClean="0"/>
            </a:fld>
            <a:endParaRPr lang="zh-TW" altLang="en-US"/>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6" grpId="0" animBg="1"/>
      <p:bldP spid="17" grpId="0" animBg="1"/>
      <p:bldP spid="18" grpId="0" animBg="1"/>
      <p:bldP spid="24" grpId="0" animBg="1"/>
      <p:bldP spid="25" grpId="0" animBg="1"/>
      <p:bldP spid="26" grpId="0" animBg="1"/>
      <p:bldP spid="27" grpId="0" animBg="1"/>
      <p:bldP spid="38" grpId="0"/>
      <p:bldP spid="39" grpId="0"/>
      <p:bldP spid="40" grpId="0"/>
      <p:bldP spid="41" grpId="0"/>
      <p:bldP spid="42" grpId="0"/>
      <p:bldP spid="47" grpId="0"/>
      <p:bldP spid="48" grpId="0"/>
      <p:bldP spid="49" grpId="0" animBg="1"/>
      <p:bldP spid="4" grpId="0"/>
      <p:bldP spid="4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圓角 7"/>
          <p:cNvSpPr/>
          <p:nvPr/>
        </p:nvSpPr>
        <p:spPr>
          <a:xfrm>
            <a:off x="1262840" y="2135650"/>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13" name="矩形: 圓角 12"/>
          <p:cNvSpPr/>
          <p:nvPr/>
        </p:nvSpPr>
        <p:spPr>
          <a:xfrm>
            <a:off x="3149615" y="2135650"/>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14" name="矩形: 圓角 13"/>
          <p:cNvSpPr/>
          <p:nvPr/>
        </p:nvSpPr>
        <p:spPr>
          <a:xfrm>
            <a:off x="5050207" y="2135649"/>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15" name="矩形: 圓角 14"/>
          <p:cNvSpPr/>
          <p:nvPr/>
        </p:nvSpPr>
        <p:spPr>
          <a:xfrm>
            <a:off x="6963157" y="2135649"/>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cxnSp>
        <p:nvCxnSpPr>
          <p:cNvPr id="16" name="直線單箭頭接點 15"/>
          <p:cNvCxnSpPr/>
          <p:nvPr/>
        </p:nvCxnSpPr>
        <p:spPr>
          <a:xfrm flipV="1">
            <a:off x="1727604" y="1572971"/>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flipV="1">
            <a:off x="3621234" y="1572971"/>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flipV="1">
            <a:off x="5528224" y="1599476"/>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flipV="1">
            <a:off x="7427921" y="1599476"/>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橢圓 19"/>
          <p:cNvSpPr/>
          <p:nvPr/>
        </p:nvSpPr>
        <p:spPr>
          <a:xfrm>
            <a:off x="1585149" y="1196250"/>
            <a:ext cx="283779" cy="28377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1" name="橢圓 20"/>
          <p:cNvSpPr/>
          <p:nvPr/>
        </p:nvSpPr>
        <p:spPr>
          <a:xfrm>
            <a:off x="3479344" y="1196250"/>
            <a:ext cx="283779" cy="28377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22" name="橢圓 21"/>
          <p:cNvSpPr/>
          <p:nvPr/>
        </p:nvSpPr>
        <p:spPr>
          <a:xfrm>
            <a:off x="5396613" y="1203164"/>
            <a:ext cx="283779" cy="28377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3" name="橢圓 22"/>
          <p:cNvSpPr/>
          <p:nvPr/>
        </p:nvSpPr>
        <p:spPr>
          <a:xfrm>
            <a:off x="7277556" y="1203163"/>
            <a:ext cx="283779" cy="28377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39" name="矩形: 圓角 38"/>
          <p:cNvSpPr/>
          <p:nvPr/>
        </p:nvSpPr>
        <p:spPr>
          <a:xfrm>
            <a:off x="1257077" y="4357629"/>
            <a:ext cx="6629845" cy="757097"/>
          </a:xfrm>
          <a:prstGeom prst="roundRect">
            <a:avLst/>
          </a:prstGeom>
          <a:blipFill>
            <a:blip r:embed="rId1"/>
            <a:tile tx="0" ty="0" sx="100000" sy="100000" flip="none" algn="tl"/>
          </a:blipFill>
          <a:ln w="3810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Self-attention</a:t>
            </a:r>
            <a:endParaRPr lang="zh-TW" altLang="en-US" sz="2400" dirty="0"/>
          </a:p>
        </p:txBody>
      </p:sp>
      <p:cxnSp>
        <p:nvCxnSpPr>
          <p:cNvPr id="40" name="直線單箭頭接點 39"/>
          <p:cNvCxnSpPr/>
          <p:nvPr/>
        </p:nvCxnSpPr>
        <p:spPr>
          <a:xfrm flipH="1" flipV="1">
            <a:off x="1721275" y="5125075"/>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p:nvPr/>
        </p:nvCxnSpPr>
        <p:spPr>
          <a:xfrm flipH="1" flipV="1">
            <a:off x="3621868" y="5120910"/>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p:nvPr/>
        </p:nvCxnSpPr>
        <p:spPr>
          <a:xfrm flipH="1" flipV="1">
            <a:off x="5514971" y="511472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p:nvPr/>
        </p:nvCxnSpPr>
        <p:spPr>
          <a:xfrm flipH="1" flipV="1">
            <a:off x="7422158" y="5135424"/>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矩形: 圓角 47"/>
          <p:cNvSpPr/>
          <p:nvPr/>
        </p:nvSpPr>
        <p:spPr>
          <a:xfrm>
            <a:off x="1602483" y="3291588"/>
            <a:ext cx="251330" cy="669609"/>
          </a:xfrm>
          <a:prstGeom prst="roundRect">
            <a:avLst/>
          </a:prstGeom>
          <a:ln w="28575">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49" name="矩形: 圓角 48"/>
          <p:cNvSpPr/>
          <p:nvPr/>
        </p:nvSpPr>
        <p:spPr>
          <a:xfrm>
            <a:off x="3502460" y="3291588"/>
            <a:ext cx="251330" cy="669609"/>
          </a:xfrm>
          <a:prstGeom prst="roundRect">
            <a:avLst/>
          </a:prstGeom>
          <a:ln w="28575">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50" name="矩形: 圓角 49"/>
          <p:cNvSpPr/>
          <p:nvPr/>
        </p:nvSpPr>
        <p:spPr>
          <a:xfrm>
            <a:off x="5403052" y="3291588"/>
            <a:ext cx="251330" cy="669609"/>
          </a:xfrm>
          <a:prstGeom prst="roundRect">
            <a:avLst/>
          </a:prstGeom>
          <a:ln w="28575">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51" name="矩形: 圓角 50"/>
          <p:cNvSpPr/>
          <p:nvPr/>
        </p:nvSpPr>
        <p:spPr>
          <a:xfrm>
            <a:off x="7303645" y="3291588"/>
            <a:ext cx="251330" cy="669609"/>
          </a:xfrm>
          <a:prstGeom prst="roundRect">
            <a:avLst/>
          </a:prstGeom>
          <a:ln w="28575">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82" name="矩形: 圓角 81"/>
          <p:cNvSpPr/>
          <p:nvPr/>
        </p:nvSpPr>
        <p:spPr>
          <a:xfrm>
            <a:off x="1610199" y="5536988"/>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83" name="矩形: 圓角 82"/>
          <p:cNvSpPr/>
          <p:nvPr/>
        </p:nvSpPr>
        <p:spPr>
          <a:xfrm>
            <a:off x="3510791" y="5536988"/>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84" name="矩形: 圓角 83"/>
          <p:cNvSpPr/>
          <p:nvPr/>
        </p:nvSpPr>
        <p:spPr>
          <a:xfrm>
            <a:off x="5411383" y="5536988"/>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5" name="矩形: 圓角 84"/>
          <p:cNvSpPr/>
          <p:nvPr/>
        </p:nvSpPr>
        <p:spPr>
          <a:xfrm>
            <a:off x="7311976" y="5536988"/>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cxnSp>
        <p:nvCxnSpPr>
          <p:cNvPr id="86" name="直線單箭頭接點 85"/>
          <p:cNvCxnSpPr/>
          <p:nvPr/>
        </p:nvCxnSpPr>
        <p:spPr>
          <a:xfrm flipH="1" flipV="1">
            <a:off x="1721275" y="397154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單箭頭接點 86"/>
          <p:cNvCxnSpPr/>
          <p:nvPr/>
        </p:nvCxnSpPr>
        <p:spPr>
          <a:xfrm flipH="1" flipV="1">
            <a:off x="3621868" y="396738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87"/>
          <p:cNvCxnSpPr/>
          <p:nvPr/>
        </p:nvCxnSpPr>
        <p:spPr>
          <a:xfrm flipH="1" flipV="1">
            <a:off x="5514971" y="3961197"/>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p:nvPr/>
        </p:nvCxnSpPr>
        <p:spPr>
          <a:xfrm flipH="1" flipV="1">
            <a:off x="7422158" y="3981895"/>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p:nvPr/>
        </p:nvCxnSpPr>
        <p:spPr>
          <a:xfrm flipH="1" flipV="1">
            <a:off x="1721828" y="291235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p:cNvCxnSpPr/>
          <p:nvPr/>
        </p:nvCxnSpPr>
        <p:spPr>
          <a:xfrm flipH="1" flipV="1">
            <a:off x="3622421" y="290818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p:cNvCxnSpPr/>
          <p:nvPr/>
        </p:nvCxnSpPr>
        <p:spPr>
          <a:xfrm flipH="1" flipV="1">
            <a:off x="5515524" y="2902002"/>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單箭頭接點 92"/>
          <p:cNvCxnSpPr/>
          <p:nvPr/>
        </p:nvCxnSpPr>
        <p:spPr>
          <a:xfrm flipH="1" flipV="1">
            <a:off x="7422711" y="2922700"/>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文字方塊 93"/>
          <p:cNvSpPr txBox="1"/>
          <p:nvPr/>
        </p:nvSpPr>
        <p:spPr>
          <a:xfrm>
            <a:off x="369206" y="3242310"/>
            <a:ext cx="1177508" cy="830997"/>
          </a:xfrm>
          <a:prstGeom prst="rect">
            <a:avLst/>
          </a:prstGeom>
          <a:noFill/>
        </p:spPr>
        <p:txBody>
          <a:bodyPr wrap="square" rtlCol="0">
            <a:spAutoFit/>
          </a:bodyPr>
          <a:lstStyle/>
          <a:p>
            <a:pPr algn="r"/>
            <a:r>
              <a:rPr lang="en-US" altLang="zh-TW" sz="2400" dirty="0"/>
              <a:t>with context</a:t>
            </a:r>
            <a:endParaRPr lang="zh-TW" altLang="en-US" sz="2400" dirty="0"/>
          </a:p>
        </p:txBody>
      </p:sp>
      <p:sp>
        <p:nvSpPr>
          <p:cNvPr id="96" name="文字方塊 95"/>
          <p:cNvSpPr txBox="1"/>
          <p:nvPr/>
        </p:nvSpPr>
        <p:spPr>
          <a:xfrm>
            <a:off x="2391157" y="328487"/>
            <a:ext cx="4572000" cy="584775"/>
          </a:xfrm>
          <a:prstGeom prst="rect">
            <a:avLst/>
          </a:prstGeom>
          <a:noFill/>
        </p:spPr>
        <p:txBody>
          <a:bodyPr wrap="square">
            <a:spAutoFit/>
          </a:bodyPr>
          <a:lstStyle/>
          <a:p>
            <a:pPr algn="ctr"/>
            <a:r>
              <a:rPr lang="en-US" altLang="zh-TW" sz="3200" b="1" i="1" u="sng" dirty="0"/>
              <a:t>Self-attention</a:t>
            </a:r>
            <a:endParaRPr lang="zh-TW" altLang="en-US" sz="3200" b="1" i="1" u="sng" dirty="0"/>
          </a:p>
        </p:txBody>
      </p:sp>
      <p:sp>
        <p:nvSpPr>
          <p:cNvPr id="2" name="投影片編號版面配置區 1"/>
          <p:cNvSpPr>
            <a:spLocks noGrp="1"/>
          </p:cNvSpPr>
          <p:nvPr>
            <p:ph type="sldNum" sz="quarter" idx="12"/>
          </p:nvPr>
        </p:nvSpPr>
        <p:spPr/>
        <p:txBody>
          <a:bodyPr/>
          <a:lstStyle/>
          <a:p>
            <a:fld id="{14FE7D4A-7B99-4F9B-9C7F-3AECE8C25A38}" type="slidenum">
              <a:rPr lang="zh-TW" altLang="en-US" smtClean="0"/>
            </a:fld>
            <a:endParaRPr lang="zh-TW" altLang="en-US"/>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P spid="15" grpId="0" animBg="1"/>
      <p:bldP spid="39" grpId="0" animBg="1"/>
      <p:bldP spid="48" grpId="0" animBg="1"/>
      <p:bldP spid="49" grpId="0" animBg="1"/>
      <p:bldP spid="50" grpId="0" animBg="1"/>
      <p:bldP spid="51" grpId="0" animBg="1"/>
      <p:bldP spid="9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圓角 7"/>
          <p:cNvSpPr/>
          <p:nvPr/>
        </p:nvSpPr>
        <p:spPr>
          <a:xfrm>
            <a:off x="1270329" y="3181084"/>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13" name="矩形: 圓角 12"/>
          <p:cNvSpPr/>
          <p:nvPr/>
        </p:nvSpPr>
        <p:spPr>
          <a:xfrm>
            <a:off x="3157104" y="3181084"/>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14" name="矩形: 圓角 13"/>
          <p:cNvSpPr/>
          <p:nvPr/>
        </p:nvSpPr>
        <p:spPr>
          <a:xfrm>
            <a:off x="5057696" y="3181083"/>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15" name="矩形: 圓角 14"/>
          <p:cNvSpPr/>
          <p:nvPr/>
        </p:nvSpPr>
        <p:spPr>
          <a:xfrm>
            <a:off x="6970646" y="3181083"/>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39" name="矩形: 圓角 38"/>
          <p:cNvSpPr/>
          <p:nvPr/>
        </p:nvSpPr>
        <p:spPr>
          <a:xfrm>
            <a:off x="1257077" y="4357629"/>
            <a:ext cx="6629845" cy="757097"/>
          </a:xfrm>
          <a:prstGeom prst="roundRect">
            <a:avLst/>
          </a:prstGeom>
          <a:blipFill>
            <a:blip r:embed="rId1"/>
            <a:tile tx="0" ty="0" sx="100000" sy="100000" flip="none" algn="tl"/>
          </a:blipFill>
          <a:ln w="3810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Self-attention</a:t>
            </a:r>
            <a:endParaRPr lang="zh-TW" altLang="en-US" sz="2400" dirty="0"/>
          </a:p>
        </p:txBody>
      </p:sp>
      <p:cxnSp>
        <p:nvCxnSpPr>
          <p:cNvPr id="40" name="直線單箭頭接點 39"/>
          <p:cNvCxnSpPr/>
          <p:nvPr/>
        </p:nvCxnSpPr>
        <p:spPr>
          <a:xfrm flipH="1" flipV="1">
            <a:off x="1721275" y="5125075"/>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p:nvPr/>
        </p:nvCxnSpPr>
        <p:spPr>
          <a:xfrm flipH="1" flipV="1">
            <a:off x="3621868" y="5120910"/>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p:nvPr/>
        </p:nvCxnSpPr>
        <p:spPr>
          <a:xfrm flipH="1" flipV="1">
            <a:off x="5514971" y="511472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p:nvPr/>
        </p:nvCxnSpPr>
        <p:spPr>
          <a:xfrm flipH="1" flipV="1">
            <a:off x="7422158" y="5135424"/>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矩形: 圓角 81"/>
          <p:cNvSpPr/>
          <p:nvPr/>
        </p:nvSpPr>
        <p:spPr>
          <a:xfrm>
            <a:off x="1610199" y="5536988"/>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83" name="矩形: 圓角 82"/>
          <p:cNvSpPr/>
          <p:nvPr/>
        </p:nvSpPr>
        <p:spPr>
          <a:xfrm>
            <a:off x="3510791" y="5536988"/>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84" name="矩形: 圓角 83"/>
          <p:cNvSpPr/>
          <p:nvPr/>
        </p:nvSpPr>
        <p:spPr>
          <a:xfrm>
            <a:off x="5411383" y="5536988"/>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5" name="矩形: 圓角 84"/>
          <p:cNvSpPr/>
          <p:nvPr/>
        </p:nvSpPr>
        <p:spPr>
          <a:xfrm>
            <a:off x="7311976" y="5536988"/>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cxnSp>
        <p:nvCxnSpPr>
          <p:cNvPr id="86" name="直線單箭頭接點 85"/>
          <p:cNvCxnSpPr/>
          <p:nvPr/>
        </p:nvCxnSpPr>
        <p:spPr>
          <a:xfrm flipH="1" flipV="1">
            <a:off x="1721275" y="397154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單箭頭接點 86"/>
          <p:cNvCxnSpPr/>
          <p:nvPr/>
        </p:nvCxnSpPr>
        <p:spPr>
          <a:xfrm flipH="1" flipV="1">
            <a:off x="3621868" y="396738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87"/>
          <p:cNvCxnSpPr/>
          <p:nvPr/>
        </p:nvCxnSpPr>
        <p:spPr>
          <a:xfrm flipH="1" flipV="1">
            <a:off x="5514971" y="3961197"/>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p:nvPr/>
        </p:nvCxnSpPr>
        <p:spPr>
          <a:xfrm flipH="1" flipV="1">
            <a:off x="7422158" y="3981895"/>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圓角 71"/>
          <p:cNvSpPr/>
          <p:nvPr/>
        </p:nvSpPr>
        <p:spPr>
          <a:xfrm>
            <a:off x="1270329" y="2003131"/>
            <a:ext cx="6629845" cy="757097"/>
          </a:xfrm>
          <a:prstGeom prst="roundRect">
            <a:avLst/>
          </a:prstGeom>
          <a:blipFill>
            <a:blip r:embed="rId2"/>
            <a:tile tx="0" ty="0" sx="100000" sy="100000" flip="none" algn="tl"/>
          </a:blipFill>
          <a:ln w="3810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Self-attention</a:t>
            </a:r>
            <a:endParaRPr lang="zh-TW" altLang="en-US" sz="2400" dirty="0"/>
          </a:p>
        </p:txBody>
      </p:sp>
      <p:cxnSp>
        <p:nvCxnSpPr>
          <p:cNvPr id="73" name="直線單箭頭接點 72"/>
          <p:cNvCxnSpPr/>
          <p:nvPr/>
        </p:nvCxnSpPr>
        <p:spPr>
          <a:xfrm flipH="1" flipV="1">
            <a:off x="1734527" y="2770577"/>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p:cNvCxnSpPr/>
          <p:nvPr/>
        </p:nvCxnSpPr>
        <p:spPr>
          <a:xfrm flipH="1" flipV="1">
            <a:off x="3635120" y="2766412"/>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p:cNvCxnSpPr/>
          <p:nvPr/>
        </p:nvCxnSpPr>
        <p:spPr>
          <a:xfrm flipH="1" flipV="1">
            <a:off x="5528223" y="2760228"/>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p:nvPr/>
        </p:nvCxnSpPr>
        <p:spPr>
          <a:xfrm flipH="1" flipV="1">
            <a:off x="7435410" y="278092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p:nvPr/>
        </p:nvCxnSpPr>
        <p:spPr>
          <a:xfrm flipH="1" flipV="1">
            <a:off x="1734527" y="1617048"/>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p:cNvCxnSpPr/>
          <p:nvPr/>
        </p:nvCxnSpPr>
        <p:spPr>
          <a:xfrm flipH="1" flipV="1">
            <a:off x="3635120" y="1612883"/>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p:cNvCxnSpPr/>
          <p:nvPr/>
        </p:nvCxnSpPr>
        <p:spPr>
          <a:xfrm flipH="1" flipV="1">
            <a:off x="5528223" y="1606699"/>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p:nvPr/>
        </p:nvCxnSpPr>
        <p:spPr>
          <a:xfrm flipH="1" flipV="1">
            <a:off x="7435410" y="1627397"/>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p:nvPr/>
        </p:nvCxnSpPr>
        <p:spPr>
          <a:xfrm flipV="1">
            <a:off x="1714718" y="470107"/>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flipV="1">
            <a:off x="3630050" y="483566"/>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線單箭頭接點 96"/>
          <p:cNvCxnSpPr/>
          <p:nvPr/>
        </p:nvCxnSpPr>
        <p:spPr>
          <a:xfrm flipV="1">
            <a:off x="5528223" y="477708"/>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單箭頭接點 97"/>
          <p:cNvCxnSpPr/>
          <p:nvPr/>
        </p:nvCxnSpPr>
        <p:spPr>
          <a:xfrm flipV="1">
            <a:off x="7449924" y="484621"/>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橢圓 98"/>
          <p:cNvSpPr/>
          <p:nvPr/>
        </p:nvSpPr>
        <p:spPr>
          <a:xfrm>
            <a:off x="1593965" y="179415"/>
            <a:ext cx="283779" cy="28377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0" name="橢圓 99"/>
          <p:cNvSpPr/>
          <p:nvPr/>
        </p:nvSpPr>
        <p:spPr>
          <a:xfrm>
            <a:off x="3488160" y="179415"/>
            <a:ext cx="283779" cy="28377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101" name="橢圓 100"/>
          <p:cNvSpPr/>
          <p:nvPr/>
        </p:nvSpPr>
        <p:spPr>
          <a:xfrm>
            <a:off x="5390915" y="186329"/>
            <a:ext cx="283779" cy="28377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02" name="橢圓 101"/>
          <p:cNvSpPr/>
          <p:nvPr/>
        </p:nvSpPr>
        <p:spPr>
          <a:xfrm>
            <a:off x="7286372" y="186328"/>
            <a:ext cx="283779" cy="28377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68" name="矩形: 圓角 67"/>
          <p:cNvSpPr/>
          <p:nvPr/>
        </p:nvSpPr>
        <p:spPr>
          <a:xfrm>
            <a:off x="1283581" y="826586"/>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69" name="矩形: 圓角 68"/>
          <p:cNvSpPr/>
          <p:nvPr/>
        </p:nvSpPr>
        <p:spPr>
          <a:xfrm>
            <a:off x="3170356" y="826586"/>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70" name="矩形: 圓角 69"/>
          <p:cNvSpPr/>
          <p:nvPr/>
        </p:nvSpPr>
        <p:spPr>
          <a:xfrm>
            <a:off x="5070948" y="826585"/>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71" name="矩形: 圓角 70"/>
          <p:cNvSpPr/>
          <p:nvPr/>
        </p:nvSpPr>
        <p:spPr>
          <a:xfrm>
            <a:off x="6983898" y="826585"/>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2" name="投影片編號版面配置區 1"/>
          <p:cNvSpPr>
            <a:spLocks noGrp="1"/>
          </p:cNvSpPr>
          <p:nvPr>
            <p:ph type="sldNum" sz="quarter" idx="12"/>
          </p:nvPr>
        </p:nvSpPr>
        <p:spPr/>
        <p:txBody>
          <a:bodyPr/>
          <a:lstStyle/>
          <a:p>
            <a:fld id="{14FE7D4A-7B99-4F9B-9C7F-3AECE8C25A38}" type="slidenum">
              <a:rPr lang="zh-TW" altLang="en-US" smtClean="0"/>
            </a:fld>
            <a:endParaRPr lang="zh-TW" altLang="en-US"/>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99" grpId="0" animBg="1"/>
      <p:bldP spid="100" grpId="0" animBg="1"/>
      <p:bldP spid="101" grpId="0" animBg="1"/>
      <p:bldP spid="102" grpId="0" animBg="1"/>
      <p:bldP spid="68" grpId="0" animBg="1"/>
      <p:bldP spid="69" grpId="0" animBg="1"/>
      <p:bldP spid="70" grpId="0" animBg="1"/>
      <p:bldP spid="7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5"/>
          <p:cNvSpPr/>
          <p:nvPr/>
        </p:nvSpPr>
        <p:spPr>
          <a:xfrm>
            <a:off x="265075" y="75338"/>
            <a:ext cx="2522101" cy="584775"/>
          </a:xfrm>
          <a:prstGeom prst="rect">
            <a:avLst/>
          </a:prstGeom>
        </p:spPr>
        <p:txBody>
          <a:bodyPr wrap="none">
            <a:spAutoFit/>
          </a:bodyPr>
          <a:lstStyle/>
          <a:p>
            <a:r>
              <a:rPr lang="en-US" altLang="zh-TW" sz="3200" b="1" i="1" u="sng" dirty="0"/>
              <a:t>Self-attention</a:t>
            </a:r>
            <a:endParaRPr lang="zh-TW" altLang="en-US" sz="3200" b="1" i="1" u="sng" dirty="0"/>
          </a:p>
        </p:txBody>
      </p:sp>
      <p:sp>
        <p:nvSpPr>
          <p:cNvPr id="47" name="矩形 46"/>
          <p:cNvSpPr/>
          <p:nvPr/>
        </p:nvSpPr>
        <p:spPr>
          <a:xfrm>
            <a:off x="1066278" y="4874027"/>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48" name="矩形 47"/>
          <p:cNvSpPr/>
          <p:nvPr/>
        </p:nvSpPr>
        <p:spPr>
          <a:xfrm>
            <a:off x="3342069" y="487402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49" name="矩形 48"/>
          <p:cNvSpPr/>
          <p:nvPr/>
        </p:nvSpPr>
        <p:spPr>
          <a:xfrm>
            <a:off x="5574394" y="488889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50" name="矩形 49"/>
          <p:cNvSpPr/>
          <p:nvPr/>
        </p:nvSpPr>
        <p:spPr>
          <a:xfrm>
            <a:off x="7825858" y="4905697"/>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55" name="文字方塊 54"/>
              <p:cNvSpPr txBox="1"/>
              <p:nvPr/>
            </p:nvSpPr>
            <p:spPr>
              <a:xfrm>
                <a:off x="7726840" y="4960970"/>
                <a:ext cx="715161" cy="46897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p:sp>
            <p:nvSpPr>
              <p:cNvPr id="55" name="文字方塊 54"/>
              <p:cNvSpPr txBox="1">
                <a:spLocks noRot="1" noChangeAspect="1" noMove="1" noResize="1" noEditPoints="1" noAdjustHandles="1" noChangeArrowheads="1" noChangeShapeType="1" noTextEdit="1"/>
              </p:cNvSpPr>
              <p:nvPr/>
            </p:nvSpPr>
            <p:spPr>
              <a:xfrm>
                <a:off x="7726840" y="4960970"/>
                <a:ext cx="715161" cy="468975"/>
              </a:xfrm>
              <a:prstGeom prst="rect">
                <a:avLst/>
              </a:prstGeom>
              <a:blipFill rotWithShape="1">
                <a:blip r:embed="rId1"/>
                <a:stretch>
                  <a:fillRect l="-22" t="-75" r="43" b="1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6" name="文字方塊 55"/>
              <p:cNvSpPr txBox="1"/>
              <p:nvPr/>
            </p:nvSpPr>
            <p:spPr>
              <a:xfrm>
                <a:off x="5479166" y="4949897"/>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p:sp>
            <p:nvSpPr>
              <p:cNvPr id="56" name="文字方塊 55"/>
              <p:cNvSpPr txBox="1">
                <a:spLocks noRot="1" noChangeAspect="1" noMove="1" noResize="1" noEditPoints="1" noAdjustHandles="1" noChangeArrowheads="1" noChangeShapeType="1" noTextEdit="1"/>
              </p:cNvSpPr>
              <p:nvPr/>
            </p:nvSpPr>
            <p:spPr>
              <a:xfrm>
                <a:off x="5479166" y="4949897"/>
                <a:ext cx="715161" cy="470000"/>
              </a:xfrm>
              <a:prstGeom prst="rect">
                <a:avLst/>
              </a:prstGeom>
              <a:blipFill rotWithShape="1">
                <a:blip r:embed="rId2"/>
                <a:stretch>
                  <a:fillRect l="-54" t="-15" r="75" b="3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7" name="文字方塊 56"/>
              <p:cNvSpPr txBox="1"/>
              <p:nvPr/>
            </p:nvSpPr>
            <p:spPr>
              <a:xfrm>
                <a:off x="3266911" y="4949897"/>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p:sp>
            <p:nvSpPr>
              <p:cNvPr id="57" name="文字方塊 56"/>
              <p:cNvSpPr txBox="1">
                <a:spLocks noRot="1" noChangeAspect="1" noMove="1" noResize="1" noEditPoints="1" noAdjustHandles="1" noChangeArrowheads="1" noChangeShapeType="1" noTextEdit="1"/>
              </p:cNvSpPr>
              <p:nvPr/>
            </p:nvSpPr>
            <p:spPr>
              <a:xfrm>
                <a:off x="3266911" y="4949897"/>
                <a:ext cx="715161" cy="470000"/>
              </a:xfrm>
              <a:prstGeom prst="rect">
                <a:avLst/>
              </a:prstGeom>
              <a:blipFill rotWithShape="1">
                <a:blip r:embed="rId3"/>
                <a:stretch>
                  <a:fillRect l="-66" t="-15" r="87" b="3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8" name="文字方塊 57"/>
              <p:cNvSpPr txBox="1"/>
              <p:nvPr/>
            </p:nvSpPr>
            <p:spPr>
              <a:xfrm>
                <a:off x="973803" y="4942431"/>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p:sp>
            <p:nvSpPr>
              <p:cNvPr id="58" name="文字方塊 57"/>
              <p:cNvSpPr txBox="1">
                <a:spLocks noRot="1" noChangeAspect="1" noMove="1" noResize="1" noEditPoints="1" noAdjustHandles="1" noChangeArrowheads="1" noChangeShapeType="1" noTextEdit="1"/>
              </p:cNvSpPr>
              <p:nvPr/>
            </p:nvSpPr>
            <p:spPr>
              <a:xfrm>
                <a:off x="973803" y="4942431"/>
                <a:ext cx="715161" cy="470000"/>
              </a:xfrm>
              <a:prstGeom prst="rect">
                <a:avLst/>
              </a:prstGeom>
              <a:blipFill rotWithShape="1">
                <a:blip r:embed="rId4"/>
                <a:stretch>
                  <a:fillRect l="-49" t="-48" r="70" b="69"/>
                </a:stretch>
              </a:blipFill>
            </p:spPr>
            <p:txBody>
              <a:bodyPr/>
              <a:lstStyle/>
              <a:p>
                <a:r>
                  <a:rPr lang="zh-CN" altLang="en-US">
                    <a:noFill/>
                  </a:rPr>
                  <a:t> </a:t>
                </a:r>
              </a:p>
            </p:txBody>
          </p:sp>
        </mc:Fallback>
      </mc:AlternateContent>
      <p:sp>
        <p:nvSpPr>
          <p:cNvPr id="59" name="矩形 58"/>
          <p:cNvSpPr/>
          <p:nvPr/>
        </p:nvSpPr>
        <p:spPr>
          <a:xfrm>
            <a:off x="1052210" y="1028713"/>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60" name="矩形 59"/>
          <p:cNvSpPr/>
          <p:nvPr/>
        </p:nvSpPr>
        <p:spPr>
          <a:xfrm>
            <a:off x="3328001" y="1028712"/>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61" name="矩形 60"/>
          <p:cNvSpPr/>
          <p:nvPr/>
        </p:nvSpPr>
        <p:spPr>
          <a:xfrm>
            <a:off x="5560326" y="1043582"/>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62" name="矩形 61"/>
          <p:cNvSpPr/>
          <p:nvPr/>
        </p:nvSpPr>
        <p:spPr>
          <a:xfrm>
            <a:off x="7811790" y="1060383"/>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63" name="文字方塊 62"/>
              <p:cNvSpPr txBox="1"/>
              <p:nvPr/>
            </p:nvSpPr>
            <p:spPr>
              <a:xfrm>
                <a:off x="7712772" y="1115656"/>
                <a:ext cx="715161" cy="46897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p:sp>
            <p:nvSpPr>
              <p:cNvPr id="63" name="文字方塊 62"/>
              <p:cNvSpPr txBox="1">
                <a:spLocks noRot="1" noChangeAspect="1" noMove="1" noResize="1" noEditPoints="1" noAdjustHandles="1" noChangeArrowheads="1" noChangeShapeType="1" noTextEdit="1"/>
              </p:cNvSpPr>
              <p:nvPr/>
            </p:nvSpPr>
            <p:spPr>
              <a:xfrm>
                <a:off x="7712772" y="1115656"/>
                <a:ext cx="715161" cy="468975"/>
              </a:xfrm>
              <a:prstGeom prst="rect">
                <a:avLst/>
              </a:prstGeom>
              <a:blipFill rotWithShape="1">
                <a:blip r:embed="rId5"/>
                <a:stretch>
                  <a:fillRect l="-9" t="-127" r="30" b="6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4" name="文字方塊 63"/>
              <p:cNvSpPr txBox="1"/>
              <p:nvPr/>
            </p:nvSpPr>
            <p:spPr>
              <a:xfrm>
                <a:off x="5465098" y="1104583"/>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p:sp>
            <p:nvSpPr>
              <p:cNvPr id="64" name="文字方塊 63"/>
              <p:cNvSpPr txBox="1">
                <a:spLocks noRot="1" noChangeAspect="1" noMove="1" noResize="1" noEditPoints="1" noAdjustHandles="1" noChangeArrowheads="1" noChangeShapeType="1" noTextEdit="1"/>
              </p:cNvSpPr>
              <p:nvPr/>
            </p:nvSpPr>
            <p:spPr>
              <a:xfrm>
                <a:off x="5465098" y="1104583"/>
                <a:ext cx="715161" cy="470000"/>
              </a:xfrm>
              <a:prstGeom prst="rect">
                <a:avLst/>
              </a:prstGeom>
              <a:blipFill rotWithShape="1">
                <a:blip r:embed="rId6"/>
                <a:stretch>
                  <a:fillRect l="-40" t="-68" r="61" b="8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5" name="文字方塊 64"/>
              <p:cNvSpPr txBox="1"/>
              <p:nvPr/>
            </p:nvSpPr>
            <p:spPr>
              <a:xfrm>
                <a:off x="3252843" y="1104583"/>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p:sp>
            <p:nvSpPr>
              <p:cNvPr id="65" name="文字方塊 64"/>
              <p:cNvSpPr txBox="1">
                <a:spLocks noRot="1" noChangeAspect="1" noMove="1" noResize="1" noEditPoints="1" noAdjustHandles="1" noChangeArrowheads="1" noChangeShapeType="1" noTextEdit="1"/>
              </p:cNvSpPr>
              <p:nvPr/>
            </p:nvSpPr>
            <p:spPr>
              <a:xfrm>
                <a:off x="3252843" y="1104583"/>
                <a:ext cx="715161" cy="470000"/>
              </a:xfrm>
              <a:prstGeom prst="rect">
                <a:avLst/>
              </a:prstGeom>
              <a:blipFill rotWithShape="1">
                <a:blip r:embed="rId7"/>
                <a:stretch>
                  <a:fillRect l="-52" t="-68" r="73" b="8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6" name="文字方塊 65"/>
              <p:cNvSpPr txBox="1"/>
              <p:nvPr/>
            </p:nvSpPr>
            <p:spPr>
              <a:xfrm>
                <a:off x="959735" y="1097117"/>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p:sp>
            <p:nvSpPr>
              <p:cNvPr id="66" name="文字方塊 65"/>
              <p:cNvSpPr txBox="1">
                <a:spLocks noRot="1" noChangeAspect="1" noMove="1" noResize="1" noEditPoints="1" noAdjustHandles="1" noChangeArrowheads="1" noChangeShapeType="1" noTextEdit="1"/>
              </p:cNvSpPr>
              <p:nvPr/>
            </p:nvSpPr>
            <p:spPr>
              <a:xfrm>
                <a:off x="959735" y="1097117"/>
                <a:ext cx="715161" cy="470000"/>
              </a:xfrm>
              <a:prstGeom prst="rect">
                <a:avLst/>
              </a:prstGeom>
              <a:blipFill rotWithShape="1">
                <a:blip r:embed="rId8"/>
                <a:stretch>
                  <a:fillRect l="-35" t="-100" r="56" b="122"/>
                </a:stretch>
              </a:blipFill>
            </p:spPr>
            <p:txBody>
              <a:bodyPr/>
              <a:lstStyle/>
              <a:p>
                <a:r>
                  <a:rPr lang="zh-CN" altLang="en-US">
                    <a:noFill/>
                  </a:rPr>
                  <a:t> </a:t>
                </a:r>
              </a:p>
            </p:txBody>
          </p:sp>
        </mc:Fallback>
      </mc:AlternateContent>
      <p:sp>
        <p:nvSpPr>
          <p:cNvPr id="67" name="矩形: 圓角 66"/>
          <p:cNvSpPr/>
          <p:nvPr/>
        </p:nvSpPr>
        <p:spPr>
          <a:xfrm>
            <a:off x="618983" y="2082019"/>
            <a:ext cx="8074850" cy="2409106"/>
          </a:xfrm>
          <a:prstGeom prst="roundRect">
            <a:avLst/>
          </a:prstGeom>
          <a:blipFill>
            <a:blip r:embed="rId9"/>
            <a:tile tx="0" ty="0" sx="100000" sy="100000" flip="none" algn="tl"/>
          </a:blipFill>
          <a:ln w="3810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cxnSp>
        <p:nvCxnSpPr>
          <p:cNvPr id="68" name="直線單箭頭接點 67"/>
          <p:cNvCxnSpPr/>
          <p:nvPr/>
        </p:nvCxnSpPr>
        <p:spPr>
          <a:xfrm flipH="1" flipV="1">
            <a:off x="1307728" y="446961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p:nvPr/>
        </p:nvCxnSpPr>
        <p:spPr>
          <a:xfrm flipH="1" flipV="1">
            <a:off x="3607800" y="446961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p:nvPr/>
        </p:nvCxnSpPr>
        <p:spPr>
          <a:xfrm flipH="1" flipV="1">
            <a:off x="5824460" y="452279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p:nvPr/>
        </p:nvCxnSpPr>
        <p:spPr>
          <a:xfrm flipH="1" flipV="1">
            <a:off x="8055203" y="452279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0" name="群組 79"/>
          <p:cNvGrpSpPr/>
          <p:nvPr/>
        </p:nvGrpSpPr>
        <p:grpSpPr>
          <a:xfrm>
            <a:off x="1282670" y="1654217"/>
            <a:ext cx="6747475" cy="436086"/>
            <a:chOff x="1460128" y="4622011"/>
            <a:chExt cx="6747475" cy="436086"/>
          </a:xfrm>
        </p:grpSpPr>
        <p:cxnSp>
          <p:nvCxnSpPr>
            <p:cNvPr id="76" name="直線單箭頭接點 75"/>
            <p:cNvCxnSpPr/>
            <p:nvPr/>
          </p:nvCxnSpPr>
          <p:spPr>
            <a:xfrm flipH="1" flipV="1">
              <a:off x="1460128" y="462201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p:nvPr/>
          </p:nvCxnSpPr>
          <p:spPr>
            <a:xfrm flipH="1" flipV="1">
              <a:off x="3760200" y="462201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p:cNvCxnSpPr/>
            <p:nvPr/>
          </p:nvCxnSpPr>
          <p:spPr>
            <a:xfrm flipH="1" flipV="1">
              <a:off x="5976860" y="467519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p:cNvCxnSpPr/>
            <p:nvPr/>
          </p:nvCxnSpPr>
          <p:spPr>
            <a:xfrm flipH="1" flipV="1">
              <a:off x="8207603" y="467519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82" name="直線單箭頭接點 81"/>
          <p:cNvCxnSpPr/>
          <p:nvPr/>
        </p:nvCxnSpPr>
        <p:spPr>
          <a:xfrm flipH="1" flipV="1">
            <a:off x="1275539" y="2149428"/>
            <a:ext cx="0" cy="232018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p:cNvCxnSpPr/>
          <p:nvPr/>
        </p:nvCxnSpPr>
        <p:spPr>
          <a:xfrm flipH="1" flipV="1">
            <a:off x="1391141" y="2164298"/>
            <a:ext cx="2183506" cy="230531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6" name="直線單箭頭接點 85"/>
          <p:cNvCxnSpPr/>
          <p:nvPr/>
        </p:nvCxnSpPr>
        <p:spPr>
          <a:xfrm flipH="1" flipV="1">
            <a:off x="1513876" y="2164298"/>
            <a:ext cx="4277430" cy="2326827"/>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p:cNvCxnSpPr/>
          <p:nvPr/>
        </p:nvCxnSpPr>
        <p:spPr>
          <a:xfrm flipH="1" flipV="1">
            <a:off x="1688964" y="2149428"/>
            <a:ext cx="6381388" cy="2313425"/>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p:nvPr/>
        </p:nvCxnSpPr>
        <p:spPr>
          <a:xfrm flipH="1" flipV="1">
            <a:off x="3566647" y="2146048"/>
            <a:ext cx="0" cy="232018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flipH="1" flipV="1">
            <a:off x="5812957" y="2142670"/>
            <a:ext cx="0" cy="232018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p:nvPr/>
        </p:nvCxnSpPr>
        <p:spPr>
          <a:xfrm flipH="1" flipV="1">
            <a:off x="8044366" y="2142669"/>
            <a:ext cx="0" cy="232018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7" name="直線單箭頭接點 96"/>
          <p:cNvCxnSpPr/>
          <p:nvPr/>
        </p:nvCxnSpPr>
        <p:spPr>
          <a:xfrm flipV="1">
            <a:off x="1339917" y="2149429"/>
            <a:ext cx="2167031" cy="231342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1" name="直線單箭頭接點 100"/>
          <p:cNvCxnSpPr/>
          <p:nvPr/>
        </p:nvCxnSpPr>
        <p:spPr>
          <a:xfrm flipH="1" flipV="1">
            <a:off x="3638127" y="2164297"/>
            <a:ext cx="2147321" cy="2283801"/>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p:nvPr/>
        </p:nvCxnSpPr>
        <p:spPr>
          <a:xfrm flipH="1" flipV="1">
            <a:off x="3713095" y="2156832"/>
            <a:ext cx="4331271" cy="2306020"/>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7" name="直線單箭頭接點 106"/>
          <p:cNvCxnSpPr/>
          <p:nvPr/>
        </p:nvCxnSpPr>
        <p:spPr>
          <a:xfrm flipH="1" flipV="1">
            <a:off x="5865755" y="2134504"/>
            <a:ext cx="2189448" cy="2313594"/>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9" name="直線單箭頭接點 108"/>
          <p:cNvCxnSpPr/>
          <p:nvPr/>
        </p:nvCxnSpPr>
        <p:spPr>
          <a:xfrm flipV="1">
            <a:off x="3588299" y="2139292"/>
            <a:ext cx="2176602" cy="2330318"/>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2" name="直線單箭頭接點 111"/>
          <p:cNvCxnSpPr/>
          <p:nvPr/>
        </p:nvCxnSpPr>
        <p:spPr>
          <a:xfrm flipV="1">
            <a:off x="1339917" y="2139292"/>
            <a:ext cx="4320640" cy="2337784"/>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5" name="直線單箭頭接點 114"/>
          <p:cNvCxnSpPr/>
          <p:nvPr/>
        </p:nvCxnSpPr>
        <p:spPr>
          <a:xfrm flipV="1">
            <a:off x="1281743" y="2156832"/>
            <a:ext cx="6522340" cy="2334292"/>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8" name="直線單箭頭接點 117"/>
          <p:cNvCxnSpPr/>
          <p:nvPr/>
        </p:nvCxnSpPr>
        <p:spPr>
          <a:xfrm flipV="1">
            <a:off x="3588299" y="2181099"/>
            <a:ext cx="4298988" cy="2295268"/>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3" name="直線單箭頭接點 122"/>
          <p:cNvCxnSpPr/>
          <p:nvPr/>
        </p:nvCxnSpPr>
        <p:spPr>
          <a:xfrm flipV="1">
            <a:off x="5849153" y="2180390"/>
            <a:ext cx="2128889" cy="227846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26" name="文字方塊 125"/>
          <p:cNvSpPr txBox="1"/>
          <p:nvPr/>
        </p:nvSpPr>
        <p:spPr>
          <a:xfrm>
            <a:off x="2088144" y="5959527"/>
            <a:ext cx="5176911" cy="461665"/>
          </a:xfrm>
          <a:prstGeom prst="rect">
            <a:avLst/>
          </a:prstGeom>
          <a:noFill/>
        </p:spPr>
        <p:txBody>
          <a:bodyPr wrap="square" rtlCol="0">
            <a:spAutoFit/>
          </a:bodyPr>
          <a:lstStyle/>
          <a:p>
            <a:pPr algn="ctr"/>
            <a:r>
              <a:rPr lang="en-US" altLang="zh-TW" sz="2400" dirty="0"/>
              <a:t>Can be either </a:t>
            </a:r>
            <a:r>
              <a:rPr lang="en-US" altLang="zh-TW" sz="2400" b="1" dirty="0"/>
              <a:t>input</a:t>
            </a:r>
            <a:r>
              <a:rPr lang="en-US" altLang="zh-TW" sz="2400" dirty="0"/>
              <a:t> or </a:t>
            </a:r>
            <a:r>
              <a:rPr lang="en-US" altLang="zh-TW" sz="2400" b="1" dirty="0"/>
              <a:t>a hidden layer</a:t>
            </a:r>
            <a:endParaRPr lang="zh-TW" altLang="en-US" sz="2400" b="1" dirty="0"/>
          </a:p>
        </p:txBody>
      </p:sp>
      <p:sp>
        <p:nvSpPr>
          <p:cNvPr id="127" name="右大括弧 126"/>
          <p:cNvSpPr/>
          <p:nvPr/>
        </p:nvSpPr>
        <p:spPr>
          <a:xfrm rot="5400000">
            <a:off x="4441599" y="1767528"/>
            <a:ext cx="470000" cy="7847110"/>
          </a:xfrm>
          <a:prstGeom prst="rightBrace">
            <a:avLst>
              <a:gd name="adj1" fmla="val 75587"/>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 name="投影片編號版面配置區 1"/>
          <p:cNvSpPr>
            <a:spLocks noGrp="1"/>
          </p:cNvSpPr>
          <p:nvPr>
            <p:ph type="sldNum" sz="quarter" idx="12"/>
          </p:nvPr>
        </p:nvSpPr>
        <p:spPr/>
        <p:txBody>
          <a:bodyPr/>
          <a:lstStyle/>
          <a:p>
            <a:fld id="{14FE7D4A-7B99-4F9B-9C7F-3AECE8C25A38}" type="slidenum">
              <a:rPr lang="zh-TW" altLang="en-US" smtClean="0"/>
            </a:fld>
            <a:endParaRPr lang="zh-TW" altLang="en-US"/>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9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9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0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0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0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09"/>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1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1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18"/>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0" grpId="0" animBg="1"/>
      <p:bldP spid="55" grpId="0"/>
      <p:bldP spid="56" grpId="0"/>
      <p:bldP spid="57" grpId="0"/>
      <p:bldP spid="58" grpId="0"/>
      <p:bldP spid="59" grpId="0" animBg="1"/>
      <p:bldP spid="60" grpId="0" animBg="1"/>
      <p:bldP spid="61" grpId="0" animBg="1"/>
      <p:bldP spid="62" grpId="0" animBg="1"/>
      <p:bldP spid="63" grpId="0"/>
      <p:bldP spid="64" grpId="0"/>
      <p:bldP spid="65" grpId="0"/>
      <p:bldP spid="66" grpId="0"/>
      <p:bldP spid="126" grpId="0"/>
      <p:bldP spid="1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圓角 25"/>
          <p:cNvSpPr/>
          <p:nvPr/>
        </p:nvSpPr>
        <p:spPr>
          <a:xfrm>
            <a:off x="618983" y="2082019"/>
            <a:ext cx="8074850" cy="2409106"/>
          </a:xfrm>
          <a:prstGeom prst="roundRect">
            <a:avLst/>
          </a:prstGeom>
          <a:blipFill>
            <a:blip r:embed="rId1"/>
            <a:tile tx="0" ty="0" sx="100000" sy="100000" flip="none" algn="tl"/>
          </a:blipFill>
          <a:ln w="3810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cxnSp>
        <p:nvCxnSpPr>
          <p:cNvPr id="28" name="直線單箭頭接點 27"/>
          <p:cNvCxnSpPr/>
          <p:nvPr/>
        </p:nvCxnSpPr>
        <p:spPr>
          <a:xfrm flipH="1" flipV="1">
            <a:off x="1282670" y="1654217"/>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265075" y="75338"/>
            <a:ext cx="2522101" cy="584775"/>
          </a:xfrm>
          <a:prstGeom prst="rect">
            <a:avLst/>
          </a:prstGeom>
        </p:spPr>
        <p:txBody>
          <a:bodyPr wrap="none">
            <a:spAutoFit/>
          </a:bodyPr>
          <a:lstStyle/>
          <a:p>
            <a:r>
              <a:rPr lang="en-US" altLang="zh-TW" sz="3200" b="1" i="1" u="sng" dirty="0"/>
              <a:t>Self-attention</a:t>
            </a:r>
            <a:endParaRPr lang="zh-TW" altLang="en-US" sz="3200" b="1" i="1" u="sng" dirty="0"/>
          </a:p>
        </p:txBody>
      </p:sp>
      <p:sp>
        <p:nvSpPr>
          <p:cNvPr id="47" name="矩形 46"/>
          <p:cNvSpPr/>
          <p:nvPr/>
        </p:nvSpPr>
        <p:spPr>
          <a:xfrm>
            <a:off x="1066278" y="4874027"/>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48" name="矩形 47"/>
          <p:cNvSpPr/>
          <p:nvPr/>
        </p:nvSpPr>
        <p:spPr>
          <a:xfrm>
            <a:off x="3342069" y="487402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49" name="矩形 48"/>
          <p:cNvSpPr/>
          <p:nvPr/>
        </p:nvSpPr>
        <p:spPr>
          <a:xfrm>
            <a:off x="5574394" y="488889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50" name="矩形 49"/>
          <p:cNvSpPr/>
          <p:nvPr/>
        </p:nvSpPr>
        <p:spPr>
          <a:xfrm>
            <a:off x="7825858" y="4905697"/>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55" name="文字方塊 54"/>
              <p:cNvSpPr txBox="1"/>
              <p:nvPr/>
            </p:nvSpPr>
            <p:spPr>
              <a:xfrm>
                <a:off x="7726840" y="4960970"/>
                <a:ext cx="715161" cy="46897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p:sp>
            <p:nvSpPr>
              <p:cNvPr id="55" name="文字方塊 54"/>
              <p:cNvSpPr txBox="1">
                <a:spLocks noRot="1" noChangeAspect="1" noMove="1" noResize="1" noEditPoints="1" noAdjustHandles="1" noChangeArrowheads="1" noChangeShapeType="1" noTextEdit="1"/>
              </p:cNvSpPr>
              <p:nvPr/>
            </p:nvSpPr>
            <p:spPr>
              <a:xfrm>
                <a:off x="7726840" y="4960970"/>
                <a:ext cx="715161" cy="468975"/>
              </a:xfrm>
              <a:prstGeom prst="rect">
                <a:avLst/>
              </a:prstGeom>
              <a:blipFill rotWithShape="1">
                <a:blip r:embed="rId2"/>
                <a:stretch>
                  <a:fillRect l="-22" t="-75" r="43" b="1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6" name="文字方塊 55"/>
              <p:cNvSpPr txBox="1"/>
              <p:nvPr/>
            </p:nvSpPr>
            <p:spPr>
              <a:xfrm>
                <a:off x="5479166" y="4949897"/>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p:sp>
            <p:nvSpPr>
              <p:cNvPr id="56" name="文字方塊 55"/>
              <p:cNvSpPr txBox="1">
                <a:spLocks noRot="1" noChangeAspect="1" noMove="1" noResize="1" noEditPoints="1" noAdjustHandles="1" noChangeArrowheads="1" noChangeShapeType="1" noTextEdit="1"/>
              </p:cNvSpPr>
              <p:nvPr/>
            </p:nvSpPr>
            <p:spPr>
              <a:xfrm>
                <a:off x="5479166" y="4949897"/>
                <a:ext cx="715161" cy="470000"/>
              </a:xfrm>
              <a:prstGeom prst="rect">
                <a:avLst/>
              </a:prstGeom>
              <a:blipFill rotWithShape="1">
                <a:blip r:embed="rId3"/>
                <a:stretch>
                  <a:fillRect l="-54" t="-15" r="75" b="3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7" name="文字方塊 56"/>
              <p:cNvSpPr txBox="1"/>
              <p:nvPr/>
            </p:nvSpPr>
            <p:spPr>
              <a:xfrm>
                <a:off x="3266911" y="4949897"/>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p:sp>
            <p:nvSpPr>
              <p:cNvPr id="57" name="文字方塊 56"/>
              <p:cNvSpPr txBox="1">
                <a:spLocks noRot="1" noChangeAspect="1" noMove="1" noResize="1" noEditPoints="1" noAdjustHandles="1" noChangeArrowheads="1" noChangeShapeType="1" noTextEdit="1"/>
              </p:cNvSpPr>
              <p:nvPr/>
            </p:nvSpPr>
            <p:spPr>
              <a:xfrm>
                <a:off x="3266911" y="4949897"/>
                <a:ext cx="715161" cy="470000"/>
              </a:xfrm>
              <a:prstGeom prst="rect">
                <a:avLst/>
              </a:prstGeom>
              <a:blipFill rotWithShape="1">
                <a:blip r:embed="rId4"/>
                <a:stretch>
                  <a:fillRect l="-66" t="-15" r="87" b="3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8" name="文字方塊 57"/>
              <p:cNvSpPr txBox="1"/>
              <p:nvPr/>
            </p:nvSpPr>
            <p:spPr>
              <a:xfrm>
                <a:off x="973803" y="4942431"/>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p:sp>
            <p:nvSpPr>
              <p:cNvPr id="58" name="文字方塊 57"/>
              <p:cNvSpPr txBox="1">
                <a:spLocks noRot="1" noChangeAspect="1" noMove="1" noResize="1" noEditPoints="1" noAdjustHandles="1" noChangeArrowheads="1" noChangeShapeType="1" noTextEdit="1"/>
              </p:cNvSpPr>
              <p:nvPr/>
            </p:nvSpPr>
            <p:spPr>
              <a:xfrm>
                <a:off x="973803" y="4942431"/>
                <a:ext cx="715161" cy="470000"/>
              </a:xfrm>
              <a:prstGeom prst="rect">
                <a:avLst/>
              </a:prstGeom>
              <a:blipFill rotWithShape="1">
                <a:blip r:embed="rId5"/>
                <a:stretch>
                  <a:fillRect l="-49" t="-48" r="70" b="69"/>
                </a:stretch>
              </a:blipFill>
            </p:spPr>
            <p:txBody>
              <a:bodyPr/>
              <a:lstStyle/>
              <a:p>
                <a:r>
                  <a:rPr lang="zh-CN" altLang="en-US">
                    <a:noFill/>
                  </a:rPr>
                  <a:t> </a:t>
                </a:r>
              </a:p>
            </p:txBody>
          </p:sp>
        </mc:Fallback>
      </mc:AlternateContent>
      <p:sp>
        <p:nvSpPr>
          <p:cNvPr id="72" name="手繪多邊形: 圖案 71"/>
          <p:cNvSpPr/>
          <p:nvPr/>
        </p:nvSpPr>
        <p:spPr>
          <a:xfrm>
            <a:off x="1313802" y="4148281"/>
            <a:ext cx="2310689" cy="303076"/>
          </a:xfrm>
          <a:custGeom>
            <a:avLst/>
            <a:gdLst>
              <a:gd name="connsiteX0" fmla="*/ 0 w 1857829"/>
              <a:gd name="connsiteY0" fmla="*/ 275802 h 290317"/>
              <a:gd name="connsiteX1" fmla="*/ 856343 w 1857829"/>
              <a:gd name="connsiteY1" fmla="*/ 31 h 290317"/>
              <a:gd name="connsiteX2" fmla="*/ 1857829 w 1857829"/>
              <a:gd name="connsiteY2" fmla="*/ 290317 h 290317"/>
            </a:gdLst>
            <a:ahLst/>
            <a:cxnLst>
              <a:cxn ang="0">
                <a:pos x="connsiteX0" y="connsiteY0"/>
              </a:cxn>
              <a:cxn ang="0">
                <a:pos x="connsiteX1" y="connsiteY1"/>
              </a:cxn>
              <a:cxn ang="0">
                <a:pos x="connsiteX2" y="connsiteY2"/>
              </a:cxn>
            </a:cxnLst>
            <a:rect l="l" t="t" r="r" b="b"/>
            <a:pathLst>
              <a:path w="1857829" h="290317">
                <a:moveTo>
                  <a:pt x="0" y="275802"/>
                </a:moveTo>
                <a:cubicBezTo>
                  <a:pt x="273352" y="136707"/>
                  <a:pt x="546705" y="-2388"/>
                  <a:pt x="856343" y="31"/>
                </a:cubicBezTo>
                <a:cubicBezTo>
                  <a:pt x="1165981" y="2450"/>
                  <a:pt x="1511905" y="146383"/>
                  <a:pt x="1857829" y="290317"/>
                </a:cubicBezTo>
              </a:path>
            </a:pathLst>
          </a:custGeom>
          <a:noFill/>
          <a:ln w="38100">
            <a:solidFill>
              <a:schemeClr val="tx1"/>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手繪多邊形: 圖案 72"/>
          <p:cNvSpPr/>
          <p:nvPr/>
        </p:nvSpPr>
        <p:spPr>
          <a:xfrm>
            <a:off x="1279627" y="3767977"/>
            <a:ext cx="4527343" cy="671134"/>
          </a:xfrm>
          <a:custGeom>
            <a:avLst/>
            <a:gdLst>
              <a:gd name="connsiteX0" fmla="*/ 0 w 1857829"/>
              <a:gd name="connsiteY0" fmla="*/ 275802 h 290317"/>
              <a:gd name="connsiteX1" fmla="*/ 856343 w 1857829"/>
              <a:gd name="connsiteY1" fmla="*/ 31 h 290317"/>
              <a:gd name="connsiteX2" fmla="*/ 1857829 w 1857829"/>
              <a:gd name="connsiteY2" fmla="*/ 290317 h 290317"/>
            </a:gdLst>
            <a:ahLst/>
            <a:cxnLst>
              <a:cxn ang="0">
                <a:pos x="connsiteX0" y="connsiteY0"/>
              </a:cxn>
              <a:cxn ang="0">
                <a:pos x="connsiteX1" y="connsiteY1"/>
              </a:cxn>
              <a:cxn ang="0">
                <a:pos x="connsiteX2" y="connsiteY2"/>
              </a:cxn>
            </a:cxnLst>
            <a:rect l="l" t="t" r="r" b="b"/>
            <a:pathLst>
              <a:path w="1857829" h="290317">
                <a:moveTo>
                  <a:pt x="0" y="275802"/>
                </a:moveTo>
                <a:cubicBezTo>
                  <a:pt x="273352" y="136707"/>
                  <a:pt x="546705" y="-2388"/>
                  <a:pt x="856343" y="31"/>
                </a:cubicBezTo>
                <a:cubicBezTo>
                  <a:pt x="1165981" y="2450"/>
                  <a:pt x="1511905" y="146383"/>
                  <a:pt x="1857829" y="290317"/>
                </a:cubicBezTo>
              </a:path>
            </a:pathLst>
          </a:custGeom>
          <a:noFill/>
          <a:ln w="38100">
            <a:solidFill>
              <a:schemeClr val="tx1"/>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4" name="手繪多邊形: 圖案 73"/>
          <p:cNvSpPr/>
          <p:nvPr/>
        </p:nvSpPr>
        <p:spPr>
          <a:xfrm>
            <a:off x="1279627" y="3419398"/>
            <a:ext cx="6775571" cy="1006013"/>
          </a:xfrm>
          <a:custGeom>
            <a:avLst/>
            <a:gdLst>
              <a:gd name="connsiteX0" fmla="*/ 0 w 1857829"/>
              <a:gd name="connsiteY0" fmla="*/ 275802 h 290317"/>
              <a:gd name="connsiteX1" fmla="*/ 856343 w 1857829"/>
              <a:gd name="connsiteY1" fmla="*/ 31 h 290317"/>
              <a:gd name="connsiteX2" fmla="*/ 1857829 w 1857829"/>
              <a:gd name="connsiteY2" fmla="*/ 290317 h 290317"/>
            </a:gdLst>
            <a:ahLst/>
            <a:cxnLst>
              <a:cxn ang="0">
                <a:pos x="connsiteX0" y="connsiteY0"/>
              </a:cxn>
              <a:cxn ang="0">
                <a:pos x="connsiteX1" y="connsiteY1"/>
              </a:cxn>
              <a:cxn ang="0">
                <a:pos x="connsiteX2" y="connsiteY2"/>
              </a:cxn>
            </a:cxnLst>
            <a:rect l="l" t="t" r="r" b="b"/>
            <a:pathLst>
              <a:path w="1857829" h="290317">
                <a:moveTo>
                  <a:pt x="0" y="275802"/>
                </a:moveTo>
                <a:cubicBezTo>
                  <a:pt x="273352" y="136707"/>
                  <a:pt x="546705" y="-2388"/>
                  <a:pt x="856343" y="31"/>
                </a:cubicBezTo>
                <a:cubicBezTo>
                  <a:pt x="1165981" y="2450"/>
                  <a:pt x="1511905" y="146383"/>
                  <a:pt x="1857829" y="290317"/>
                </a:cubicBezTo>
              </a:path>
            </a:pathLst>
          </a:custGeom>
          <a:noFill/>
          <a:ln w="38100">
            <a:solidFill>
              <a:schemeClr val="tx1"/>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文字方塊 74"/>
          <p:cNvSpPr txBox="1"/>
          <p:nvPr/>
        </p:nvSpPr>
        <p:spPr>
          <a:xfrm>
            <a:off x="5349774" y="3123262"/>
            <a:ext cx="2139201" cy="461665"/>
          </a:xfrm>
          <a:prstGeom prst="rect">
            <a:avLst/>
          </a:prstGeom>
          <a:noFill/>
        </p:spPr>
        <p:txBody>
          <a:bodyPr wrap="square" rtlCol="0">
            <a:spAutoFit/>
          </a:bodyPr>
          <a:lstStyle/>
          <a:p>
            <a:r>
              <a:rPr lang="en-US" altLang="zh-TW" sz="2400" dirty="0"/>
              <a:t>relevant?</a:t>
            </a:r>
            <a:endParaRPr lang="zh-TW" altLang="en-US" sz="2400" dirty="0"/>
          </a:p>
        </p:txBody>
      </p:sp>
      <mc:AlternateContent xmlns:mc="http://schemas.openxmlformats.org/markup-compatibility/2006">
        <mc:Choice xmlns:a14="http://schemas.microsoft.com/office/drawing/2010/main" Requires="a14">
          <p:sp>
            <p:nvSpPr>
              <p:cNvPr id="81" name="文字方塊 80"/>
              <p:cNvSpPr txBox="1"/>
              <p:nvPr/>
            </p:nvSpPr>
            <p:spPr>
              <a:xfrm>
                <a:off x="4495409" y="2995965"/>
                <a:ext cx="262571"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zh-TW" altLang="en-US" sz="2400" i="1">
                          <a:latin typeface="Cambria Math" panose="02040503050406030204" pitchFamily="18" charset="0"/>
                        </a:rPr>
                        <m:t>𝛼</m:t>
                      </m:r>
                    </m:oMath>
                  </m:oMathPara>
                </a14:m>
                <a:endParaRPr lang="zh-TW" altLang="en-US" sz="2400" dirty="0"/>
              </a:p>
            </p:txBody>
          </p:sp>
        </mc:Choice>
        <mc:Fallback>
          <p:sp>
            <p:nvSpPr>
              <p:cNvPr id="81" name="文字方塊 80"/>
              <p:cNvSpPr txBox="1">
                <a:spLocks noRot="1" noChangeAspect="1" noMove="1" noResize="1" noEditPoints="1" noAdjustHandles="1" noChangeArrowheads="1" noChangeShapeType="1" noTextEdit="1"/>
              </p:cNvSpPr>
              <p:nvPr/>
            </p:nvSpPr>
            <p:spPr>
              <a:xfrm>
                <a:off x="4495409" y="2995965"/>
                <a:ext cx="262571" cy="369332"/>
              </a:xfrm>
              <a:prstGeom prst="rect">
                <a:avLst/>
              </a:prstGeom>
              <a:blipFill rotWithShape="1">
                <a:blip r:embed="rId6"/>
                <a:stretch>
                  <a:fillRect l="-93" t="-9" r="-11153" b="117"/>
                </a:stretch>
              </a:blipFill>
            </p:spPr>
            <p:txBody>
              <a:bodyPr/>
              <a:lstStyle/>
              <a:p>
                <a:r>
                  <a:rPr lang="zh-CN" altLang="en-US">
                    <a:noFill/>
                  </a:rPr>
                  <a:t> </a:t>
                </a:r>
              </a:p>
            </p:txBody>
          </p:sp>
        </mc:Fallback>
      </mc:AlternateContent>
      <p:sp>
        <p:nvSpPr>
          <p:cNvPr id="84" name="矩形: 圓角 83"/>
          <p:cNvSpPr/>
          <p:nvPr/>
        </p:nvSpPr>
        <p:spPr>
          <a:xfrm>
            <a:off x="4371496" y="2914615"/>
            <a:ext cx="482260" cy="532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5" name="直線單箭頭接點 84"/>
          <p:cNvCxnSpPr/>
          <p:nvPr/>
        </p:nvCxnSpPr>
        <p:spPr>
          <a:xfrm flipH="1" flipV="1">
            <a:off x="1307728" y="446961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單箭頭接點 86"/>
          <p:cNvCxnSpPr/>
          <p:nvPr/>
        </p:nvCxnSpPr>
        <p:spPr>
          <a:xfrm flipH="1" flipV="1">
            <a:off x="3607800" y="446961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87"/>
          <p:cNvCxnSpPr/>
          <p:nvPr/>
        </p:nvCxnSpPr>
        <p:spPr>
          <a:xfrm flipH="1" flipV="1">
            <a:off x="5824460" y="452279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p:nvPr/>
        </p:nvCxnSpPr>
        <p:spPr>
          <a:xfrm flipH="1" flipV="1">
            <a:off x="8055203" y="452279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矩形: 圓角 89"/>
          <p:cNvSpPr/>
          <p:nvPr/>
        </p:nvSpPr>
        <p:spPr>
          <a:xfrm>
            <a:off x="1011517" y="4787690"/>
            <a:ext cx="592421" cy="79541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2" name="矩形: 圓角 91"/>
          <p:cNvSpPr/>
          <p:nvPr/>
        </p:nvSpPr>
        <p:spPr>
          <a:xfrm>
            <a:off x="7758987" y="4810896"/>
            <a:ext cx="592421" cy="79541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文字方塊 1"/>
          <p:cNvSpPr txBox="1"/>
          <p:nvPr/>
        </p:nvSpPr>
        <p:spPr>
          <a:xfrm>
            <a:off x="1836874" y="5756386"/>
            <a:ext cx="6470296" cy="523220"/>
          </a:xfrm>
          <a:prstGeom prst="rect">
            <a:avLst/>
          </a:prstGeom>
          <a:noFill/>
        </p:spPr>
        <p:txBody>
          <a:bodyPr wrap="square" rtlCol="0">
            <a:spAutoFit/>
          </a:bodyPr>
          <a:lstStyle/>
          <a:p>
            <a:r>
              <a:rPr lang="en-US" altLang="zh-TW" sz="2800" dirty="0"/>
              <a:t>Find the relevant vectors in a sequence </a:t>
            </a:r>
            <a:endParaRPr lang="zh-TW" altLang="en-US" sz="2800" dirty="0"/>
          </a:p>
        </p:txBody>
      </p:sp>
      <p:sp>
        <p:nvSpPr>
          <p:cNvPr id="24" name="矩形 23"/>
          <p:cNvSpPr/>
          <p:nvPr/>
        </p:nvSpPr>
        <p:spPr>
          <a:xfrm>
            <a:off x="1052210" y="1028713"/>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mc:Choice xmlns:a14="http://schemas.microsoft.com/office/drawing/2010/main" Requires="a14">
          <p:sp>
            <p:nvSpPr>
              <p:cNvPr id="25" name="文字方塊 24"/>
              <p:cNvSpPr txBox="1"/>
              <p:nvPr/>
            </p:nvSpPr>
            <p:spPr>
              <a:xfrm>
                <a:off x="959735" y="1097117"/>
                <a:ext cx="715161" cy="47000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p:sp>
            <p:nvSpPr>
              <p:cNvPr id="25" name="文字方塊 24"/>
              <p:cNvSpPr txBox="1">
                <a:spLocks noRot="1" noChangeAspect="1" noMove="1" noResize="1" noEditPoints="1" noAdjustHandles="1" noChangeArrowheads="1" noChangeShapeType="1" noTextEdit="1"/>
              </p:cNvSpPr>
              <p:nvPr/>
            </p:nvSpPr>
            <p:spPr>
              <a:xfrm>
                <a:off x="959735" y="1097117"/>
                <a:ext cx="715161" cy="470000"/>
              </a:xfrm>
              <a:prstGeom prst="rect">
                <a:avLst/>
              </a:prstGeom>
              <a:blipFill rotWithShape="1">
                <a:blip r:embed="rId7"/>
                <a:stretch>
                  <a:fillRect l="-35" t="-100" r="56" b="122"/>
                </a:stretch>
              </a:blipFill>
            </p:spPr>
            <p:txBody>
              <a:bodyPr/>
              <a:lstStyle/>
              <a:p>
                <a:r>
                  <a:rPr lang="zh-CN" altLang="en-US">
                    <a:noFill/>
                  </a:rPr>
                  <a:t> </a:t>
                </a:r>
              </a:p>
            </p:txBody>
          </p:sp>
        </mc:Fallback>
      </mc:AlternateContent>
      <p:sp>
        <p:nvSpPr>
          <p:cNvPr id="3" name="投影片編號版面配置區 2"/>
          <p:cNvSpPr>
            <a:spLocks noGrp="1"/>
          </p:cNvSpPr>
          <p:nvPr>
            <p:ph type="sldNum" sz="quarter" idx="12"/>
          </p:nvPr>
        </p:nvSpPr>
        <p:spPr/>
        <p:txBody>
          <a:bodyPr/>
          <a:lstStyle/>
          <a:p>
            <a:fld id="{14FE7D4A-7B99-4F9B-9C7F-3AECE8C25A38}" type="slidenum">
              <a:rPr lang="zh-TW" altLang="en-US" smtClean="0"/>
            </a:fld>
            <a:endParaRPr lang="zh-TW" altLang="en-US"/>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3" grpId="0" animBg="1"/>
      <p:bldP spid="74" grpId="0" animBg="1"/>
      <p:bldP spid="75" grpId="0"/>
      <p:bldP spid="81" grpId="0"/>
      <p:bldP spid="84" grpId="0" animBg="1"/>
      <p:bldP spid="90" grpId="0" animBg="1"/>
      <p:bldP spid="92" grpId="0" animBg="1"/>
      <p:bldP spid="2" grpId="0"/>
    </p:bld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6169</Words>
  <Application>WPS 演示</Application>
  <PresentationFormat>如螢幕大小 (4:3)</PresentationFormat>
  <Paragraphs>1255</Paragraphs>
  <Slides>29</Slides>
  <Notes>26</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29</vt:i4>
      </vt:variant>
    </vt:vector>
  </HeadingPairs>
  <TitlesOfParts>
    <vt:vector size="48" baseType="lpstr">
      <vt:lpstr>Arial</vt:lpstr>
      <vt:lpstr>宋体</vt:lpstr>
      <vt:lpstr>Wingdings</vt:lpstr>
      <vt:lpstr>Microsoft JhengHei</vt:lpstr>
      <vt:lpstr>Cambria Math</vt:lpstr>
      <vt:lpstr>Calibri Light</vt:lpstr>
      <vt:lpstr>Calibri</vt:lpstr>
      <vt:lpstr>微软雅黑</vt:lpstr>
      <vt:lpstr>PMingLiU</vt:lpstr>
      <vt:lpstr>Segoe Print</vt:lpstr>
      <vt:lpstr>等线</vt:lpstr>
      <vt:lpstr>Arial Unicode MS</vt:lpstr>
      <vt:lpstr>Helvetica</vt:lpstr>
      <vt:lpstr>Calibri</vt:lpstr>
      <vt:lpstr>PMingLiU</vt:lpstr>
      <vt:lpstr>PMingLiU-ExtB</vt:lpstr>
      <vt:lpstr>Lucida Grande</vt:lpstr>
      <vt:lpstr>PMingLiU</vt:lpstr>
      <vt:lpstr>Office 佈景主題</vt:lpstr>
      <vt:lpstr>Self-attention</vt:lpstr>
      <vt:lpstr>Sophisticated Input </vt:lpstr>
      <vt:lpstr>Vector Set as Input </vt:lpstr>
      <vt:lpstr>PowerPoint 演示文稿</vt:lpstr>
      <vt:lpstr>Sequence Labeling </vt:lpstr>
      <vt:lpstr>PowerPoint 演示文稿</vt:lpstr>
      <vt:lpstr>PowerPoint 演示文稿</vt:lpstr>
      <vt:lpstr>PowerPoint 演示文稿</vt:lpstr>
      <vt:lpstr>PowerPoint 演示文稿</vt:lpstr>
      <vt:lpstr>Self-attention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Positional Encoding </vt:lpstr>
      <vt:lpstr>Self-attention for Image</vt:lpstr>
      <vt:lpstr>PowerPoint 演示文稿</vt:lpstr>
      <vt:lpstr>Self-attention v.s. CNN</vt:lpstr>
      <vt:lpstr>Self-attention v.s. CNN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Transformer &amp; BERT</dc:title>
  <dc:creator>Hung-yi Lee</dc:creator>
  <cp:lastModifiedBy>为梦想奋斗</cp:lastModifiedBy>
  <cp:revision>252</cp:revision>
  <dcterms:created xsi:type="dcterms:W3CDTF">2019-05-25T09:32:00Z</dcterms:created>
  <dcterms:modified xsi:type="dcterms:W3CDTF">2021-07-10T14:17:28Z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6CE881C4F3B24A1D9852A18CAAE1A7E2</vt:lpwstr>
  </property>
  <property fmtid="{D5CDD505-2E9C-101B-9397-08002B2CF9AE}" pid="3" name="KSOProductBuildVer">
    <vt:lpwstr>2052-11.1.0.10495</vt:lpwstr>
  </property>
</Properties>
</file>