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rui Tao" initials="ZT" lastIdx="2" clrIdx="0">
    <p:extLst>
      <p:ext uri="{19B8F6BF-5375-455C-9EA6-DF929625EA0E}">
        <p15:presenceInfo xmlns:p15="http://schemas.microsoft.com/office/powerpoint/2012/main" userId="834d112c9b692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05:18:09.77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D301-5694-4C0F-A56C-58640F214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02A9-F8B2-4D69-ACA2-21F389384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534B-4F07-4C64-AE5E-E9EE0AEA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F061-3DB0-4F0C-8647-DBA70126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BB28-742F-4F89-9BF5-CD0F4AAE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6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EA68-65C5-4936-AE0C-94A18049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1C6A1-C87A-444F-9981-F346C9134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67BC-9468-4F26-94D9-23C9FDBF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6E06-B2F9-4D5A-8D1A-40005EF9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08BE-F0AD-46EB-907C-5E9E8457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7DBCB-0C2F-46D3-AE5F-FAB5E8798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3F776-2DF1-4B0E-9097-D1464AA86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B949-8DA1-4908-B4B3-123ABA36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6AB8-DAC5-4FFB-B9AC-ADD52B0F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3E42-6874-4247-8BA8-21B29937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8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E88F-1995-4053-8AFF-D978F2A4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CDD3-927C-43BF-85F0-4724BB9E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75290-7DF2-4AE1-8FB9-09A65997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6A57-ECF1-455D-A97E-5E4A6762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4F70-4FD2-4023-9136-8931F66F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8B0A-55B1-4E1B-8A21-77B71AED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467E-290B-4E5E-AA31-C4574C93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B48FC-2F74-4C96-A7EF-76A9C4AB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37C9-C27C-4F5C-BD7E-9EAA3668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0FB9-5D58-4137-8A53-79FDBF61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2313-325A-447B-AA3F-50B3B3F4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22B1-0582-4EB3-B08C-FD48A0363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02CEB-8C35-4B56-A5C8-4E1769F7D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7840E-D7DD-4F69-8588-C7424637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B0EC9-565D-44A6-8382-6478813F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406EF-E5EA-44D5-A054-EB663CF4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08EB-7743-484F-88CF-80C65091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096EE-6A2C-4B52-A7C2-014406AA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81F45-430C-4DF3-B478-769C8CCC2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7C6E4-EAFF-43E7-AB64-E32215F9B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2B27F-310F-41C7-9D3F-D41BF6CBC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5A716-EB6B-4679-B696-54ABC689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C28B6-364D-4CF2-99C8-ED510502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4BF39-0AAA-4CB6-A235-B50E243D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F2F3-4AA9-4A08-8509-F75AFB74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4E55A-2437-4673-9D99-39DDB79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9749E-5D3C-4225-904D-C125D41B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68B7-6031-4FDA-A0CD-03B459AF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B4A20-95B2-4887-AF6A-336728C0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850F5-7CD5-4C34-BF80-74064644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35F0B-734A-4047-80F6-5A0B0350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2E12-D7FF-4446-9368-923BA77D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0FF2-909E-4B83-B4E0-5DECB383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C3A9E-487F-40C2-B0FB-58099520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243D1-C77F-472E-8DA5-BB9221A6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ACDC3-3435-48D0-A509-C4F17164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7E78A-764F-48EF-A3EB-2E911CAD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1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3005-9F1A-4C7F-929B-F0EE4CF0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AD823-8226-48CA-AFB6-7F2188147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C497C-9644-49E7-8AB0-B27FD91C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102ED-A53C-4AE0-9BCA-55207F88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8AC8-A0CF-4852-B621-0FFBDEBB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A8D5-C18A-415E-BBFF-F38BECA9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9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A6A72-30D8-4B8F-ACD8-301A334B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3106-4744-49F0-AEAB-9EFC577D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B737-5810-4E69-B7B2-AC184C951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5E8A-0EC7-4491-A68E-BD9B4C9C4ED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7D267-DC50-4B78-8D54-AED669392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8C5F-CFA4-4823-AC57-D7A91BDBB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9D96-0F89-434E-8A1D-AED6D3A4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8450CD7D-1241-4ECC-9F26-C3367256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14976"/>
              </p:ext>
            </p:extLst>
          </p:nvPr>
        </p:nvGraphicFramePr>
        <p:xfrm>
          <a:off x="7982947" y="5223190"/>
          <a:ext cx="31899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986">
                  <a:extLst>
                    <a:ext uri="{9D8B030D-6E8A-4147-A177-3AD203B41FA5}">
                      <a16:colId xmlns:a16="http://schemas.microsoft.com/office/drawing/2014/main" val="4026429324"/>
                    </a:ext>
                  </a:extLst>
                </a:gridCol>
                <a:gridCol w="1594986">
                  <a:extLst>
                    <a:ext uri="{9D8B030D-6E8A-4147-A177-3AD203B41FA5}">
                      <a16:colId xmlns:a16="http://schemas.microsoft.com/office/drawing/2014/main" val="804361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2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0x3100FCDE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8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0x3400AC92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05686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79622D07-7421-4C50-97F9-8265BCFDE8F2}"/>
              </a:ext>
            </a:extLst>
          </p:cNvPr>
          <p:cNvSpPr/>
          <p:nvPr/>
        </p:nvSpPr>
        <p:spPr>
          <a:xfrm>
            <a:off x="3108875" y="4435178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31FB9C-E6C5-4296-9DF8-8B4225D59188}"/>
              </a:ext>
            </a:extLst>
          </p:cNvPr>
          <p:cNvSpPr/>
          <p:nvPr/>
        </p:nvSpPr>
        <p:spPr>
          <a:xfrm>
            <a:off x="3158832" y="4435178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BE2CDD-4ACF-4A5E-B418-21B7D15FC2CA}"/>
              </a:ext>
            </a:extLst>
          </p:cNvPr>
          <p:cNvSpPr/>
          <p:nvPr/>
        </p:nvSpPr>
        <p:spPr>
          <a:xfrm>
            <a:off x="3199291" y="4435178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11BE10-F84E-4CD2-B36C-C2D5809BFADE}"/>
              </a:ext>
            </a:extLst>
          </p:cNvPr>
          <p:cNvSpPr/>
          <p:nvPr/>
        </p:nvSpPr>
        <p:spPr>
          <a:xfrm>
            <a:off x="3249248" y="4435178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095F9F-898E-4717-996F-83FB9A1E9DE6}"/>
              </a:ext>
            </a:extLst>
          </p:cNvPr>
          <p:cNvSpPr/>
          <p:nvPr/>
        </p:nvSpPr>
        <p:spPr>
          <a:xfrm>
            <a:off x="5133259" y="5138323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AA5E13-8CF5-4B91-AD48-3191843DB12B}"/>
              </a:ext>
            </a:extLst>
          </p:cNvPr>
          <p:cNvSpPr/>
          <p:nvPr/>
        </p:nvSpPr>
        <p:spPr>
          <a:xfrm>
            <a:off x="5183216" y="5138323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64D628-7B01-435D-829C-504EEE46A9BC}"/>
              </a:ext>
            </a:extLst>
          </p:cNvPr>
          <p:cNvSpPr/>
          <p:nvPr/>
        </p:nvSpPr>
        <p:spPr>
          <a:xfrm>
            <a:off x="3296718" y="4435178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AE7DAA-6F68-46A8-A68E-14100D995108}"/>
              </a:ext>
            </a:extLst>
          </p:cNvPr>
          <p:cNvSpPr/>
          <p:nvPr/>
        </p:nvSpPr>
        <p:spPr>
          <a:xfrm>
            <a:off x="3346675" y="4435178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6894DC-3DED-440C-855F-01E0C2CD70EB}"/>
              </a:ext>
            </a:extLst>
          </p:cNvPr>
          <p:cNvSpPr/>
          <p:nvPr/>
        </p:nvSpPr>
        <p:spPr>
          <a:xfrm>
            <a:off x="3387134" y="4435178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1C56A4-B232-4290-83E8-8F95AF9D6DBF}"/>
              </a:ext>
            </a:extLst>
          </p:cNvPr>
          <p:cNvSpPr/>
          <p:nvPr/>
        </p:nvSpPr>
        <p:spPr>
          <a:xfrm>
            <a:off x="3437091" y="4435178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3F354D-77B9-49DF-AB81-C77E7273B43E}"/>
              </a:ext>
            </a:extLst>
          </p:cNvPr>
          <p:cNvSpPr/>
          <p:nvPr/>
        </p:nvSpPr>
        <p:spPr>
          <a:xfrm>
            <a:off x="5138519" y="5501661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64111D-947C-4DA8-B53B-36F87638D521}"/>
              </a:ext>
            </a:extLst>
          </p:cNvPr>
          <p:cNvSpPr/>
          <p:nvPr/>
        </p:nvSpPr>
        <p:spPr>
          <a:xfrm>
            <a:off x="5188476" y="5501661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61A8F0-0966-43FF-8222-FDA976B74AEE}"/>
              </a:ext>
            </a:extLst>
          </p:cNvPr>
          <p:cNvSpPr/>
          <p:nvPr/>
        </p:nvSpPr>
        <p:spPr>
          <a:xfrm>
            <a:off x="5228935" y="5501661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6C44DA-8893-4E99-9D1C-D8840876468B}"/>
              </a:ext>
            </a:extLst>
          </p:cNvPr>
          <p:cNvSpPr/>
          <p:nvPr/>
        </p:nvSpPr>
        <p:spPr>
          <a:xfrm>
            <a:off x="5278892" y="5501661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4C7FD5-44E0-4421-91BE-5F99AE30F343}"/>
              </a:ext>
            </a:extLst>
          </p:cNvPr>
          <p:cNvSpPr txBox="1"/>
          <p:nvPr/>
        </p:nvSpPr>
        <p:spPr>
          <a:xfrm>
            <a:off x="334574" y="4671217"/>
            <a:ext cx="37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83580FF-C4EF-4FA0-8F9B-9CAA8ABEC8D2}"/>
              </a:ext>
            </a:extLst>
          </p:cNvPr>
          <p:cNvGrpSpPr/>
          <p:nvPr/>
        </p:nvGrpSpPr>
        <p:grpSpPr>
          <a:xfrm>
            <a:off x="1553265" y="4855883"/>
            <a:ext cx="1196409" cy="1081370"/>
            <a:chOff x="1553265" y="4855883"/>
            <a:chExt cx="1196409" cy="108137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E8A4FB-56C0-45A9-98CF-59573E29872A}"/>
                </a:ext>
              </a:extLst>
            </p:cNvPr>
            <p:cNvGrpSpPr/>
            <p:nvPr/>
          </p:nvGrpSpPr>
          <p:grpSpPr>
            <a:xfrm>
              <a:off x="1774299" y="4855883"/>
              <a:ext cx="749171" cy="953519"/>
              <a:chOff x="1774299" y="4855883"/>
              <a:chExt cx="749171" cy="95351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7856B91-5973-452D-AA3A-2DA5286EC5FC}"/>
                  </a:ext>
                </a:extLst>
              </p:cNvPr>
              <p:cNvGrpSpPr/>
              <p:nvPr/>
            </p:nvGrpSpPr>
            <p:grpSpPr>
              <a:xfrm>
                <a:off x="1774299" y="5420763"/>
                <a:ext cx="373935" cy="199769"/>
                <a:chOff x="1778839" y="4101680"/>
                <a:chExt cx="373935" cy="199769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28FA4C9-FE63-4741-9DEB-C1F231BCEB9F}"/>
                    </a:ext>
                  </a:extLst>
                </p:cNvPr>
                <p:cNvSpPr/>
                <p:nvPr/>
              </p:nvSpPr>
              <p:spPr>
                <a:xfrm>
                  <a:off x="1778839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19F7283-8411-4D84-9C72-84E8FC0819F1}"/>
                    </a:ext>
                  </a:extLst>
                </p:cNvPr>
                <p:cNvSpPr/>
                <p:nvPr/>
              </p:nvSpPr>
              <p:spPr>
                <a:xfrm>
                  <a:off x="1828796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506E6BB-FFE7-4643-B4DD-F1D7AFBB8629}"/>
                    </a:ext>
                  </a:extLst>
                </p:cNvPr>
                <p:cNvSpPr/>
                <p:nvPr/>
              </p:nvSpPr>
              <p:spPr>
                <a:xfrm>
                  <a:off x="1869255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B0C21F7-5D2E-42F0-9A39-930C84670DF6}"/>
                    </a:ext>
                  </a:extLst>
                </p:cNvPr>
                <p:cNvSpPr/>
                <p:nvPr/>
              </p:nvSpPr>
              <p:spPr>
                <a:xfrm>
                  <a:off x="1919212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3B159FD-B464-48CD-AE7A-462C4F5EB18C}"/>
                    </a:ext>
                  </a:extLst>
                </p:cNvPr>
                <p:cNvSpPr/>
                <p:nvPr/>
              </p:nvSpPr>
              <p:spPr>
                <a:xfrm>
                  <a:off x="1966682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7DEFCB6-5CA0-4D0B-806C-F9BF24212FD0}"/>
                    </a:ext>
                  </a:extLst>
                </p:cNvPr>
                <p:cNvSpPr/>
                <p:nvPr/>
              </p:nvSpPr>
              <p:spPr>
                <a:xfrm>
                  <a:off x="2016639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EFF7823-7597-4B04-9D20-BDB8750F094B}"/>
                    </a:ext>
                  </a:extLst>
                </p:cNvPr>
                <p:cNvSpPr/>
                <p:nvPr/>
              </p:nvSpPr>
              <p:spPr>
                <a:xfrm>
                  <a:off x="2057098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DED994F-55F9-42A0-830F-B3D7567379F5}"/>
                    </a:ext>
                  </a:extLst>
                </p:cNvPr>
                <p:cNvSpPr/>
                <p:nvPr/>
              </p:nvSpPr>
              <p:spPr>
                <a:xfrm>
                  <a:off x="2107055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9039462-5AA0-4FFF-AA41-AD07EB59E599}"/>
                  </a:ext>
                </a:extLst>
              </p:cNvPr>
              <p:cNvSpPr/>
              <p:nvPr/>
            </p:nvSpPr>
            <p:spPr>
              <a:xfrm>
                <a:off x="1774299" y="5138323"/>
                <a:ext cx="186235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3B650ED-C283-485E-90A7-FBDA7DDE06EE}"/>
                  </a:ext>
                </a:extLst>
              </p:cNvPr>
              <p:cNvSpPr/>
              <p:nvPr/>
            </p:nvSpPr>
            <p:spPr>
              <a:xfrm>
                <a:off x="1961998" y="5138323"/>
                <a:ext cx="186235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B730A2-B61B-4099-875D-1BC35C5101E2}"/>
                  </a:ext>
                </a:extLst>
              </p:cNvPr>
              <p:cNvSpPr/>
              <p:nvPr/>
            </p:nvSpPr>
            <p:spPr>
              <a:xfrm>
                <a:off x="1774300" y="4855883"/>
                <a:ext cx="373934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E456FC5-2839-4A53-8C3C-C312DA83BB17}"/>
                  </a:ext>
                </a:extLst>
              </p:cNvPr>
              <p:cNvSpPr txBox="1"/>
              <p:nvPr/>
            </p:nvSpPr>
            <p:spPr>
              <a:xfrm>
                <a:off x="1960616" y="5440070"/>
                <a:ext cx="373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4928A54-AD77-4434-AB16-994F1B05EF2D}"/>
                  </a:ext>
                </a:extLst>
              </p:cNvPr>
              <p:cNvSpPr/>
              <p:nvPr/>
            </p:nvSpPr>
            <p:spPr>
              <a:xfrm>
                <a:off x="2149536" y="4855883"/>
                <a:ext cx="373934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F32969D-9D0E-4157-AAE2-4058EA631650}"/>
                  </a:ext>
                </a:extLst>
              </p:cNvPr>
              <p:cNvSpPr/>
              <p:nvPr/>
            </p:nvSpPr>
            <p:spPr>
              <a:xfrm>
                <a:off x="2148243" y="5138323"/>
                <a:ext cx="186235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ED81355-9115-4215-80F4-DFB18875FDBE}"/>
                  </a:ext>
                </a:extLst>
              </p:cNvPr>
              <p:cNvSpPr/>
              <p:nvPr/>
            </p:nvSpPr>
            <p:spPr>
              <a:xfrm>
                <a:off x="2335942" y="5138323"/>
                <a:ext cx="186235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B002EA3-B095-43B8-8C41-6E4C10C561B2}"/>
                  </a:ext>
                </a:extLst>
              </p:cNvPr>
              <p:cNvGrpSpPr/>
              <p:nvPr/>
            </p:nvGrpSpPr>
            <p:grpSpPr>
              <a:xfrm>
                <a:off x="2148233" y="5420763"/>
                <a:ext cx="373935" cy="199769"/>
                <a:chOff x="1778839" y="4101680"/>
                <a:chExt cx="373935" cy="199769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E6B905D-73C2-470A-A7B7-C2A386599965}"/>
                    </a:ext>
                  </a:extLst>
                </p:cNvPr>
                <p:cNvSpPr/>
                <p:nvPr/>
              </p:nvSpPr>
              <p:spPr>
                <a:xfrm>
                  <a:off x="1778839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B3DC287-4D3F-468B-B8A9-08E31E3DA174}"/>
                    </a:ext>
                  </a:extLst>
                </p:cNvPr>
                <p:cNvSpPr/>
                <p:nvPr/>
              </p:nvSpPr>
              <p:spPr>
                <a:xfrm>
                  <a:off x="1828796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0F66595-9CCA-4D55-A15A-F5730CE10EAD}"/>
                    </a:ext>
                  </a:extLst>
                </p:cNvPr>
                <p:cNvSpPr/>
                <p:nvPr/>
              </p:nvSpPr>
              <p:spPr>
                <a:xfrm>
                  <a:off x="1869255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FFD421D-0214-456A-9E90-44E8A92E6E8D}"/>
                    </a:ext>
                  </a:extLst>
                </p:cNvPr>
                <p:cNvSpPr/>
                <p:nvPr/>
              </p:nvSpPr>
              <p:spPr>
                <a:xfrm>
                  <a:off x="1919212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2C30E78-E489-412C-9FDA-67562AD0AC9B}"/>
                    </a:ext>
                  </a:extLst>
                </p:cNvPr>
                <p:cNvSpPr/>
                <p:nvPr/>
              </p:nvSpPr>
              <p:spPr>
                <a:xfrm>
                  <a:off x="1966682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782C726-098C-4C0D-B1C2-13400002F7EB}"/>
                    </a:ext>
                  </a:extLst>
                </p:cNvPr>
                <p:cNvSpPr/>
                <p:nvPr/>
              </p:nvSpPr>
              <p:spPr>
                <a:xfrm>
                  <a:off x="2016639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2790557-D420-4029-AAD0-3FB3A863DFC7}"/>
                    </a:ext>
                  </a:extLst>
                </p:cNvPr>
                <p:cNvSpPr/>
                <p:nvPr/>
              </p:nvSpPr>
              <p:spPr>
                <a:xfrm>
                  <a:off x="2057098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C7B688E-8FA6-4798-8DFA-18680FDB0A64}"/>
                    </a:ext>
                  </a:extLst>
                </p:cNvPr>
                <p:cNvSpPr/>
                <p:nvPr/>
              </p:nvSpPr>
              <p:spPr>
                <a:xfrm>
                  <a:off x="2107055" y="4101680"/>
                  <a:ext cx="45719" cy="1997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01873E-EE92-426A-BAB8-8C2D0C923783}"/>
                </a:ext>
              </a:extLst>
            </p:cNvPr>
            <p:cNvSpPr txBox="1"/>
            <p:nvPr/>
          </p:nvSpPr>
          <p:spPr>
            <a:xfrm>
              <a:off x="1553265" y="5691032"/>
              <a:ext cx="1196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          free list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133A2D3-0DEE-45D2-A7AD-E5772BE9A6C5}"/>
                  </a:ext>
                </a:extLst>
              </p:cNvPr>
              <p:cNvSpPr txBox="1"/>
              <p:nvPr/>
            </p:nvSpPr>
            <p:spPr>
              <a:xfrm>
                <a:off x="8733415" y="3568485"/>
                <a:ext cx="1285661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133A2D3-0DEE-45D2-A7AD-E5772BE9A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415" y="3568485"/>
                <a:ext cx="1285661" cy="754630"/>
              </a:xfrm>
              <a:prstGeom prst="rect">
                <a:avLst/>
              </a:prstGeom>
              <a:blipFill>
                <a:blip r:embed="rId2"/>
                <a:stretch>
                  <a:fillRect r="-10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E58E9-0410-4CC7-889E-7EDD972BEDD5}"/>
              </a:ext>
            </a:extLst>
          </p:cNvPr>
          <p:cNvSpPr/>
          <p:nvPr/>
        </p:nvSpPr>
        <p:spPr>
          <a:xfrm>
            <a:off x="5335616" y="5290723"/>
            <a:ext cx="74871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F667913-49DB-453D-99F2-EF257A91AFFD}"/>
              </a:ext>
            </a:extLst>
          </p:cNvPr>
          <p:cNvGrpSpPr/>
          <p:nvPr/>
        </p:nvGrpSpPr>
        <p:grpSpPr>
          <a:xfrm>
            <a:off x="5041812" y="4855883"/>
            <a:ext cx="365141" cy="200655"/>
            <a:chOff x="1683883" y="3092564"/>
            <a:chExt cx="365141" cy="200655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079EFFC-43EB-404F-A04B-FDCE56936376}"/>
                </a:ext>
              </a:extLst>
            </p:cNvPr>
            <p:cNvSpPr/>
            <p:nvPr/>
          </p:nvSpPr>
          <p:spPr>
            <a:xfrm>
              <a:off x="1774810" y="3092564"/>
              <a:ext cx="90416" cy="199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FF9D522-B362-414C-926D-BE1304B779DB}"/>
                </a:ext>
              </a:extLst>
            </p:cNvPr>
            <p:cNvSpPr/>
            <p:nvPr/>
          </p:nvSpPr>
          <p:spPr>
            <a:xfrm>
              <a:off x="1683883" y="3093450"/>
              <a:ext cx="90416" cy="199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B0E0B44-BEC9-4645-BE0D-D2F12312D729}"/>
                </a:ext>
              </a:extLst>
            </p:cNvPr>
            <p:cNvSpPr/>
            <p:nvPr/>
          </p:nvSpPr>
          <p:spPr>
            <a:xfrm>
              <a:off x="1958608" y="3092564"/>
              <a:ext cx="90416" cy="199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9F62FAC-E708-4517-A854-DF993BB17343}"/>
                </a:ext>
              </a:extLst>
            </p:cNvPr>
            <p:cNvSpPr/>
            <p:nvPr/>
          </p:nvSpPr>
          <p:spPr>
            <a:xfrm>
              <a:off x="1867681" y="3093450"/>
              <a:ext cx="90416" cy="199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A3CBA4B-38CA-4798-8ABA-9B2248DC895D}"/>
              </a:ext>
            </a:extLst>
          </p:cNvPr>
          <p:cNvGrpSpPr/>
          <p:nvPr/>
        </p:nvGrpSpPr>
        <p:grpSpPr>
          <a:xfrm>
            <a:off x="3482810" y="4855883"/>
            <a:ext cx="1117440" cy="1390856"/>
            <a:chOff x="3482810" y="4855883"/>
            <a:chExt cx="1117440" cy="1390856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3C68FE1-08C4-47A4-B1A2-E570726156FD}"/>
                </a:ext>
              </a:extLst>
            </p:cNvPr>
            <p:cNvGrpSpPr/>
            <p:nvPr/>
          </p:nvGrpSpPr>
          <p:grpSpPr>
            <a:xfrm>
              <a:off x="3690455" y="5682890"/>
              <a:ext cx="373935" cy="199769"/>
              <a:chOff x="1778839" y="4101680"/>
              <a:chExt cx="373935" cy="1997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7774DBCF-FEA6-431E-88AD-1D87AF1066AD}"/>
                  </a:ext>
                </a:extLst>
              </p:cNvPr>
              <p:cNvSpPr/>
              <p:nvPr/>
            </p:nvSpPr>
            <p:spPr>
              <a:xfrm>
                <a:off x="1778839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F157720-12CD-4134-AF66-29AF39117403}"/>
                  </a:ext>
                </a:extLst>
              </p:cNvPr>
              <p:cNvSpPr/>
              <p:nvPr/>
            </p:nvSpPr>
            <p:spPr>
              <a:xfrm>
                <a:off x="1828796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9F466AE-0EDC-4C8E-B106-E277AC9BFC66}"/>
                  </a:ext>
                </a:extLst>
              </p:cNvPr>
              <p:cNvSpPr/>
              <p:nvPr/>
            </p:nvSpPr>
            <p:spPr>
              <a:xfrm>
                <a:off x="1869255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4555DFC-DACB-4D7F-AE7E-B821F5B28AE3}"/>
                  </a:ext>
                </a:extLst>
              </p:cNvPr>
              <p:cNvSpPr/>
              <p:nvPr/>
            </p:nvSpPr>
            <p:spPr>
              <a:xfrm>
                <a:off x="1919212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FD92190-E109-4347-8C81-1CF5ABECF663}"/>
                  </a:ext>
                </a:extLst>
              </p:cNvPr>
              <p:cNvSpPr/>
              <p:nvPr/>
            </p:nvSpPr>
            <p:spPr>
              <a:xfrm>
                <a:off x="1966682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1601E95-C438-43E9-B60C-4F36BA8EFD7F}"/>
                  </a:ext>
                </a:extLst>
              </p:cNvPr>
              <p:cNvSpPr/>
              <p:nvPr/>
            </p:nvSpPr>
            <p:spPr>
              <a:xfrm>
                <a:off x="2016639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409B993-F082-4721-BB63-B39BD3E0A8CA}"/>
                  </a:ext>
                </a:extLst>
              </p:cNvPr>
              <p:cNvSpPr/>
              <p:nvPr/>
            </p:nvSpPr>
            <p:spPr>
              <a:xfrm>
                <a:off x="2057098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ECCC4AB-7EBF-4E0D-8948-CF3E59D65590}"/>
                  </a:ext>
                </a:extLst>
              </p:cNvPr>
              <p:cNvSpPr/>
              <p:nvPr/>
            </p:nvSpPr>
            <p:spPr>
              <a:xfrm>
                <a:off x="2107055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F8762B-22BD-4F9D-B0AB-CCC306828B6E}"/>
                </a:ext>
              </a:extLst>
            </p:cNvPr>
            <p:cNvSpPr/>
            <p:nvPr/>
          </p:nvSpPr>
          <p:spPr>
            <a:xfrm>
              <a:off x="3690664" y="5138323"/>
              <a:ext cx="186235" cy="199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EF8C5D5-80B2-40E9-AF73-77D264B5F12C}"/>
                </a:ext>
              </a:extLst>
            </p:cNvPr>
            <p:cNvSpPr/>
            <p:nvPr/>
          </p:nvSpPr>
          <p:spPr>
            <a:xfrm>
              <a:off x="3878363" y="5138323"/>
              <a:ext cx="186235" cy="199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FCE4204-C480-4E29-B498-FE2E8DF12EF9}"/>
                </a:ext>
              </a:extLst>
            </p:cNvPr>
            <p:cNvSpPr/>
            <p:nvPr/>
          </p:nvSpPr>
          <p:spPr>
            <a:xfrm>
              <a:off x="3690665" y="4855883"/>
              <a:ext cx="373934" cy="199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2A41E1-3E07-4FD5-A12A-D4CFC56A31BC}"/>
                </a:ext>
              </a:extLst>
            </p:cNvPr>
            <p:cNvSpPr txBox="1"/>
            <p:nvPr/>
          </p:nvSpPr>
          <p:spPr>
            <a:xfrm>
              <a:off x="3876772" y="5702197"/>
              <a:ext cx="373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A7744-7D4A-45B7-9B8D-B9CAF4844E6B}"/>
                </a:ext>
              </a:extLst>
            </p:cNvPr>
            <p:cNvSpPr/>
            <p:nvPr/>
          </p:nvSpPr>
          <p:spPr>
            <a:xfrm>
              <a:off x="4065901" y="4855883"/>
              <a:ext cx="373934" cy="199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FC77128-F765-44B0-BF0E-E5E4C33E13A0}"/>
                </a:ext>
              </a:extLst>
            </p:cNvPr>
            <p:cNvSpPr/>
            <p:nvPr/>
          </p:nvSpPr>
          <p:spPr>
            <a:xfrm>
              <a:off x="4064608" y="5138323"/>
              <a:ext cx="186235" cy="199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CA96E8E-44C4-4A7B-9291-64B57FFFE6FA}"/>
                </a:ext>
              </a:extLst>
            </p:cNvPr>
            <p:cNvSpPr/>
            <p:nvPr/>
          </p:nvSpPr>
          <p:spPr>
            <a:xfrm>
              <a:off x="4252307" y="5138323"/>
              <a:ext cx="186235" cy="199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61A3D78-77EA-458F-8242-8002D9DB7097}"/>
                </a:ext>
              </a:extLst>
            </p:cNvPr>
            <p:cNvGrpSpPr/>
            <p:nvPr/>
          </p:nvGrpSpPr>
          <p:grpSpPr>
            <a:xfrm>
              <a:off x="4064389" y="5682890"/>
              <a:ext cx="373935" cy="199769"/>
              <a:chOff x="1778839" y="4101680"/>
              <a:chExt cx="373935" cy="199769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7CFD4BF-1830-4FF7-99FA-AD765E6D2FB3}"/>
                  </a:ext>
                </a:extLst>
              </p:cNvPr>
              <p:cNvSpPr/>
              <p:nvPr/>
            </p:nvSpPr>
            <p:spPr>
              <a:xfrm>
                <a:off x="1778839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1AB12EF-B82D-4883-A12A-E14F84941547}"/>
                  </a:ext>
                </a:extLst>
              </p:cNvPr>
              <p:cNvSpPr/>
              <p:nvPr/>
            </p:nvSpPr>
            <p:spPr>
              <a:xfrm>
                <a:off x="1828796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C1B1237-D8A2-4194-8462-98189F5717B5}"/>
                  </a:ext>
                </a:extLst>
              </p:cNvPr>
              <p:cNvSpPr/>
              <p:nvPr/>
            </p:nvSpPr>
            <p:spPr>
              <a:xfrm>
                <a:off x="1869255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84D6CD1-4965-4D6B-B1BD-CC672749845C}"/>
                  </a:ext>
                </a:extLst>
              </p:cNvPr>
              <p:cNvSpPr/>
              <p:nvPr/>
            </p:nvSpPr>
            <p:spPr>
              <a:xfrm>
                <a:off x="1919212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0C23751-E9F9-497C-92ED-60BC382FBD23}"/>
                  </a:ext>
                </a:extLst>
              </p:cNvPr>
              <p:cNvSpPr/>
              <p:nvPr/>
            </p:nvSpPr>
            <p:spPr>
              <a:xfrm>
                <a:off x="1966682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6C5F315-B2FD-4DFA-8363-2E927CC105FA}"/>
                  </a:ext>
                </a:extLst>
              </p:cNvPr>
              <p:cNvSpPr/>
              <p:nvPr/>
            </p:nvSpPr>
            <p:spPr>
              <a:xfrm>
                <a:off x="2016639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C207120-A021-4658-9D51-B37D8C1D607A}"/>
                  </a:ext>
                </a:extLst>
              </p:cNvPr>
              <p:cNvSpPr/>
              <p:nvPr/>
            </p:nvSpPr>
            <p:spPr>
              <a:xfrm>
                <a:off x="2057098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665D65C-87B1-441F-BA91-DF579F88E0B6}"/>
                  </a:ext>
                </a:extLst>
              </p:cNvPr>
              <p:cNvSpPr/>
              <p:nvPr/>
            </p:nvSpPr>
            <p:spPr>
              <a:xfrm>
                <a:off x="2107055" y="4101680"/>
                <a:ext cx="45719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5E35DAB-4E8A-46E8-9BF7-E7CAC03C138A}"/>
                </a:ext>
              </a:extLst>
            </p:cNvPr>
            <p:cNvSpPr txBox="1"/>
            <p:nvPr/>
          </p:nvSpPr>
          <p:spPr>
            <a:xfrm>
              <a:off x="3482810" y="6000518"/>
              <a:ext cx="1117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          free list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023C33C-226D-4DA4-8C43-978D9AA1FD4F}"/>
                </a:ext>
              </a:extLst>
            </p:cNvPr>
            <p:cNvGrpSpPr/>
            <p:nvPr/>
          </p:nvGrpSpPr>
          <p:grpSpPr>
            <a:xfrm>
              <a:off x="4067910" y="5403418"/>
              <a:ext cx="365141" cy="200655"/>
              <a:chOff x="1683883" y="3092564"/>
              <a:chExt cx="365141" cy="200655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D658D0F-D34A-4D49-BAEF-D03FCDA43548}"/>
                  </a:ext>
                </a:extLst>
              </p:cNvPr>
              <p:cNvSpPr/>
              <p:nvPr/>
            </p:nvSpPr>
            <p:spPr>
              <a:xfrm>
                <a:off x="1774810" y="3092564"/>
                <a:ext cx="90416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8D9999A-4AD0-49ED-ADDD-016B43DDDCDE}"/>
                  </a:ext>
                </a:extLst>
              </p:cNvPr>
              <p:cNvSpPr/>
              <p:nvPr/>
            </p:nvSpPr>
            <p:spPr>
              <a:xfrm>
                <a:off x="1683883" y="3093450"/>
                <a:ext cx="90416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D032F3F-2A11-4431-BD17-F0D6E4B61861}"/>
                  </a:ext>
                </a:extLst>
              </p:cNvPr>
              <p:cNvSpPr/>
              <p:nvPr/>
            </p:nvSpPr>
            <p:spPr>
              <a:xfrm>
                <a:off x="1958608" y="3092564"/>
                <a:ext cx="90416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A01E9852-A147-4342-8079-B63D4062A824}"/>
                  </a:ext>
                </a:extLst>
              </p:cNvPr>
              <p:cNvSpPr/>
              <p:nvPr/>
            </p:nvSpPr>
            <p:spPr>
              <a:xfrm>
                <a:off x="1867681" y="3093450"/>
                <a:ext cx="90416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553AC772-1008-4A17-A981-0CAF5300ABE0}"/>
                </a:ext>
              </a:extLst>
            </p:cNvPr>
            <p:cNvGrpSpPr/>
            <p:nvPr/>
          </p:nvGrpSpPr>
          <p:grpSpPr>
            <a:xfrm>
              <a:off x="3698598" y="5405414"/>
              <a:ext cx="365141" cy="200655"/>
              <a:chOff x="1683883" y="3092564"/>
              <a:chExt cx="365141" cy="200655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F766E1F5-8FC9-45D8-8B23-9E3523092B69}"/>
                  </a:ext>
                </a:extLst>
              </p:cNvPr>
              <p:cNvSpPr/>
              <p:nvPr/>
            </p:nvSpPr>
            <p:spPr>
              <a:xfrm>
                <a:off x="1774810" y="3092564"/>
                <a:ext cx="90416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837163E-91D5-4F99-ABE9-71483A647D64}"/>
                  </a:ext>
                </a:extLst>
              </p:cNvPr>
              <p:cNvSpPr/>
              <p:nvPr/>
            </p:nvSpPr>
            <p:spPr>
              <a:xfrm>
                <a:off x="1683883" y="3093450"/>
                <a:ext cx="90416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8D07D3D-7249-4663-AC18-6AC132C43B16}"/>
                  </a:ext>
                </a:extLst>
              </p:cNvPr>
              <p:cNvSpPr/>
              <p:nvPr/>
            </p:nvSpPr>
            <p:spPr>
              <a:xfrm>
                <a:off x="1958608" y="3092564"/>
                <a:ext cx="90416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31B225B-051D-4DCB-8B44-6D1FD5E4404E}"/>
                  </a:ext>
                </a:extLst>
              </p:cNvPr>
              <p:cNvSpPr/>
              <p:nvPr/>
            </p:nvSpPr>
            <p:spPr>
              <a:xfrm>
                <a:off x="1867681" y="3093450"/>
                <a:ext cx="90416" cy="199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D2D02BF-40A8-4040-849D-A21AE49B6FF0}"/>
              </a:ext>
            </a:extLst>
          </p:cNvPr>
          <p:cNvCxnSpPr>
            <a:cxnSpLocks/>
          </p:cNvCxnSpPr>
          <p:nvPr/>
        </p:nvCxnSpPr>
        <p:spPr>
          <a:xfrm>
            <a:off x="833764" y="4411100"/>
            <a:ext cx="0" cy="361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B07617-F9D3-486C-B9B6-40A71215E9D2}"/>
              </a:ext>
            </a:extLst>
          </p:cNvPr>
          <p:cNvCxnSpPr>
            <a:cxnSpLocks/>
          </p:cNvCxnSpPr>
          <p:nvPr/>
        </p:nvCxnSpPr>
        <p:spPr>
          <a:xfrm>
            <a:off x="708508" y="853844"/>
            <a:ext cx="417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156FBB-6F48-43B1-A47A-EDAF549AD7C6}"/>
              </a:ext>
            </a:extLst>
          </p:cNvPr>
          <p:cNvSpPr/>
          <p:nvPr/>
        </p:nvSpPr>
        <p:spPr>
          <a:xfrm>
            <a:off x="1126346" y="654008"/>
            <a:ext cx="647953" cy="411424"/>
          </a:xfrm>
          <a:prstGeom prst="roundRect">
            <a:avLst/>
          </a:prstGeom>
          <a:solidFill>
            <a:srgbClr val="C42DCE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size in range?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33C57-9711-4340-81ED-96A83AEFD496}"/>
              </a:ext>
            </a:extLst>
          </p:cNvPr>
          <p:cNvCxnSpPr>
            <a:cxnSpLocks/>
          </p:cNvCxnSpPr>
          <p:nvPr/>
        </p:nvCxnSpPr>
        <p:spPr>
          <a:xfrm>
            <a:off x="1774299" y="848798"/>
            <a:ext cx="41783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8866A9-EB82-4AC6-9BA0-F7B52F238247}"/>
              </a:ext>
            </a:extLst>
          </p:cNvPr>
          <p:cNvSpPr/>
          <p:nvPr/>
        </p:nvSpPr>
        <p:spPr>
          <a:xfrm>
            <a:off x="2192137" y="654008"/>
            <a:ext cx="647953" cy="411424"/>
          </a:xfrm>
          <a:prstGeom prst="roundRect">
            <a:avLst/>
          </a:prstGeom>
          <a:solidFill>
            <a:srgbClr val="C42DCE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Ceil()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1424C9-CD3A-4F7B-BCC4-4C10F2D99345}"/>
              </a:ext>
            </a:extLst>
          </p:cNvPr>
          <p:cNvCxnSpPr>
            <a:cxnSpLocks/>
          </p:cNvCxnSpPr>
          <p:nvPr/>
        </p:nvCxnSpPr>
        <p:spPr>
          <a:xfrm>
            <a:off x="1450322" y="1067451"/>
            <a:ext cx="0" cy="1363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EDC7C197-DE33-4933-A46A-4597A881DD4A}"/>
              </a:ext>
            </a:extLst>
          </p:cNvPr>
          <p:cNvSpPr/>
          <p:nvPr/>
        </p:nvSpPr>
        <p:spPr>
          <a:xfrm rot="16200000" flipV="1">
            <a:off x="2430738" y="306132"/>
            <a:ext cx="170749" cy="525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4892D-FD84-47CE-BB7A-3F8CF4023FF9}"/>
              </a:ext>
            </a:extLst>
          </p:cNvPr>
          <p:cNvSpPr txBox="1"/>
          <p:nvPr/>
        </p:nvSpPr>
        <p:spPr>
          <a:xfrm>
            <a:off x="2037717" y="271306"/>
            <a:ext cx="478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Adder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EA308F-1FD6-4171-9F92-C7E70E2B2F94}"/>
              </a:ext>
            </a:extLst>
          </p:cNvPr>
          <p:cNvSpPr txBox="1"/>
          <p:nvPr/>
        </p:nvSpPr>
        <p:spPr>
          <a:xfrm>
            <a:off x="2539416" y="271306"/>
            <a:ext cx="525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Shifter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EE6E7-097E-4F14-82E8-DEFFC7BA7ECB}"/>
              </a:ext>
            </a:extLst>
          </p:cNvPr>
          <p:cNvSpPr txBox="1"/>
          <p:nvPr/>
        </p:nvSpPr>
        <p:spPr>
          <a:xfrm>
            <a:off x="1824119" y="568633"/>
            <a:ext cx="27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A29BD-0FF9-4E84-ABFE-46CA1964C31B}"/>
              </a:ext>
            </a:extLst>
          </p:cNvPr>
          <p:cNvSpPr txBox="1"/>
          <p:nvPr/>
        </p:nvSpPr>
        <p:spPr>
          <a:xfrm>
            <a:off x="1177817" y="1065432"/>
            <a:ext cx="27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0BD57F-19B7-4669-BE3E-4121FC3681EB}"/>
              </a:ext>
            </a:extLst>
          </p:cNvPr>
          <p:cNvCxnSpPr>
            <a:cxnSpLocks/>
          </p:cNvCxnSpPr>
          <p:nvPr/>
        </p:nvCxnSpPr>
        <p:spPr>
          <a:xfrm>
            <a:off x="2849262" y="876410"/>
            <a:ext cx="417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BFDEA3-849D-42D3-B3B7-701F03BE79F0}"/>
              </a:ext>
            </a:extLst>
          </p:cNvPr>
          <p:cNvSpPr/>
          <p:nvPr/>
        </p:nvSpPr>
        <p:spPr>
          <a:xfrm>
            <a:off x="3267100" y="670698"/>
            <a:ext cx="647953" cy="411424"/>
          </a:xfrm>
          <a:prstGeom prst="roundRect">
            <a:avLst/>
          </a:prstGeom>
          <a:solidFill>
            <a:srgbClr val="C42DCE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Access</a:t>
            </a:r>
          </a:p>
          <a:p>
            <a:pPr algn="ctr"/>
            <a:r>
              <a:rPr lang="en-US" sz="1000" dirty="0"/>
              <a:t>Size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6D30A2-FCAE-4C8C-B909-AB308A4A718A}"/>
              </a:ext>
            </a:extLst>
          </p:cNvPr>
          <p:cNvSpPr txBox="1"/>
          <p:nvPr/>
        </p:nvSpPr>
        <p:spPr>
          <a:xfrm>
            <a:off x="1087263" y="367843"/>
            <a:ext cx="783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Comparator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0C7185-7647-4663-969E-FBE31511638D}"/>
              </a:ext>
            </a:extLst>
          </p:cNvPr>
          <p:cNvCxnSpPr>
            <a:cxnSpLocks/>
          </p:cNvCxnSpPr>
          <p:nvPr/>
        </p:nvCxnSpPr>
        <p:spPr>
          <a:xfrm>
            <a:off x="3924225" y="876410"/>
            <a:ext cx="417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253F38-0F4B-48B1-B6BF-F3D666547659}"/>
              </a:ext>
            </a:extLst>
          </p:cNvPr>
          <p:cNvSpPr/>
          <p:nvPr/>
        </p:nvSpPr>
        <p:spPr>
          <a:xfrm>
            <a:off x="4342063" y="670698"/>
            <a:ext cx="647953" cy="411424"/>
          </a:xfrm>
          <a:prstGeom prst="roundRect">
            <a:avLst/>
          </a:prstGeom>
          <a:solidFill>
            <a:srgbClr val="C42DCE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Access free list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6F42DB-7B22-41BB-98EC-EB635E491E84}"/>
              </a:ext>
            </a:extLst>
          </p:cNvPr>
          <p:cNvCxnSpPr>
            <a:cxnSpLocks/>
          </p:cNvCxnSpPr>
          <p:nvPr/>
        </p:nvCxnSpPr>
        <p:spPr>
          <a:xfrm>
            <a:off x="1450322" y="2430607"/>
            <a:ext cx="39514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7B02210-FA0D-4775-A267-09ED07D2AB70}"/>
              </a:ext>
            </a:extLst>
          </p:cNvPr>
          <p:cNvCxnSpPr>
            <a:cxnSpLocks/>
          </p:cNvCxnSpPr>
          <p:nvPr/>
        </p:nvCxnSpPr>
        <p:spPr>
          <a:xfrm>
            <a:off x="4983961" y="876410"/>
            <a:ext cx="417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C8E94D7-9147-47CB-8409-914A01E5D8D0}"/>
              </a:ext>
            </a:extLst>
          </p:cNvPr>
          <p:cNvSpPr/>
          <p:nvPr/>
        </p:nvSpPr>
        <p:spPr>
          <a:xfrm>
            <a:off x="5285659" y="5290723"/>
            <a:ext cx="45719" cy="199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7774E1C0-6F4F-4654-8510-95FCDA974662}"/>
              </a:ext>
            </a:extLst>
          </p:cNvPr>
          <p:cNvSpPr/>
          <p:nvPr/>
        </p:nvSpPr>
        <p:spPr>
          <a:xfrm>
            <a:off x="5415519" y="670698"/>
            <a:ext cx="810567" cy="411424"/>
          </a:xfrm>
          <a:prstGeom prst="roundRect">
            <a:avLst/>
          </a:prstGeom>
          <a:solidFill>
            <a:srgbClr val="C42DCE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Borrowing?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5C7292FF-BE7B-456D-9488-A73117ED5594}"/>
              </a:ext>
            </a:extLst>
          </p:cNvPr>
          <p:cNvSpPr/>
          <p:nvPr/>
        </p:nvSpPr>
        <p:spPr>
          <a:xfrm>
            <a:off x="6650618" y="2200328"/>
            <a:ext cx="647953" cy="411424"/>
          </a:xfrm>
          <a:prstGeom prst="roundRect">
            <a:avLst/>
          </a:prstGeom>
          <a:solidFill>
            <a:srgbClr val="C42DCE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Fallback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1A865DAD-4A35-4C3E-B7FC-F90D916BBEDA}"/>
              </a:ext>
            </a:extLst>
          </p:cNvPr>
          <p:cNvSpPr/>
          <p:nvPr/>
        </p:nvSpPr>
        <p:spPr>
          <a:xfrm>
            <a:off x="6650618" y="646131"/>
            <a:ext cx="647953" cy="411424"/>
          </a:xfrm>
          <a:prstGeom prst="roundRect">
            <a:avLst/>
          </a:prstGeom>
          <a:solidFill>
            <a:srgbClr val="C42DCE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free list </a:t>
            </a:r>
            <a:r>
              <a:rPr lang="en-US" altLang="zh-CN" sz="1000" dirty="0"/>
              <a:t>empty/ full</a:t>
            </a:r>
            <a:r>
              <a:rPr lang="en-US" sz="1000" dirty="0"/>
              <a:t> ? 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B2EB0B4C-72EC-45C7-B42A-C81B016E4B2A}"/>
              </a:ext>
            </a:extLst>
          </p:cNvPr>
          <p:cNvCxnSpPr>
            <a:cxnSpLocks/>
          </p:cNvCxnSpPr>
          <p:nvPr/>
        </p:nvCxnSpPr>
        <p:spPr>
          <a:xfrm>
            <a:off x="7291877" y="854273"/>
            <a:ext cx="535542" cy="28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37BAA7E9-BF55-40D3-90BF-6271070D9C5E}"/>
              </a:ext>
            </a:extLst>
          </p:cNvPr>
          <p:cNvSpPr txBox="1"/>
          <p:nvPr/>
        </p:nvSpPr>
        <p:spPr>
          <a:xfrm>
            <a:off x="7341697" y="574108"/>
            <a:ext cx="27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6C15376-0734-4482-B0B4-51C5F6DA0200}"/>
              </a:ext>
            </a:extLst>
          </p:cNvPr>
          <p:cNvSpPr txBox="1"/>
          <p:nvPr/>
        </p:nvSpPr>
        <p:spPr>
          <a:xfrm>
            <a:off x="6696035" y="1063531"/>
            <a:ext cx="27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Y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E3CDC60B-1EBB-4917-95B0-97275F05E2E4}"/>
              </a:ext>
            </a:extLst>
          </p:cNvPr>
          <p:cNvSpPr/>
          <p:nvPr/>
        </p:nvSpPr>
        <p:spPr>
          <a:xfrm>
            <a:off x="6643924" y="1427227"/>
            <a:ext cx="647953" cy="411424"/>
          </a:xfrm>
          <a:prstGeom prst="roundRect">
            <a:avLst/>
          </a:prstGeom>
          <a:solidFill>
            <a:srgbClr val="C42DCE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borrow/pay?</a:t>
            </a:r>
          </a:p>
        </p:txBody>
      </p:sp>
      <p:sp>
        <p:nvSpPr>
          <p:cNvPr id="252" name="Left Brace 251">
            <a:extLst>
              <a:ext uri="{FF2B5EF4-FFF2-40B4-BE49-F238E27FC236}">
                <a16:creationId xmlns:a16="http://schemas.microsoft.com/office/drawing/2014/main" id="{CFE02983-85A4-4899-8235-CB9E5C816F8C}"/>
              </a:ext>
            </a:extLst>
          </p:cNvPr>
          <p:cNvSpPr/>
          <p:nvPr/>
        </p:nvSpPr>
        <p:spPr>
          <a:xfrm rot="10800000" flipV="1">
            <a:off x="6441699" y="1380221"/>
            <a:ext cx="170749" cy="525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8510478-E386-4DD5-986E-BE456FE95BB9}"/>
              </a:ext>
            </a:extLst>
          </p:cNvPr>
          <p:cNvSpPr txBox="1"/>
          <p:nvPr/>
        </p:nvSpPr>
        <p:spPr>
          <a:xfrm>
            <a:off x="5719617" y="1294567"/>
            <a:ext cx="810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bitwise AND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418D26F-1DAB-438A-8076-1DDF9A49CFA5}"/>
              </a:ext>
            </a:extLst>
          </p:cNvPr>
          <p:cNvSpPr txBox="1"/>
          <p:nvPr/>
        </p:nvSpPr>
        <p:spPr>
          <a:xfrm>
            <a:off x="6005180" y="1530138"/>
            <a:ext cx="525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Shifter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B422EE7-5619-482D-90E1-49B5853B28BA}"/>
              </a:ext>
            </a:extLst>
          </p:cNvPr>
          <p:cNvSpPr txBox="1"/>
          <p:nvPr/>
        </p:nvSpPr>
        <p:spPr>
          <a:xfrm>
            <a:off x="5769575" y="1786906"/>
            <a:ext cx="752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Comparator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ED919E4-CBD1-4B09-848D-700C922DBD10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6967900" y="1838651"/>
            <a:ext cx="1" cy="361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956E695-AC9E-4AD0-8A67-52C2603F6343}"/>
              </a:ext>
            </a:extLst>
          </p:cNvPr>
          <p:cNvCxnSpPr>
            <a:cxnSpLocks/>
          </p:cNvCxnSpPr>
          <p:nvPr/>
        </p:nvCxnSpPr>
        <p:spPr>
          <a:xfrm flipH="1">
            <a:off x="6967899" y="2611752"/>
            <a:ext cx="1" cy="361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876E9449-6EA6-4E23-974C-B19B9161D1C7}"/>
              </a:ext>
            </a:extLst>
          </p:cNvPr>
          <p:cNvSpPr txBox="1"/>
          <p:nvPr/>
        </p:nvSpPr>
        <p:spPr>
          <a:xfrm>
            <a:off x="6706396" y="1838651"/>
            <a:ext cx="27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76026C9-572D-4EE6-B747-F60E14B008C5}"/>
              </a:ext>
            </a:extLst>
          </p:cNvPr>
          <p:cNvCxnSpPr>
            <a:cxnSpLocks/>
          </p:cNvCxnSpPr>
          <p:nvPr/>
        </p:nvCxnSpPr>
        <p:spPr>
          <a:xfrm flipV="1">
            <a:off x="7298571" y="1217419"/>
            <a:ext cx="528848" cy="41552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0A8D313A-42CD-4333-A09A-430F08E40577}"/>
              </a:ext>
            </a:extLst>
          </p:cNvPr>
          <p:cNvSpPr txBox="1"/>
          <p:nvPr/>
        </p:nvSpPr>
        <p:spPr>
          <a:xfrm>
            <a:off x="7350048" y="1222361"/>
            <a:ext cx="27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Y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A3F39BF-23A7-4477-A461-DDB127602937}"/>
              </a:ext>
            </a:extLst>
          </p:cNvPr>
          <p:cNvSpPr txBox="1"/>
          <p:nvPr/>
        </p:nvSpPr>
        <p:spPr>
          <a:xfrm>
            <a:off x="6600579" y="367843"/>
            <a:ext cx="783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Comparator</a:t>
            </a: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58B6E6F0-D590-4366-B810-F2A38C27D6E2}"/>
              </a:ext>
            </a:extLst>
          </p:cNvPr>
          <p:cNvSpPr/>
          <p:nvPr/>
        </p:nvSpPr>
        <p:spPr>
          <a:xfrm>
            <a:off x="7834113" y="962018"/>
            <a:ext cx="647953" cy="411424"/>
          </a:xfrm>
          <a:prstGeom prst="roundRect">
            <a:avLst/>
          </a:prstGeom>
          <a:solidFill>
            <a:srgbClr val="C42DCE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pointer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F0CCD652-5309-40AF-91B3-59FE4B2B01F4}"/>
              </a:ext>
            </a:extLst>
          </p:cNvPr>
          <p:cNvCxnSpPr>
            <a:cxnSpLocks/>
          </p:cNvCxnSpPr>
          <p:nvPr/>
        </p:nvCxnSpPr>
        <p:spPr>
          <a:xfrm>
            <a:off x="6965974" y="1057555"/>
            <a:ext cx="0" cy="36167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B1CA9943-84F2-40E0-8143-56EB019D1F27}"/>
              </a:ext>
            </a:extLst>
          </p:cNvPr>
          <p:cNvCxnSpPr>
            <a:cxnSpLocks/>
          </p:cNvCxnSpPr>
          <p:nvPr/>
        </p:nvCxnSpPr>
        <p:spPr>
          <a:xfrm>
            <a:off x="6226086" y="881531"/>
            <a:ext cx="417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8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Zirui Tao</dc:creator>
  <cp:lastModifiedBy>Zirui Tao</cp:lastModifiedBy>
  <cp:revision>19</cp:revision>
  <dcterms:created xsi:type="dcterms:W3CDTF">2019-12-11T11:07:45Z</dcterms:created>
  <dcterms:modified xsi:type="dcterms:W3CDTF">2019-12-11T14:57:03Z</dcterms:modified>
</cp:coreProperties>
</file>