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9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8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1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23FE-6F1E-4A29-B53E-44D3C1512B1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51BD-C5FD-4C65-82DB-109EB04A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538749" y="3379124"/>
            <a:ext cx="302583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46110"/>
              </p:ext>
            </p:extLst>
          </p:nvPr>
        </p:nvGraphicFramePr>
        <p:xfrm>
          <a:off x="1047404" y="1343119"/>
          <a:ext cx="3491345" cy="441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862036051"/>
                    </a:ext>
                  </a:extLst>
                </a:gridCol>
              </a:tblGrid>
              <a:tr h="591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학과 코드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70700"/>
                  </a:ext>
                </a:extLst>
              </a:tr>
              <a:tr h="36849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err="1" smtClean="0"/>
                        <a:t>학과명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전화번호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사무실 위치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1756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96640"/>
              </p:ext>
            </p:extLst>
          </p:nvPr>
        </p:nvGraphicFramePr>
        <p:xfrm>
          <a:off x="7564582" y="1343119"/>
          <a:ext cx="3491345" cy="441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345">
                  <a:extLst>
                    <a:ext uri="{9D8B030D-6E8A-4147-A177-3AD203B41FA5}">
                      <a16:colId xmlns:a16="http://schemas.microsoft.com/office/drawing/2014/main" val="3862036051"/>
                    </a:ext>
                  </a:extLst>
                </a:gridCol>
              </a:tblGrid>
              <a:tr h="591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err="1" smtClean="0"/>
                        <a:t>학생번호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70700"/>
                  </a:ext>
                </a:extLst>
              </a:tr>
              <a:tr h="36849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이름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나이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성별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smtClean="0"/>
                        <a:t>주소</a:t>
                      </a:r>
                      <a:endParaRPr lang="en-US" altLang="ko-KR" sz="32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dirty="0" err="1" smtClean="0"/>
                        <a:t>학과코드</a:t>
                      </a:r>
                      <a:r>
                        <a:rPr lang="en-US" altLang="ko-KR" sz="3200" dirty="0" smtClean="0"/>
                        <a:t>(FK)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17565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4821382" y="3133898"/>
            <a:ext cx="0" cy="50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42067" y="3133898"/>
            <a:ext cx="0" cy="50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7042068" y="3387437"/>
            <a:ext cx="522514" cy="35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7042068" y="3133898"/>
            <a:ext cx="522514" cy="24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40114" y="1727200"/>
            <a:ext cx="1915886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79736" y="1727200"/>
            <a:ext cx="1915886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3" name="다이아몬드 2"/>
          <p:cNvSpPr/>
          <p:nvPr/>
        </p:nvSpPr>
        <p:spPr>
          <a:xfrm>
            <a:off x="5341257" y="1695062"/>
            <a:ext cx="1901372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16830" y="4165597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698671" y="4165597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학과명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7364" y="4165596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전화번호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405586" y="4165596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사무실 위치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21651" y="4165595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학생번호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303836" y="4165595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8586021" y="4165595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나이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868206" y="4165595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성별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1075752" y="4165595"/>
            <a:ext cx="1037272" cy="719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주소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2" idx="3"/>
          </p:cNvCxnSpPr>
          <p:nvPr/>
        </p:nvCxnSpPr>
        <p:spPr>
          <a:xfrm>
            <a:off x="3556000" y="2140857"/>
            <a:ext cx="178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94479" y="2140857"/>
            <a:ext cx="178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" idx="2"/>
          </p:cNvCxnSpPr>
          <p:nvPr/>
        </p:nvCxnSpPr>
        <p:spPr>
          <a:xfrm flipV="1">
            <a:off x="965200" y="2554514"/>
            <a:ext cx="1632857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5" idx="0"/>
            <a:endCxn id="2" idx="2"/>
          </p:cNvCxnSpPr>
          <p:nvPr/>
        </p:nvCxnSpPr>
        <p:spPr>
          <a:xfrm flipV="1">
            <a:off x="2217307" y="2554514"/>
            <a:ext cx="380750" cy="161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  <a:endCxn id="2" idx="2"/>
          </p:cNvCxnSpPr>
          <p:nvPr/>
        </p:nvCxnSpPr>
        <p:spPr>
          <a:xfrm flipH="1" flipV="1">
            <a:off x="2598057" y="2554514"/>
            <a:ext cx="957943" cy="16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0"/>
            <a:endCxn id="2" idx="2"/>
          </p:cNvCxnSpPr>
          <p:nvPr/>
        </p:nvCxnSpPr>
        <p:spPr>
          <a:xfrm flipH="1" flipV="1">
            <a:off x="2598057" y="2554514"/>
            <a:ext cx="2326165" cy="16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3" idx="0"/>
            <a:endCxn id="11" idx="2"/>
          </p:cNvCxnSpPr>
          <p:nvPr/>
        </p:nvCxnSpPr>
        <p:spPr>
          <a:xfrm flipH="1" flipV="1">
            <a:off x="9937679" y="2554514"/>
            <a:ext cx="1656709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2" idx="0"/>
            <a:endCxn id="11" idx="2"/>
          </p:cNvCxnSpPr>
          <p:nvPr/>
        </p:nvCxnSpPr>
        <p:spPr>
          <a:xfrm flipH="1" flipV="1">
            <a:off x="9937679" y="2554514"/>
            <a:ext cx="449163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0"/>
            <a:endCxn id="11" idx="2"/>
          </p:cNvCxnSpPr>
          <p:nvPr/>
        </p:nvCxnSpPr>
        <p:spPr>
          <a:xfrm flipV="1">
            <a:off x="9104657" y="2554514"/>
            <a:ext cx="833022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0" idx="0"/>
            <a:endCxn id="11" idx="2"/>
          </p:cNvCxnSpPr>
          <p:nvPr/>
        </p:nvCxnSpPr>
        <p:spPr>
          <a:xfrm flipV="1">
            <a:off x="7822472" y="2554514"/>
            <a:ext cx="2115207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" idx="0"/>
            <a:endCxn id="11" idx="2"/>
          </p:cNvCxnSpPr>
          <p:nvPr/>
        </p:nvCxnSpPr>
        <p:spPr>
          <a:xfrm flipV="1">
            <a:off x="6540287" y="2554514"/>
            <a:ext cx="3397392" cy="161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35943" y="5784979"/>
            <a:ext cx="530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학과코드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사무실 위치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98057" y="5329921"/>
            <a:ext cx="5307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/>
              <a:t>논리모델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233242" y="380518"/>
            <a:ext cx="5307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개념적 모델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39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데이터 베이스 구축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구축</dc:title>
  <dc:creator>user</dc:creator>
  <cp:lastModifiedBy>user</cp:lastModifiedBy>
  <cp:revision>5</cp:revision>
  <dcterms:created xsi:type="dcterms:W3CDTF">2023-04-14T08:06:23Z</dcterms:created>
  <dcterms:modified xsi:type="dcterms:W3CDTF">2023-04-14T09:09:36Z</dcterms:modified>
</cp:coreProperties>
</file>