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66" r:id="rId2"/>
    <p:sldId id="262" r:id="rId3"/>
    <p:sldId id="260" r:id="rId4"/>
    <p:sldId id="263" r:id="rId5"/>
    <p:sldId id="264" r:id="rId6"/>
    <p:sldId id="267" r:id="rId7"/>
    <p:sldId id="268" r:id="rId8"/>
    <p:sldId id="256" r:id="rId9"/>
    <p:sldId id="259" r:id="rId10"/>
    <p:sldId id="258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63"/>
            <p14:sldId id="264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기획서 제목</a:t>
            </a:r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최초 작성일 </a:t>
            </a:r>
            <a:r>
              <a:rPr lang="en-US" altLang="ko-KR" sz="1000" b="1" dirty="0" smtClean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타이틀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서브 타이틀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13" Type="http://schemas.openxmlformats.org/officeDocument/2006/relationships/image" Target="../media/image11.wmf"/><Relationship Id="rId3" Type="http://schemas.openxmlformats.org/officeDocument/2006/relationships/image" Target="../media/image12.gif"/><Relationship Id="rId7" Type="http://schemas.openxmlformats.org/officeDocument/2006/relationships/image" Target="../media/image4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11" Type="http://schemas.openxmlformats.org/officeDocument/2006/relationships/image" Target="../media/image8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10.gif"/><Relationship Id="rId9" Type="http://schemas.openxmlformats.org/officeDocument/2006/relationships/image" Target="../media/image6.gif"/><Relationship Id="rId1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기획서 샘플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다음페이지 </a:t>
            </a:r>
            <a:r>
              <a:rPr lang="ko-KR" altLang="en-US" sz="800" dirty="0">
                <a:solidFill>
                  <a:schemeClr val="tx1"/>
                </a:solidFill>
              </a:rPr>
              <a:t>계</a:t>
            </a:r>
            <a:r>
              <a:rPr lang="ko-KR" altLang="en-US" sz="800" dirty="0" smtClean="0">
                <a:solidFill>
                  <a:schemeClr val="tx1"/>
                </a:solidFill>
              </a:rPr>
              <a:t>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라디오박스</a:t>
                </a:r>
                <a:endParaRPr lang="ko-KR" altLang="en-US" sz="6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  <a:endParaRPr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라디오박스</a:t>
              </a:r>
              <a:endParaRPr lang="ko-KR" altLang="en-US" sz="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775686"/>
            <a:ext cx="614174" cy="184666"/>
            <a:chOff x="5253622" y="3374848"/>
            <a:chExt cx="614174" cy="184666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라디오박스</a:t>
              </a:r>
              <a:endParaRPr lang="ko-KR" altLang="en-US" sz="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라디오박스</a:t>
                </a:r>
                <a:endParaRPr lang="ko-KR" altLang="en-US" sz="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만들어진 시스템을 </a:t>
              </a:r>
              <a:r>
                <a:rPr lang="ko-KR" altLang="en-US" sz="800" dirty="0" err="1" smtClean="0"/>
                <a:t>유지보수하여정상적인</a:t>
              </a:r>
              <a:r>
                <a:rPr lang="ko-KR" altLang="en-US" sz="800" dirty="0" smtClean="0"/>
                <a:t> 기능을 수행하도록 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 및 개선 작업</a:t>
              </a:r>
              <a:endParaRPr lang="ko-KR" altLang="en-US" sz="1200" b="1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</a:t>
              </a:r>
              <a:endParaRPr lang="ko-KR" altLang="en-US" sz="1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</a:t>
              </a:r>
              <a:endParaRPr lang="ko-KR" altLang="en-US" sz="1200" b="1" dirty="0"/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문서 버전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3428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버</a:t>
                      </a:r>
                      <a:r>
                        <a:rPr lang="ko-KR" altLang="en-US" sz="900" b="1" dirty="0" smtClean="0"/>
                        <a:t> 전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일 자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설명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작성자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2016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11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2016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내용 업데이트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73254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34741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96229" y="278873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3254" y="3470899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34741" y="3470899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4741" y="415306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0280" y="277942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0280" y="34675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758546" y="492426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7839290" y="-588318"/>
            <a:ext cx="682164" cy="4322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1695911" y="2298888"/>
            <a:ext cx="0" cy="4805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>
            <a:off x="1695911" y="3164060"/>
            <a:ext cx="0" cy="303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9" idx="0"/>
          </p:cNvCxnSpPr>
          <p:nvPr/>
        </p:nvCxnSpPr>
        <p:spPr>
          <a:xfrm>
            <a:off x="6018885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2"/>
            <a:endCxn id="10" idx="0"/>
          </p:cNvCxnSpPr>
          <p:nvPr/>
        </p:nvCxnSpPr>
        <p:spPr>
          <a:xfrm>
            <a:off x="8180372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9" idx="2"/>
            <a:endCxn id="12" idx="0"/>
          </p:cNvCxnSpPr>
          <p:nvPr/>
        </p:nvCxnSpPr>
        <p:spPr>
          <a:xfrm>
            <a:off x="6018885" y="3173370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0" idx="2"/>
            <a:endCxn id="13" idx="0"/>
          </p:cNvCxnSpPr>
          <p:nvPr/>
        </p:nvCxnSpPr>
        <p:spPr>
          <a:xfrm>
            <a:off x="8180372" y="3173370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8" idx="2"/>
            <a:endCxn id="11" idx="0"/>
          </p:cNvCxnSpPr>
          <p:nvPr/>
        </p:nvCxnSpPr>
        <p:spPr>
          <a:xfrm>
            <a:off x="10341860" y="2298887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3" idx="2"/>
            <a:endCxn id="16" idx="0"/>
          </p:cNvCxnSpPr>
          <p:nvPr/>
        </p:nvCxnSpPr>
        <p:spPr>
          <a:xfrm>
            <a:off x="8180372" y="3855534"/>
            <a:ext cx="0" cy="2975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97234" y="1661901"/>
            <a:ext cx="2857500" cy="2059695"/>
            <a:chOff x="2273280" y="1167053"/>
            <a:chExt cx="2857500" cy="2059695"/>
          </a:xfrm>
        </p:grpSpPr>
        <p:sp>
          <p:nvSpPr>
            <p:cNvPr id="17" name="직사각형 16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</a:t>
            </a:r>
            <a:r>
              <a:rPr lang="en-US" altLang="ko-KR" sz="800" dirty="0" smtClean="0"/>
              <a:t>enu </a:t>
            </a:r>
            <a:r>
              <a:rPr lang="en-US" altLang="ko-KR" sz="800" dirty="0" err="1" smtClean="0"/>
              <a:t>itme</a:t>
            </a:r>
            <a:r>
              <a:rPr lang="en-US" altLang="ko-KR" sz="800" dirty="0" smtClean="0"/>
              <a:t> 1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2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3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4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1234" y="154410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 smtClean="0"/>
              <a:t>다양한 솔루션 응용 및 개선 </a:t>
            </a:r>
            <a:r>
              <a:rPr lang="ko-KR" altLang="en-US" sz="2200" b="1" dirty="0" err="1" smtClean="0"/>
              <a:t>작업을통해서</a:t>
            </a:r>
            <a:r>
              <a:rPr lang="ko-KR" altLang="en-US" sz="2200" b="1" dirty="0" smtClean="0"/>
              <a:t> 특별한 쇼핑몰을 개발합니다</a:t>
            </a:r>
            <a:endParaRPr lang="ko-KR" altLang="en-US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95872" y="2604367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연구개발로 시스템을 </a:t>
            </a:r>
            <a:r>
              <a:rPr lang="ko-KR" altLang="en-US" sz="800" dirty="0" err="1" smtClean="0"/>
              <a:t>새롭게응용함으로써</a:t>
            </a:r>
            <a:r>
              <a:rPr lang="ko-KR" altLang="en-US" sz="800" dirty="0" smtClean="0"/>
              <a:t> </a:t>
            </a:r>
            <a:r>
              <a:rPr lang="ko-KR" altLang="en-US" sz="800" dirty="0" err="1" smtClean="0"/>
              <a:t>활용성을</a:t>
            </a:r>
            <a:r>
              <a:rPr lang="ko-KR" altLang="en-US" sz="800" dirty="0" smtClean="0"/>
              <a:t> 높입니다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7497234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95872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46553" y="411556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872317" y="2944765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237166" y="2730047"/>
            <a:ext cx="2053409" cy="165946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358746" y="3985813"/>
            <a:ext cx="270933" cy="270933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56117" y="3776852"/>
            <a:ext cx="2058726" cy="1659467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</a:t>
            </a:r>
            <a:r>
              <a:rPr lang="en-US" altLang="ko-KR" sz="800" dirty="0" smtClean="0"/>
              <a:t>enu </a:t>
            </a:r>
            <a:r>
              <a:rPr lang="en-US" altLang="ko-KR" sz="800" dirty="0" err="1" smtClean="0"/>
              <a:t>itme</a:t>
            </a:r>
            <a:r>
              <a:rPr lang="en-US" altLang="ko-KR" sz="800" dirty="0" smtClean="0"/>
              <a:t> 1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2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3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4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1401234" y="173431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9709" y="1592909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 smtClean="0"/>
              <a:t>다양한 솔루션 응용 및 개선 </a:t>
            </a:r>
            <a:r>
              <a:rPr lang="ko-KR" altLang="en-US" sz="1600" b="1" dirty="0" err="1" smtClean="0"/>
              <a:t>작업을통해서</a:t>
            </a:r>
            <a:r>
              <a:rPr lang="ko-KR" altLang="en-US" sz="1600" b="1" dirty="0" smtClean="0"/>
              <a:t> 특별한 쇼핑몰을 개발합니다</a:t>
            </a:r>
            <a:endParaRPr lang="ko-KR" alt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39708" y="254463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 smtClean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537084" y="3189076"/>
            <a:ext cx="952500" cy="952500"/>
            <a:chOff x="7944661" y="1570143"/>
            <a:chExt cx="952500" cy="952500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987315" y="3427201"/>
            <a:ext cx="714375" cy="714375"/>
            <a:chOff x="6487842" y="4499507"/>
            <a:chExt cx="714375" cy="71437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199421" y="3665326"/>
            <a:ext cx="476250" cy="476250"/>
            <a:chOff x="5186666" y="4156261"/>
            <a:chExt cx="476250" cy="47625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173402" y="3825049"/>
            <a:ext cx="457176" cy="316527"/>
            <a:chOff x="8501582" y="3656130"/>
            <a:chExt cx="457176" cy="316527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128309" y="3907686"/>
            <a:ext cx="386644" cy="233890"/>
            <a:chOff x="4882690" y="3488273"/>
            <a:chExt cx="386644" cy="233890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012685" y="3977034"/>
            <a:ext cx="324128" cy="183396"/>
            <a:chOff x="7238533" y="3293934"/>
            <a:chExt cx="324128" cy="18339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01234" y="4564960"/>
            <a:ext cx="3848795" cy="1287527"/>
            <a:chOff x="8000305" y="1616818"/>
            <a:chExt cx="3848795" cy="1287527"/>
          </a:xfrm>
        </p:grpSpPr>
        <p:sp>
          <p:nvSpPr>
            <p:cNvPr id="74" name="TextBox 73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만들어진 시스템을 </a:t>
              </a:r>
              <a:r>
                <a:rPr lang="ko-KR" altLang="en-US" sz="800" dirty="0" err="1" smtClean="0"/>
                <a:t>유지보수하여정상적인</a:t>
              </a:r>
              <a:r>
                <a:rPr lang="ko-KR" altLang="en-US" sz="800" dirty="0" smtClean="0"/>
                <a:t> 기능을 수행하도록 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 및 개선 작업</a:t>
              </a:r>
              <a:endParaRPr lang="ko-KR" altLang="en-US" sz="1200" b="1" dirty="0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6273573" y="4584835"/>
            <a:ext cx="3848795" cy="1287527"/>
            <a:chOff x="8000305" y="1616818"/>
            <a:chExt cx="3848795" cy="1287527"/>
          </a:xfrm>
        </p:grpSpPr>
        <p:sp>
          <p:nvSpPr>
            <p:cNvPr id="80" name="TextBox 79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만들어진 시스템을 </a:t>
              </a:r>
              <a:r>
                <a:rPr lang="ko-KR" altLang="en-US" sz="800" dirty="0" err="1" smtClean="0"/>
                <a:t>유지보수하여정상적인</a:t>
              </a:r>
              <a:r>
                <a:rPr lang="ko-KR" altLang="en-US" sz="800" dirty="0" smtClean="0"/>
                <a:t> 기능을 수행하도록 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 및 개선 작업</a:t>
              </a:r>
              <a:endParaRPr lang="ko-KR" altLang="en-US" sz="1200" b="1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다음페이지 </a:t>
            </a:r>
            <a:r>
              <a:rPr lang="ko-KR" altLang="en-US" sz="800" dirty="0">
                <a:solidFill>
                  <a:schemeClr val="tx1"/>
                </a:solidFill>
              </a:rPr>
              <a:t>계</a:t>
            </a:r>
            <a:r>
              <a:rPr lang="ko-KR" altLang="en-US" sz="800" dirty="0" smtClean="0">
                <a:solidFill>
                  <a:schemeClr val="tx1"/>
                </a:solidFill>
              </a:rPr>
              <a:t>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 smtClean="0"/>
              <a:t>다양한 솔루션 응용 및 개선 </a:t>
            </a:r>
            <a:r>
              <a:rPr lang="ko-KR" altLang="en-US" sz="1600" b="1" dirty="0" err="1" smtClean="0"/>
              <a:t>작업을통해서</a:t>
            </a:r>
            <a:r>
              <a:rPr lang="ko-KR" altLang="en-US" sz="1600" b="1" dirty="0" smtClean="0"/>
              <a:t> 특별한 쇼핑몰을 개발합니다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 smtClean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41923"/>
            <a:chOff x="7909893" y="4480829"/>
            <a:chExt cx="1500807" cy="2141923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</a:t>
              </a:r>
              <a:endParaRPr lang="ko-KR" altLang="en-US" sz="1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41923"/>
            <a:chOff x="7909893" y="4480829"/>
            <a:chExt cx="1500807" cy="2141923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</a:t>
              </a:r>
              <a:endParaRPr lang="ko-KR" altLang="en-US" sz="12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다음페이지 </a:t>
            </a:r>
            <a:r>
              <a:rPr lang="ko-KR" altLang="en-US" sz="800" dirty="0">
                <a:solidFill>
                  <a:schemeClr val="tx1"/>
                </a:solidFill>
              </a:rPr>
              <a:t>계</a:t>
            </a:r>
            <a:r>
              <a:rPr lang="ko-KR" altLang="en-US" sz="800" dirty="0" smtClean="0">
                <a:solidFill>
                  <a:schemeClr val="tx1"/>
                </a:solidFill>
              </a:rPr>
              <a:t>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</a:t>
              </a:r>
              <a:endParaRPr lang="ko-KR" altLang="en-US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</a:t>
              </a:r>
              <a:endParaRPr lang="ko-KR" alt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</a:t>
              </a:r>
              <a:endParaRPr lang="ko-KR" altLang="en-US" sz="12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59" y="2496270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 smtClean="0"/>
              <a:t>다양한 솔루션 응용 및 개선 작업을 통해서 특별한 쇼핑몰을 개발합니다</a:t>
            </a:r>
            <a:endParaRPr lang="ko-KR" altLang="en-US" sz="16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라디오박스</a:t>
                </a:r>
                <a:endParaRPr lang="ko-KR" altLang="en-US" sz="600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  <a:endParaRPr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라디오박스</a:t>
              </a:r>
              <a:endParaRPr lang="ko-KR" altLang="en-US" sz="6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라디오박스</a:t>
              </a:r>
              <a:endParaRPr lang="ko-KR" altLang="en-US" sz="6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라디오박스</a:t>
                </a:r>
                <a:endParaRPr lang="ko-KR" altLang="en-US" sz="6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</a:t>
            </a:r>
            <a:endParaRPr lang="en-US" altLang="ko-KR" sz="800" dirty="0" smtClean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</a:t>
            </a:r>
            <a:r>
              <a:rPr lang="en-US" altLang="ko-KR" sz="800" dirty="0" smtClean="0"/>
              <a:t>enu </a:t>
            </a:r>
            <a:r>
              <a:rPr lang="en-US" altLang="ko-KR" sz="800" dirty="0" err="1" smtClean="0"/>
              <a:t>itme</a:t>
            </a:r>
            <a:r>
              <a:rPr lang="en-US" altLang="ko-KR" sz="800" dirty="0" smtClean="0"/>
              <a:t> 1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2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3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연구개발로 시스템을 </a:t>
            </a:r>
            <a:r>
              <a:rPr lang="ko-KR" altLang="en-US" sz="800" dirty="0" err="1" smtClean="0"/>
              <a:t>새롭게응용함으로써</a:t>
            </a:r>
            <a:r>
              <a:rPr lang="ko-KR" altLang="en-US" sz="800" dirty="0" smtClean="0"/>
              <a:t> </a:t>
            </a:r>
            <a:r>
              <a:rPr lang="ko-KR" altLang="en-US" sz="800" dirty="0" err="1" smtClean="0"/>
              <a:t>활용성을</a:t>
            </a:r>
            <a:r>
              <a:rPr lang="ko-KR" altLang="en-US" sz="800" dirty="0" smtClean="0"/>
              <a:t> 높입니다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 smtClean="0"/>
              <a:t>다양한 솔루션 응용 및 개선 </a:t>
            </a:r>
            <a:r>
              <a:rPr lang="ko-KR" altLang="en-US" sz="2200" b="1" dirty="0" err="1" smtClean="0"/>
              <a:t>작업을통해서</a:t>
            </a:r>
            <a:r>
              <a:rPr lang="ko-KR" altLang="en-US" sz="2200" b="1" dirty="0" smtClean="0"/>
              <a:t> 특별한 쇼핑몰을 개발합니다</a:t>
            </a:r>
            <a:endParaRPr lang="ko-KR" altLang="en-US" sz="2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 smtClean="0"/>
              <a:t>다양한 솔루션 응용 및 개선 </a:t>
            </a:r>
            <a:r>
              <a:rPr lang="ko-KR" altLang="en-US" sz="1600" b="1" dirty="0" err="1" smtClean="0"/>
              <a:t>작업을통해서</a:t>
            </a:r>
            <a:r>
              <a:rPr lang="ko-KR" altLang="en-US" sz="1600" b="1" dirty="0" smtClean="0"/>
              <a:t> 특별한 쇼핑몰을 개발합니다</a:t>
            </a:r>
            <a:endParaRPr lang="ko-KR" alt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 smtClean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304</Words>
  <Application>Microsoft Office PowerPoint</Application>
  <PresentationFormat>와이드스크린</PresentationFormat>
  <Paragraphs>183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디자인 사용자 지정</vt:lpstr>
      <vt:lpstr>Image</vt:lpstr>
      <vt:lpstr>기획서 샘플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user</cp:lastModifiedBy>
  <cp:revision>80</cp:revision>
  <dcterms:created xsi:type="dcterms:W3CDTF">2016-05-10T18:46:26Z</dcterms:created>
  <dcterms:modified xsi:type="dcterms:W3CDTF">2023-06-19T00:43:10Z</dcterms:modified>
</cp:coreProperties>
</file>