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8" r:id="rId7"/>
    <p:sldId id="269" r:id="rId8"/>
    <p:sldId id="270" r:id="rId9"/>
    <p:sldId id="271" r:id="rId10"/>
    <p:sldId id="272" r:id="rId11"/>
    <p:sldId id="259" r:id="rId12"/>
    <p:sldId id="260" r:id="rId13"/>
    <p:sldId id="261" r:id="rId14"/>
    <p:sldId id="262" r:id="rId15"/>
    <p:sldId id="263" r:id="rId16"/>
    <p:sldId id="264" r:id="rId17"/>
    <p:sldId id="265"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7" d="100"/>
          <a:sy n="57" d="100"/>
        </p:scale>
        <p:origin x="78"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294740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677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887052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60092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87450460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3633840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66550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307836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198801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406681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424970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290923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387011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207327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0179E21-3320-4F68-8F03-AE7B5951CE47}" type="datetimeFigureOut">
              <a:rPr lang="ko-KR" altLang="en-US" smtClean="0"/>
              <a:t>2023-06-19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281117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79E21-3320-4F68-8F03-AE7B5951CE47}" type="datetimeFigureOut">
              <a:rPr lang="ko-KR" altLang="en-US" smtClean="0"/>
              <a:t>2023-06-19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E7656-FC82-4DFB-A25B-5F5106D470DF}" type="slidenum">
              <a:rPr lang="ko-KR" altLang="en-US" smtClean="0"/>
              <a:t>‹#›</a:t>
            </a:fld>
            <a:endParaRPr lang="ko-KR" altLang="en-US"/>
          </a:p>
        </p:txBody>
      </p:sp>
    </p:spTree>
    <p:extLst>
      <p:ext uri="{BB962C8B-B14F-4D97-AF65-F5344CB8AC3E}">
        <p14:creationId xmlns:p14="http://schemas.microsoft.com/office/powerpoint/2010/main" val="357096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프로젝트 </a:t>
            </a:r>
            <a:r>
              <a:rPr lang="en-US" altLang="ko-KR" dirty="0" smtClean="0"/>
              <a:t>1</a:t>
            </a:r>
            <a:endParaRPr lang="ko-KR" altLang="en-US" dirty="0"/>
          </a:p>
        </p:txBody>
      </p:sp>
      <p:sp>
        <p:nvSpPr>
          <p:cNvPr id="3" name="부제목 2"/>
          <p:cNvSpPr>
            <a:spLocks noGrp="1"/>
          </p:cNvSpPr>
          <p:nvPr>
            <p:ph type="subTitle" idx="1"/>
          </p:nvPr>
        </p:nvSpPr>
        <p:spPr/>
        <p:txBody>
          <a:bodyPr/>
          <a:lstStyle/>
          <a:p>
            <a:r>
              <a:rPr lang="en-US" altLang="ko-KR" dirty="0" smtClean="0"/>
              <a:t>1</a:t>
            </a:r>
            <a:r>
              <a:rPr lang="ko-KR" altLang="en-US" dirty="0" smtClean="0"/>
              <a:t>팀</a:t>
            </a:r>
            <a:r>
              <a:rPr lang="en-US" altLang="ko-KR" dirty="0" smtClean="0"/>
              <a:t>!</a:t>
            </a:r>
            <a:endParaRPr lang="ko-KR" altLang="en-US" dirty="0"/>
          </a:p>
        </p:txBody>
      </p:sp>
    </p:spTree>
    <p:extLst>
      <p:ext uri="{BB962C8B-B14F-4D97-AF65-F5344CB8AC3E}">
        <p14:creationId xmlns:p14="http://schemas.microsoft.com/office/powerpoint/2010/main" val="345956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Tree>
    <p:extLst>
      <p:ext uri="{BB962C8B-B14F-4D97-AF65-F5344CB8AC3E}">
        <p14:creationId xmlns:p14="http://schemas.microsoft.com/office/powerpoint/2010/main" val="149752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1026" name="Picture 2" descr="[웹/앱 설계의 기본] 화면설계서 작성방법 :: 기획자 데이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876"/>
            <a:ext cx="10112375" cy="700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4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rotWithShape="1">
          <a:blip r:embed="rId2"/>
          <a:srcRect l="28148" t="25144" r="29630" b="21111"/>
          <a:stretch/>
        </p:blipFill>
        <p:spPr>
          <a:xfrm>
            <a:off x="1072341" y="0"/>
            <a:ext cx="9584575" cy="6862639"/>
          </a:xfrm>
          <a:prstGeom prst="rect">
            <a:avLst/>
          </a:prstGeom>
        </p:spPr>
      </p:pic>
    </p:spTree>
    <p:extLst>
      <p:ext uri="{BB962C8B-B14F-4D97-AF65-F5344CB8AC3E}">
        <p14:creationId xmlns:p14="http://schemas.microsoft.com/office/powerpoint/2010/main" val="426505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db</a:t>
            </a:r>
            <a:r>
              <a:rPr lang="ko-KR" altLang="en-US" dirty="0" smtClean="0"/>
              <a:t>설계</a:t>
            </a:r>
            <a:endParaRPr lang="ko-KR" altLang="en-US" dirty="0"/>
          </a:p>
        </p:txBody>
      </p:sp>
      <p:pic>
        <p:nvPicPr>
          <p:cNvPr id="4" name="내용 개체 틀 3"/>
          <p:cNvPicPr>
            <a:picLocks noGrp="1" noChangeAspect="1"/>
          </p:cNvPicPr>
          <p:nvPr>
            <p:ph idx="1"/>
          </p:nvPr>
        </p:nvPicPr>
        <p:blipFill rotWithShape="1">
          <a:blip r:embed="rId2"/>
          <a:srcRect l="17619" t="21469" r="31015" b="30198"/>
          <a:stretch/>
        </p:blipFill>
        <p:spPr>
          <a:xfrm>
            <a:off x="1274618" y="1596043"/>
            <a:ext cx="9642764" cy="5103806"/>
          </a:xfrm>
          <a:prstGeom prst="rect">
            <a:avLst/>
          </a:prstGeom>
        </p:spPr>
      </p:pic>
    </p:spTree>
    <p:extLst>
      <p:ext uri="{BB962C8B-B14F-4D97-AF65-F5344CB8AC3E}">
        <p14:creationId xmlns:p14="http://schemas.microsoft.com/office/powerpoint/2010/main" val="304253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db</a:t>
            </a:r>
            <a:r>
              <a:rPr lang="ko-KR" altLang="en-US" dirty="0" smtClean="0"/>
              <a:t>설계</a:t>
            </a:r>
            <a:endParaRPr lang="ko-KR" altLang="en-US" dirty="0"/>
          </a:p>
        </p:txBody>
      </p:sp>
      <p:pic>
        <p:nvPicPr>
          <p:cNvPr id="4" name="내용 개체 틀 3"/>
          <p:cNvPicPr>
            <a:picLocks noGrp="1" noChangeAspect="1"/>
          </p:cNvPicPr>
          <p:nvPr>
            <p:ph idx="1"/>
          </p:nvPr>
        </p:nvPicPr>
        <p:blipFill rotWithShape="1">
          <a:blip r:embed="rId2"/>
          <a:srcRect l="17619" t="21469" r="31015" b="30198"/>
          <a:stretch/>
        </p:blipFill>
        <p:spPr>
          <a:xfrm>
            <a:off x="1274618" y="1596043"/>
            <a:ext cx="9642764" cy="5103806"/>
          </a:xfrm>
          <a:prstGeom prst="rect">
            <a:avLst/>
          </a:prstGeom>
        </p:spPr>
      </p:pic>
    </p:spTree>
    <p:extLst>
      <p:ext uri="{BB962C8B-B14F-4D97-AF65-F5344CB8AC3E}">
        <p14:creationId xmlns:p14="http://schemas.microsoft.com/office/powerpoint/2010/main" val="116632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2050" name="Picture 2" descr="회원 가입 및 로그인을 위한 테이블 설계 - RastaLion's I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4" y="204258"/>
            <a:ext cx="10914611" cy="837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57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3074" name="Picture 2" descr="https://postfiles.pstatic.net/MjAyMDA2MTRfMTUw/MDAxNTkyMTE3OTEyMTAx.fYnGEUKSUMkE1JjdGJzY_tH0zfbSfytumHhSDjU9ae8g.eBT_qoe46eUZxV0YejuooA45YRgOcTP6HHdGHvUvCpEg.PNG.barkji0/image.png?type=w7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8" y="429153"/>
            <a:ext cx="11615715" cy="518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56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283" b="77250"/>
          <a:stretch/>
        </p:blipFill>
        <p:spPr>
          <a:xfrm>
            <a:off x="473056" y="473825"/>
            <a:ext cx="8449733" cy="640081"/>
          </a:xfrm>
          <a:prstGeom prst="rect">
            <a:avLst/>
          </a:prstGeom>
        </p:spPr>
      </p:pic>
    </p:spTree>
    <p:extLst>
      <p:ext uri="{BB962C8B-B14F-4D97-AF65-F5344CB8AC3E}">
        <p14:creationId xmlns:p14="http://schemas.microsoft.com/office/powerpoint/2010/main" val="192397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ko-KR" altLang="en-US" dirty="0" smtClean="0"/>
              <a:t>주제</a:t>
            </a:r>
            <a:endParaRPr lang="en-US" altLang="ko-KR" dirty="0" smtClean="0"/>
          </a:p>
          <a:p>
            <a:r>
              <a:rPr lang="ko-KR" altLang="en-US" dirty="0" err="1" smtClean="0"/>
              <a:t>메뉴구성</a:t>
            </a:r>
            <a:r>
              <a:rPr lang="en-US" altLang="ko-KR" dirty="0" smtClean="0"/>
              <a:t>.</a:t>
            </a:r>
          </a:p>
          <a:p>
            <a:r>
              <a:rPr lang="ko-KR" altLang="en-US" dirty="0" smtClean="0"/>
              <a:t>데이터 내용</a:t>
            </a:r>
            <a:r>
              <a:rPr lang="en-US" altLang="ko-KR" dirty="0" smtClean="0"/>
              <a:t>.</a:t>
            </a:r>
          </a:p>
          <a:p>
            <a:r>
              <a:rPr lang="ko-KR" altLang="en-US" dirty="0" smtClean="0"/>
              <a:t>기능</a:t>
            </a:r>
            <a:endParaRPr lang="en-US" altLang="ko-KR" dirty="0"/>
          </a:p>
          <a:p>
            <a:r>
              <a:rPr lang="en-US" altLang="ko-KR" dirty="0" err="1" smtClean="0"/>
              <a:t>Css</a:t>
            </a:r>
            <a:endParaRPr lang="en-US" altLang="ko-KR" dirty="0" smtClean="0"/>
          </a:p>
          <a:p>
            <a:endParaRPr lang="en-US" altLang="ko-KR" dirty="0" smtClean="0"/>
          </a:p>
        </p:txBody>
      </p:sp>
    </p:spTree>
    <p:extLst>
      <p:ext uri="{BB962C8B-B14F-4D97-AF65-F5344CB8AC3E}">
        <p14:creationId xmlns:p14="http://schemas.microsoft.com/office/powerpoint/2010/main" val="160603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로그인페이지</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122772656"/>
              </p:ext>
            </p:extLst>
          </p:nvPr>
        </p:nvGraphicFramePr>
        <p:xfrm>
          <a:off x="838200" y="1791759"/>
          <a:ext cx="8566544" cy="4892646"/>
        </p:xfrm>
        <a:graphic>
          <a:graphicData uri="http://schemas.openxmlformats.org/drawingml/2006/table">
            <a:tbl>
              <a:tblPr firstRow="1" bandRow="1">
                <a:tableStyleId>{5C22544A-7EE6-4342-B048-85BDC9FD1C3A}</a:tableStyleId>
              </a:tblPr>
              <a:tblGrid>
                <a:gridCol w="2141636">
                  <a:extLst>
                    <a:ext uri="{9D8B030D-6E8A-4147-A177-3AD203B41FA5}">
                      <a16:colId xmlns:a16="http://schemas.microsoft.com/office/drawing/2014/main" val="1620743962"/>
                    </a:ext>
                  </a:extLst>
                </a:gridCol>
                <a:gridCol w="2141636">
                  <a:extLst>
                    <a:ext uri="{9D8B030D-6E8A-4147-A177-3AD203B41FA5}">
                      <a16:colId xmlns:a16="http://schemas.microsoft.com/office/drawing/2014/main" val="4185988814"/>
                    </a:ext>
                  </a:extLst>
                </a:gridCol>
                <a:gridCol w="2141636">
                  <a:extLst>
                    <a:ext uri="{9D8B030D-6E8A-4147-A177-3AD203B41FA5}">
                      <a16:colId xmlns:a16="http://schemas.microsoft.com/office/drawing/2014/main" val="3043409513"/>
                    </a:ext>
                  </a:extLst>
                </a:gridCol>
                <a:gridCol w="2141636">
                  <a:extLst>
                    <a:ext uri="{9D8B030D-6E8A-4147-A177-3AD203B41FA5}">
                      <a16:colId xmlns:a16="http://schemas.microsoft.com/office/drawing/2014/main" val="3781399660"/>
                    </a:ext>
                  </a:extLst>
                </a:gridCol>
              </a:tblGrid>
              <a:tr h="815441">
                <a:tc>
                  <a:txBody>
                    <a:bodyPr/>
                    <a:lstStyle/>
                    <a:p>
                      <a:pPr latinLnBrk="1"/>
                      <a:r>
                        <a:rPr lang="ko-KR" altLang="en-US" dirty="0" smtClean="0"/>
                        <a:t>제품</a:t>
                      </a:r>
                      <a:endParaRPr lang="ko-KR" altLang="en-US" dirty="0"/>
                    </a:p>
                  </a:txBody>
                  <a:tcPr/>
                </a:tc>
                <a:tc>
                  <a:txBody>
                    <a:bodyPr/>
                    <a:lstStyle/>
                    <a:p>
                      <a:pPr latinLnBrk="1"/>
                      <a:r>
                        <a:rPr lang="ko-KR" altLang="en-US" dirty="0" smtClean="0"/>
                        <a:t>주문</a:t>
                      </a:r>
                      <a:r>
                        <a:rPr lang="en-US" altLang="ko-KR" dirty="0" smtClean="0"/>
                        <a:t>/</a:t>
                      </a:r>
                      <a:r>
                        <a:rPr lang="ko-KR" altLang="en-US" dirty="0" smtClean="0"/>
                        <a:t>배송</a:t>
                      </a:r>
                      <a:endParaRPr lang="ko-KR" altLang="en-US" dirty="0"/>
                    </a:p>
                  </a:txBody>
                  <a:tcPr/>
                </a:tc>
                <a:tc>
                  <a:txBody>
                    <a:bodyPr/>
                    <a:lstStyle/>
                    <a:p>
                      <a:pPr latinLnBrk="1"/>
                      <a:endParaRPr lang="ko-KR" altLang="en-US" dirty="0" err="1" smtClean="0"/>
                    </a:p>
                  </a:txBody>
                  <a:tcPr/>
                </a:tc>
                <a:tc>
                  <a:txBody>
                    <a:bodyPr/>
                    <a:lstStyle/>
                    <a:p>
                      <a:pPr latinLnBrk="1"/>
                      <a:r>
                        <a:rPr lang="ko-KR" altLang="en-US" dirty="0" smtClean="0"/>
                        <a:t>고객센터</a:t>
                      </a:r>
                      <a:endParaRPr lang="ko-KR" altLang="en-US" dirty="0"/>
                    </a:p>
                  </a:txBody>
                  <a:tcPr/>
                </a:tc>
                <a:extLst>
                  <a:ext uri="{0D108BD9-81ED-4DB2-BD59-A6C34878D82A}">
                    <a16:rowId xmlns:a16="http://schemas.microsoft.com/office/drawing/2014/main" val="695161131"/>
                  </a:ext>
                </a:extLst>
              </a:tr>
              <a:tr h="815441">
                <a:tc>
                  <a:txBody>
                    <a:bodyPr/>
                    <a:lstStyle/>
                    <a:p>
                      <a:pPr latinLnBrk="1"/>
                      <a:r>
                        <a:rPr lang="ko-KR" altLang="en-US" dirty="0" smtClean="0"/>
                        <a:t>회사소개</a:t>
                      </a:r>
                      <a:endParaRPr lang="ko-KR" altLang="en-US" dirty="0"/>
                    </a:p>
                  </a:txBody>
                  <a:tcPr/>
                </a:tc>
                <a:tc>
                  <a:txBody>
                    <a:bodyPr/>
                    <a:lstStyle/>
                    <a:p>
                      <a:pPr latinLnBrk="1"/>
                      <a:r>
                        <a:rPr lang="ko-KR" altLang="en-US" dirty="0" smtClean="0"/>
                        <a:t>주문</a:t>
                      </a:r>
                      <a:endParaRPr lang="ko-KR" altLang="en-US" dirty="0"/>
                    </a:p>
                  </a:txBody>
                  <a:tcPr/>
                </a:tc>
                <a:tc>
                  <a:txBody>
                    <a:bodyPr/>
                    <a:lstStyle/>
                    <a:p>
                      <a:pPr latinLnBrk="1"/>
                      <a:r>
                        <a:rPr lang="ko-KR" altLang="en-US" dirty="0" smtClean="0"/>
                        <a:t>주문내역</a:t>
                      </a:r>
                      <a:endParaRPr lang="ko-KR" altLang="en-US" dirty="0"/>
                    </a:p>
                  </a:txBody>
                  <a:tcPr/>
                </a:tc>
                <a:tc>
                  <a:txBody>
                    <a:bodyPr/>
                    <a:lstStyle/>
                    <a:p>
                      <a:pPr latinLnBrk="1"/>
                      <a:r>
                        <a:rPr lang="ko-KR" altLang="en-US" dirty="0" smtClean="0"/>
                        <a:t>공지사항</a:t>
                      </a:r>
                      <a:endParaRPr lang="ko-KR" altLang="en-US" dirty="0"/>
                    </a:p>
                  </a:txBody>
                  <a:tcPr/>
                </a:tc>
                <a:extLst>
                  <a:ext uri="{0D108BD9-81ED-4DB2-BD59-A6C34878D82A}">
                    <a16:rowId xmlns:a16="http://schemas.microsoft.com/office/drawing/2014/main" val="3878373448"/>
                  </a:ext>
                </a:extLst>
              </a:tr>
              <a:tr h="8154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제품소개</a:t>
                      </a:r>
                    </a:p>
                    <a:p>
                      <a:pPr latinLnBrk="1"/>
                      <a:endParaRPr lang="ko-KR" altLang="en-US" dirty="0"/>
                    </a:p>
                  </a:txBody>
                  <a:tcPr/>
                </a:tc>
                <a:tc>
                  <a:txBody>
                    <a:bodyPr/>
                    <a:lstStyle/>
                    <a:p>
                      <a:pPr latinLnBrk="1"/>
                      <a:r>
                        <a:rPr lang="ko-KR" altLang="en-US" dirty="0" smtClean="0"/>
                        <a:t>배송</a:t>
                      </a:r>
                      <a:endParaRPr lang="ko-KR" altLang="en-US" dirty="0"/>
                    </a:p>
                  </a:txBody>
                  <a:tcPr/>
                </a:tc>
                <a:tc>
                  <a:txBody>
                    <a:bodyPr/>
                    <a:lstStyle/>
                    <a:p>
                      <a:pPr latinLnBrk="1"/>
                      <a:r>
                        <a:rPr lang="ko-KR" altLang="en-US" dirty="0" smtClean="0"/>
                        <a:t>장바구니</a:t>
                      </a:r>
                      <a:endParaRPr lang="ko-KR" altLang="en-US" dirty="0"/>
                    </a:p>
                  </a:txBody>
                  <a:tcPr/>
                </a:tc>
                <a:tc>
                  <a:txBody>
                    <a:bodyPr/>
                    <a:lstStyle/>
                    <a:p>
                      <a:pPr latinLnBrk="1"/>
                      <a:r>
                        <a:rPr lang="en-US" altLang="ko-KR" dirty="0" smtClean="0"/>
                        <a:t>1:1</a:t>
                      </a:r>
                      <a:r>
                        <a:rPr lang="ko-KR" altLang="en-US" dirty="0" smtClean="0"/>
                        <a:t>문의</a:t>
                      </a:r>
                      <a:endParaRPr lang="ko-KR" altLang="en-US" dirty="0"/>
                    </a:p>
                  </a:txBody>
                  <a:tcPr/>
                </a:tc>
                <a:extLst>
                  <a:ext uri="{0D108BD9-81ED-4DB2-BD59-A6C34878D82A}">
                    <a16:rowId xmlns:a16="http://schemas.microsoft.com/office/drawing/2014/main" val="3855904418"/>
                  </a:ext>
                </a:extLst>
              </a:tr>
              <a:tr h="815441">
                <a:tc>
                  <a:txBody>
                    <a:bodyPr/>
                    <a:lstStyle/>
                    <a:p>
                      <a:pPr latinLnBrk="1"/>
                      <a:endParaRPr lang="ko-KR" altLang="en-US" dirty="0"/>
                    </a:p>
                  </a:txBody>
                  <a:tcPr/>
                </a:tc>
                <a:tc>
                  <a:txBody>
                    <a:bodyPr/>
                    <a:lstStyle/>
                    <a:p>
                      <a:pPr latinLnBrk="1"/>
                      <a:r>
                        <a:rPr lang="ko-KR" altLang="en-US" dirty="0" smtClean="0"/>
                        <a:t>장바구니</a:t>
                      </a:r>
                      <a:endParaRPr lang="ko-KR" altLang="en-US" dirty="0"/>
                    </a:p>
                  </a:txBody>
                  <a:tcPr/>
                </a:tc>
                <a:tc>
                  <a:txBody>
                    <a:bodyPr/>
                    <a:lstStyle/>
                    <a:p>
                      <a:pPr latinLnBrk="1"/>
                      <a:r>
                        <a:rPr lang="ko-KR" altLang="en-US" dirty="0" err="1" smtClean="0"/>
                        <a:t>맴버쉽</a:t>
                      </a:r>
                      <a:endParaRPr lang="ko-KR" altLang="en-US" dirty="0"/>
                    </a:p>
                  </a:txBody>
                  <a:tcPr/>
                </a:tc>
                <a:tc>
                  <a:txBody>
                    <a:bodyPr/>
                    <a:lstStyle/>
                    <a:p>
                      <a:pPr latinLnBrk="1"/>
                      <a:r>
                        <a:rPr lang="ko-KR" altLang="en-US" dirty="0" smtClean="0"/>
                        <a:t>자주 묻는 질문</a:t>
                      </a:r>
                      <a:endParaRPr lang="ko-KR" altLang="en-US" dirty="0"/>
                    </a:p>
                  </a:txBody>
                  <a:tcPr/>
                </a:tc>
                <a:extLst>
                  <a:ext uri="{0D108BD9-81ED-4DB2-BD59-A6C34878D82A}">
                    <a16:rowId xmlns:a16="http://schemas.microsoft.com/office/drawing/2014/main" val="2290370108"/>
                  </a:ext>
                </a:extLst>
              </a:tr>
              <a:tr h="815441">
                <a:tc>
                  <a:txBody>
                    <a:bodyPr/>
                    <a:lstStyle/>
                    <a:p>
                      <a:pPr latinLnBrk="1"/>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이벤트</a:t>
                      </a:r>
                    </a:p>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160498884"/>
                  </a:ext>
                </a:extLst>
              </a:tr>
              <a:tr h="815441">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590900325"/>
                  </a:ext>
                </a:extLst>
              </a:tr>
            </a:tbl>
          </a:graphicData>
        </a:graphic>
      </p:graphicFrame>
    </p:spTree>
    <p:extLst>
      <p:ext uri="{BB962C8B-B14F-4D97-AF65-F5344CB8AC3E}">
        <p14:creationId xmlns:p14="http://schemas.microsoft.com/office/powerpoint/2010/main" val="45826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normAutofit lnSpcReduction="10000"/>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normAutofit lnSpcReduction="10000"/>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normAutofit lnSpcReduction="10000"/>
          </a:bodyPr>
          <a:lstStyle/>
          <a:p>
            <a:r>
              <a:rPr lang="ko-KR" altLang="en-US" dirty="0">
                <a:solidFill>
                  <a:schemeClr val="tx1"/>
                </a:solidFill>
              </a:rPr>
              <a:t>홍길동</a:t>
            </a:r>
          </a:p>
        </p:txBody>
      </p:sp>
    </p:spTree>
    <p:extLst>
      <p:ext uri="{BB962C8B-B14F-4D97-AF65-F5344CB8AC3E}">
        <p14:creationId xmlns:p14="http://schemas.microsoft.com/office/powerpoint/2010/main" val="91582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367776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70500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18425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41615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363519915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334</Words>
  <Application>Microsoft Office PowerPoint</Application>
  <PresentationFormat>와이드스크린</PresentationFormat>
  <Paragraphs>193</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SF Pro Text Medium</vt:lpstr>
      <vt:lpstr>SF Pro Text Regular</vt:lpstr>
      <vt:lpstr>맑은 고딕</vt:lpstr>
      <vt:lpstr>Arial</vt:lpstr>
      <vt:lpstr>Office 테마</vt:lpstr>
      <vt:lpstr>프로젝트 1</vt:lpstr>
      <vt:lpstr>PowerPoint 프레젠테이션</vt:lpstr>
      <vt:lpstr>로그인페이지</vt:lpstr>
      <vt:lpstr>화면설계서 양식</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lpstr>db설계</vt:lpstr>
      <vt:lpstr>db설계</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프로젝트 1</dc:title>
  <dc:creator>user</dc:creator>
  <cp:lastModifiedBy>user</cp:lastModifiedBy>
  <cp:revision>10</cp:revision>
  <dcterms:created xsi:type="dcterms:W3CDTF">2023-06-19T00:35:30Z</dcterms:created>
  <dcterms:modified xsi:type="dcterms:W3CDTF">2023-06-19T08:58:31Z</dcterms:modified>
</cp:coreProperties>
</file>