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84" r:id="rId6"/>
    <p:sldId id="264" r:id="rId7"/>
    <p:sldId id="266" r:id="rId8"/>
    <p:sldId id="278" r:id="rId9"/>
    <p:sldId id="277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3633" y="2676872"/>
            <a:ext cx="2784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chemeClr val="bg1"/>
                </a:solidFill>
              </a:rPr>
              <a:t>AI MODEL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405747" y="4346555"/>
            <a:ext cx="1380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JUNG CHAN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차발표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665962" y="3075057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 </a:t>
            </a:r>
            <a:r>
              <a:rPr lang="en-US" altLang="ko-KR" sz="4000" spc="-300" dirty="0" smtClean="0">
                <a:solidFill>
                  <a:schemeClr val="bg1"/>
                </a:solidFill>
              </a:rPr>
              <a:t>!!!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192766" cy="707886"/>
            <a:chOff x="294640" y="3596640"/>
            <a:chExt cx="219276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기획의도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192766" cy="707886"/>
            <a:chOff x="294640" y="3596640"/>
            <a:chExt cx="2192766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사용기법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192766" cy="707886"/>
            <a:chOff x="294640" y="3596640"/>
            <a:chExt cx="219276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보완할점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기획의도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875104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710015" y="2358466"/>
            <a:ext cx="4410182" cy="3493693"/>
            <a:chOff x="560684" y="5390664"/>
            <a:chExt cx="3029656" cy="20743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400" spc="-150" dirty="0" err="1" smtClean="0">
                  <a:solidFill>
                    <a:srgbClr val="393939"/>
                  </a:solidFill>
                </a:rPr>
                <a:t>리액트</a:t>
              </a:r>
              <a:r>
                <a:rPr lang="ko-KR" altLang="en-US" sz="2400" spc="-150" dirty="0" smtClean="0">
                  <a:solidFill>
                    <a:srgbClr val="393939"/>
                  </a:solidFill>
                </a:rPr>
                <a:t> 라이브러리를 사용하여 </a:t>
              </a:r>
              <a:r>
                <a:rPr lang="en-US" altLang="ko-KR" sz="2400" spc="-150" dirty="0" smtClean="0">
                  <a:solidFill>
                    <a:srgbClr val="393939"/>
                  </a:solidFill>
                </a:rPr>
                <a:t>SPA(Single Page Application)</a:t>
              </a:r>
              <a:r>
                <a:rPr lang="ko-KR" altLang="en-US" sz="2400" spc="-150" dirty="0" smtClean="0">
                  <a:solidFill>
                    <a:srgbClr val="393939"/>
                  </a:solidFill>
                </a:rPr>
                <a:t>을 제작할 수 있었다</a:t>
              </a:r>
              <a:r>
                <a:rPr lang="en-US" altLang="ko-KR" sz="2400" spc="-150" dirty="0" smtClean="0">
                  <a:solidFill>
                    <a:srgbClr val="393939"/>
                  </a:solidFill>
                </a:rPr>
                <a:t>.</a:t>
              </a:r>
              <a:endParaRPr lang="ko-KR" altLang="en-US" sz="2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560684" y="5390664"/>
              <a:ext cx="30296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React </a:t>
              </a:r>
              <a:r>
                <a:rPr lang="ko-KR" altLang="en-US" sz="4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라이브러리</a:t>
              </a:r>
              <a:endParaRPr lang="ko-KR" altLang="en-US" sz="44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103" y="2358467"/>
            <a:ext cx="1974482" cy="1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사용기법</a:t>
            </a:r>
            <a:endParaRPr lang="ko-KR" altLang="en-US" sz="72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629083"/>
            <a:chOff x="2028825" y="5485953"/>
            <a:chExt cx="2038350" cy="62908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721629" y="556212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93FFD-AB5F-4DF3-B0E5-31DC25C25869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691975" y="558120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629083"/>
            <a:chOff x="2028825" y="5485953"/>
            <a:chExt cx="2038350" cy="62908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537285" y="5581204"/>
              <a:ext cx="1021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AC466-B539-41B7-B7D7-0A51F52DF5D1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541147"/>
            <a:ext cx="2038350" cy="629083"/>
            <a:chOff x="2028825" y="5485953"/>
            <a:chExt cx="2038350" cy="6290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642280" y="558120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MarkUp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28FA3-0F17-416B-AC6A-EBD6FF94D3E1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7" y="2785999"/>
            <a:ext cx="1604356" cy="1604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95" y="2733005"/>
            <a:ext cx="1905000" cy="1657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98" y="2434568"/>
            <a:ext cx="2146405" cy="21464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7"/>
          <a:stretch/>
        </p:blipFill>
        <p:spPr>
          <a:xfrm>
            <a:off x="8922631" y="2633647"/>
            <a:ext cx="2339946" cy="20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보완할점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943137" y="292116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 dirty="0" smtClean="0">
                <a:solidFill>
                  <a:schemeClr val="bg1"/>
                </a:solidFill>
              </a:rPr>
              <a:t>서브페이지</a:t>
            </a:r>
            <a:endParaRPr lang="ko-KR" alt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88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Nova Light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17</cp:revision>
  <dcterms:created xsi:type="dcterms:W3CDTF">2020-09-07T02:34:06Z</dcterms:created>
  <dcterms:modified xsi:type="dcterms:W3CDTF">2023-06-29T06:50:58Z</dcterms:modified>
</cp:coreProperties>
</file>