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72" r:id="rId5"/>
    <p:sldId id="267" r:id="rId6"/>
    <p:sldId id="26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927850" y="1365722"/>
            <a:ext cx="2084388" cy="36841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5368636" y="49729"/>
            <a:ext cx="7549834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79096" y="-259959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164509" y="-86896"/>
            <a:ext cx="7862983" cy="7031793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00501" y="3053151"/>
            <a:ext cx="579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2nd PRESENTATION</a:t>
            </a:r>
            <a:endParaRPr 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995" y="3709645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MUSIUM – Jung Chan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0432" y="188654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기획의도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432" y="1536333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 PJ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209626" y="1574591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72" y="3367890"/>
            <a:ext cx="1772737" cy="1536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6" y="3367890"/>
            <a:ext cx="1604356" cy="1604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34" y="2809872"/>
            <a:ext cx="4169682" cy="2443397"/>
          </a:xfrm>
          <a:prstGeom prst="rect">
            <a:avLst/>
          </a:prstGeom>
        </p:spPr>
      </p:pic>
      <p:sp>
        <p:nvSpPr>
          <p:cNvPr id="10" name="Rectangle 28"/>
          <p:cNvSpPr/>
          <p:nvPr/>
        </p:nvSpPr>
        <p:spPr>
          <a:xfrm>
            <a:off x="8322737" y="766892"/>
            <a:ext cx="345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프레임워크를 이용하여 화면에 정보를 출력하고 추후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위한 기본 능력을 배양하기 위함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6" b="7456"/>
          <a:stretch>
            <a:fillRect/>
          </a:stretch>
        </p:blipFill>
        <p:spPr/>
      </p:pic>
      <p:grpSp>
        <p:nvGrpSpPr>
          <p:cNvPr id="33" name="Group 32"/>
          <p:cNvGrpSpPr/>
          <p:nvPr/>
        </p:nvGrpSpPr>
        <p:grpSpPr>
          <a:xfrm>
            <a:off x="5081786" y="-353292"/>
            <a:ext cx="7665515" cy="7685641"/>
            <a:chOff x="4437550" y="-353292"/>
            <a:chExt cx="7665515" cy="7685641"/>
          </a:xfrm>
          <a:solidFill>
            <a:schemeClr val="accent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12619" y="3618806"/>
            <a:ext cx="3457599" cy="34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다양한 효과를 연출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617" y="176497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상세보기 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619" y="137222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r="9105"/>
          <a:stretch>
            <a:fillRect/>
          </a:stretch>
        </p:blipFill>
        <p:spPr>
          <a:xfrm>
            <a:off x="1686343" y="1696973"/>
            <a:ext cx="2635510" cy="2633703"/>
          </a:xfrm>
        </p:spPr>
      </p:pic>
      <p:pic>
        <p:nvPicPr>
          <p:cNvPr id="6" name="그림 개체 틀 5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r="12632"/>
          <a:stretch>
            <a:fillRect/>
          </a:stretch>
        </p:blipFill>
        <p:spPr>
          <a:xfrm>
            <a:off x="4724179" y="1696973"/>
            <a:ext cx="2635510" cy="2633703"/>
          </a:xfrm>
        </p:spPr>
      </p:pic>
      <p:sp>
        <p:nvSpPr>
          <p:cNvPr id="17" name="TextBox 11"/>
          <p:cNvSpPr txBox="1"/>
          <p:nvPr/>
        </p:nvSpPr>
        <p:spPr>
          <a:xfrm>
            <a:off x="2328307" y="45543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서브메인화면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개체 틀 6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77" r="-45977"/>
          <a:stretch/>
        </p:blipFill>
        <p:spPr>
          <a:xfrm>
            <a:off x="7649844" y="1696973"/>
            <a:ext cx="2635510" cy="2633703"/>
          </a:xfrm>
        </p:spPr>
      </p:pic>
      <p:sp>
        <p:nvSpPr>
          <p:cNvPr id="41" name="TextBox 57"/>
          <p:cNvSpPr txBox="1"/>
          <p:nvPr/>
        </p:nvSpPr>
        <p:spPr>
          <a:xfrm>
            <a:off x="5299583" y="4554316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상세보기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8523399" y="4593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2643856" y="5583581"/>
            <a:ext cx="222606" cy="222347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3036193" y="5583322"/>
            <a:ext cx="222347" cy="222606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>
            <a:off x="3432634" y="5583322"/>
            <a:ext cx="222606" cy="222606"/>
          </a:xfrm>
          <a:custGeom>
            <a:avLst/>
            <a:gdLst>
              <a:gd name="T0" fmla="*/ 345 w 360"/>
              <a:gd name="T1" fmla="*/ 206 h 360"/>
              <a:gd name="T2" fmla="*/ 347 w 360"/>
              <a:gd name="T3" fmla="*/ 180 h 360"/>
              <a:gd name="T4" fmla="*/ 180 w 360"/>
              <a:gd name="T5" fmla="*/ 13 h 360"/>
              <a:gd name="T6" fmla="*/ 154 w 360"/>
              <a:gd name="T7" fmla="*/ 15 h 360"/>
              <a:gd name="T8" fmla="*/ 101 w 360"/>
              <a:gd name="T9" fmla="*/ 0 h 360"/>
              <a:gd name="T10" fmla="*/ 0 w 360"/>
              <a:gd name="T11" fmla="*/ 101 h 360"/>
              <a:gd name="T12" fmla="*/ 15 w 360"/>
              <a:gd name="T13" fmla="*/ 154 h 360"/>
              <a:gd name="T14" fmla="*/ 13 w 360"/>
              <a:gd name="T15" fmla="*/ 180 h 360"/>
              <a:gd name="T16" fmla="*/ 180 w 360"/>
              <a:gd name="T17" fmla="*/ 347 h 360"/>
              <a:gd name="T18" fmla="*/ 206 w 360"/>
              <a:gd name="T19" fmla="*/ 345 h 360"/>
              <a:gd name="T20" fmla="*/ 259 w 360"/>
              <a:gd name="T21" fmla="*/ 360 h 360"/>
              <a:gd name="T22" fmla="*/ 360 w 360"/>
              <a:gd name="T23" fmla="*/ 259 h 360"/>
              <a:gd name="T24" fmla="*/ 345 w 360"/>
              <a:gd name="T25" fmla="*/ 206 h 360"/>
              <a:gd name="T26" fmla="*/ 259 w 360"/>
              <a:gd name="T27" fmla="*/ 256 h 360"/>
              <a:gd name="T28" fmla="*/ 228 w 360"/>
              <a:gd name="T29" fmla="*/ 280 h 360"/>
              <a:gd name="T30" fmla="*/ 180 w 360"/>
              <a:gd name="T31" fmla="*/ 288 h 360"/>
              <a:gd name="T32" fmla="*/ 125 w 360"/>
              <a:gd name="T33" fmla="*/ 277 h 360"/>
              <a:gd name="T34" fmla="*/ 100 w 360"/>
              <a:gd name="T35" fmla="*/ 254 h 360"/>
              <a:gd name="T36" fmla="*/ 90 w 360"/>
              <a:gd name="T37" fmla="*/ 227 h 360"/>
              <a:gd name="T38" fmla="*/ 96 w 360"/>
              <a:gd name="T39" fmla="*/ 213 h 360"/>
              <a:gd name="T40" fmla="*/ 111 w 360"/>
              <a:gd name="T41" fmla="*/ 207 h 360"/>
              <a:gd name="T42" fmla="*/ 124 w 360"/>
              <a:gd name="T43" fmla="*/ 212 h 360"/>
              <a:gd name="T44" fmla="*/ 133 w 360"/>
              <a:gd name="T45" fmla="*/ 225 h 360"/>
              <a:gd name="T46" fmla="*/ 142 w 360"/>
              <a:gd name="T47" fmla="*/ 241 h 360"/>
              <a:gd name="T48" fmla="*/ 155 w 360"/>
              <a:gd name="T49" fmla="*/ 252 h 360"/>
              <a:gd name="T50" fmla="*/ 179 w 360"/>
              <a:gd name="T51" fmla="*/ 256 h 360"/>
              <a:gd name="T52" fmla="*/ 211 w 360"/>
              <a:gd name="T53" fmla="*/ 247 h 360"/>
              <a:gd name="T54" fmla="*/ 224 w 360"/>
              <a:gd name="T55" fmla="*/ 226 h 360"/>
              <a:gd name="T56" fmla="*/ 217 w 360"/>
              <a:gd name="T57" fmla="*/ 210 h 360"/>
              <a:gd name="T58" fmla="*/ 200 w 360"/>
              <a:gd name="T59" fmla="*/ 200 h 360"/>
              <a:gd name="T60" fmla="*/ 171 w 360"/>
              <a:gd name="T61" fmla="*/ 193 h 360"/>
              <a:gd name="T62" fmla="*/ 130 w 360"/>
              <a:gd name="T63" fmla="*/ 181 h 360"/>
              <a:gd name="T64" fmla="*/ 104 w 360"/>
              <a:gd name="T65" fmla="*/ 161 h 360"/>
              <a:gd name="T66" fmla="*/ 94 w 360"/>
              <a:gd name="T67" fmla="*/ 131 h 360"/>
              <a:gd name="T68" fmla="*/ 105 w 360"/>
              <a:gd name="T69" fmla="*/ 100 h 360"/>
              <a:gd name="T70" fmla="*/ 134 w 360"/>
              <a:gd name="T71" fmla="*/ 79 h 360"/>
              <a:gd name="T72" fmla="*/ 179 w 360"/>
              <a:gd name="T73" fmla="*/ 72 h 360"/>
              <a:gd name="T74" fmla="*/ 215 w 360"/>
              <a:gd name="T75" fmla="*/ 77 h 360"/>
              <a:gd name="T76" fmla="*/ 241 w 360"/>
              <a:gd name="T77" fmla="*/ 89 h 360"/>
              <a:gd name="T78" fmla="*/ 255 w 360"/>
              <a:gd name="T79" fmla="*/ 106 h 360"/>
              <a:gd name="T80" fmla="*/ 260 w 360"/>
              <a:gd name="T81" fmla="*/ 123 h 360"/>
              <a:gd name="T82" fmla="*/ 254 w 360"/>
              <a:gd name="T83" fmla="*/ 137 h 360"/>
              <a:gd name="T84" fmla="*/ 239 w 360"/>
              <a:gd name="T85" fmla="*/ 144 h 360"/>
              <a:gd name="T86" fmla="*/ 227 w 360"/>
              <a:gd name="T87" fmla="*/ 140 h 360"/>
              <a:gd name="T88" fmla="*/ 218 w 360"/>
              <a:gd name="T89" fmla="*/ 128 h 360"/>
              <a:gd name="T90" fmla="*/ 203 w 360"/>
              <a:gd name="T91" fmla="*/ 110 h 360"/>
              <a:gd name="T92" fmla="*/ 176 w 360"/>
              <a:gd name="T93" fmla="*/ 103 h 360"/>
              <a:gd name="T94" fmla="*/ 148 w 360"/>
              <a:gd name="T95" fmla="*/ 110 h 360"/>
              <a:gd name="T96" fmla="*/ 138 w 360"/>
              <a:gd name="T97" fmla="*/ 127 h 360"/>
              <a:gd name="T98" fmla="*/ 141 w 360"/>
              <a:gd name="T99" fmla="*/ 137 h 360"/>
              <a:gd name="T100" fmla="*/ 151 w 360"/>
              <a:gd name="T101" fmla="*/ 145 h 360"/>
              <a:gd name="T102" fmla="*/ 164 w 360"/>
              <a:gd name="T103" fmla="*/ 150 h 360"/>
              <a:gd name="T104" fmla="*/ 186 w 360"/>
              <a:gd name="T105" fmla="*/ 155 h 360"/>
              <a:gd name="T106" fmla="*/ 220 w 360"/>
              <a:gd name="T107" fmla="*/ 164 h 360"/>
              <a:gd name="T108" fmla="*/ 247 w 360"/>
              <a:gd name="T109" fmla="*/ 176 h 360"/>
              <a:gd name="T110" fmla="*/ 264 w 360"/>
              <a:gd name="T111" fmla="*/ 195 h 360"/>
              <a:gd name="T112" fmla="*/ 270 w 360"/>
              <a:gd name="T113" fmla="*/ 222 h 360"/>
              <a:gd name="T114" fmla="*/ 259 w 360"/>
              <a:gd name="T115" fmla="*/ 2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0" h="360">
                <a:moveTo>
                  <a:pt x="345" y="206"/>
                </a:moveTo>
                <a:cubicBezTo>
                  <a:pt x="346" y="198"/>
                  <a:pt x="347" y="189"/>
                  <a:pt x="347" y="180"/>
                </a:cubicBezTo>
                <a:cubicBezTo>
                  <a:pt x="347" y="88"/>
                  <a:pt x="272" y="13"/>
                  <a:pt x="180" y="13"/>
                </a:cubicBezTo>
                <a:cubicBezTo>
                  <a:pt x="171" y="13"/>
                  <a:pt x="162" y="14"/>
                  <a:pt x="154" y="15"/>
                </a:cubicBezTo>
                <a:cubicBezTo>
                  <a:pt x="139" y="6"/>
                  <a:pt x="120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120"/>
                  <a:pt x="6" y="139"/>
                  <a:pt x="15" y="154"/>
                </a:cubicBezTo>
                <a:cubicBezTo>
                  <a:pt x="14" y="163"/>
                  <a:pt x="13" y="171"/>
                  <a:pt x="13" y="180"/>
                </a:cubicBezTo>
                <a:cubicBezTo>
                  <a:pt x="13" y="272"/>
                  <a:pt x="88" y="347"/>
                  <a:pt x="180" y="347"/>
                </a:cubicBezTo>
                <a:cubicBezTo>
                  <a:pt x="189" y="347"/>
                  <a:pt x="198" y="346"/>
                  <a:pt x="206" y="345"/>
                </a:cubicBezTo>
                <a:cubicBezTo>
                  <a:pt x="221" y="355"/>
                  <a:pt x="240" y="360"/>
                  <a:pt x="259" y="360"/>
                </a:cubicBezTo>
                <a:cubicBezTo>
                  <a:pt x="315" y="360"/>
                  <a:pt x="360" y="315"/>
                  <a:pt x="360" y="259"/>
                </a:cubicBezTo>
                <a:cubicBezTo>
                  <a:pt x="360" y="240"/>
                  <a:pt x="355" y="222"/>
                  <a:pt x="345" y="206"/>
                </a:cubicBezTo>
                <a:close/>
                <a:moveTo>
                  <a:pt x="259" y="256"/>
                </a:moveTo>
                <a:cubicBezTo>
                  <a:pt x="252" y="266"/>
                  <a:pt x="242" y="274"/>
                  <a:pt x="228" y="280"/>
                </a:cubicBezTo>
                <a:cubicBezTo>
                  <a:pt x="215" y="286"/>
                  <a:pt x="199" y="288"/>
                  <a:pt x="180" y="288"/>
                </a:cubicBezTo>
                <a:cubicBezTo>
                  <a:pt x="158" y="288"/>
                  <a:pt x="139" y="285"/>
                  <a:pt x="125" y="277"/>
                </a:cubicBezTo>
                <a:cubicBezTo>
                  <a:pt x="115" y="271"/>
                  <a:pt x="106" y="264"/>
                  <a:pt x="100" y="254"/>
                </a:cubicBezTo>
                <a:cubicBezTo>
                  <a:pt x="93" y="245"/>
                  <a:pt x="90" y="236"/>
                  <a:pt x="90" y="227"/>
                </a:cubicBezTo>
                <a:cubicBezTo>
                  <a:pt x="90" y="221"/>
                  <a:pt x="92" y="217"/>
                  <a:pt x="96" y="213"/>
                </a:cubicBezTo>
                <a:cubicBezTo>
                  <a:pt x="100" y="209"/>
                  <a:pt x="105" y="207"/>
                  <a:pt x="111" y="207"/>
                </a:cubicBezTo>
                <a:cubicBezTo>
                  <a:pt x="116" y="207"/>
                  <a:pt x="120" y="209"/>
                  <a:pt x="124" y="212"/>
                </a:cubicBezTo>
                <a:cubicBezTo>
                  <a:pt x="127" y="215"/>
                  <a:pt x="130" y="219"/>
                  <a:pt x="133" y="225"/>
                </a:cubicBezTo>
                <a:cubicBezTo>
                  <a:pt x="135" y="231"/>
                  <a:pt x="138" y="237"/>
                  <a:pt x="142" y="241"/>
                </a:cubicBezTo>
                <a:cubicBezTo>
                  <a:pt x="145" y="245"/>
                  <a:pt x="150" y="249"/>
                  <a:pt x="155" y="252"/>
                </a:cubicBezTo>
                <a:cubicBezTo>
                  <a:pt x="161" y="255"/>
                  <a:pt x="169" y="256"/>
                  <a:pt x="179" y="256"/>
                </a:cubicBezTo>
                <a:cubicBezTo>
                  <a:pt x="192" y="256"/>
                  <a:pt x="203" y="253"/>
                  <a:pt x="211" y="247"/>
                </a:cubicBezTo>
                <a:cubicBezTo>
                  <a:pt x="220" y="242"/>
                  <a:pt x="224" y="235"/>
                  <a:pt x="224" y="226"/>
                </a:cubicBezTo>
                <a:cubicBezTo>
                  <a:pt x="224" y="219"/>
                  <a:pt x="221" y="214"/>
                  <a:pt x="217" y="210"/>
                </a:cubicBezTo>
                <a:cubicBezTo>
                  <a:pt x="213" y="206"/>
                  <a:pt x="207" y="203"/>
                  <a:pt x="200" y="200"/>
                </a:cubicBezTo>
                <a:cubicBezTo>
                  <a:pt x="193" y="198"/>
                  <a:pt x="183" y="196"/>
                  <a:pt x="171" y="193"/>
                </a:cubicBezTo>
                <a:cubicBezTo>
                  <a:pt x="155" y="190"/>
                  <a:pt x="141" y="185"/>
                  <a:pt x="130" y="181"/>
                </a:cubicBezTo>
                <a:cubicBezTo>
                  <a:pt x="119" y="176"/>
                  <a:pt x="111" y="170"/>
                  <a:pt x="104" y="161"/>
                </a:cubicBezTo>
                <a:cubicBezTo>
                  <a:pt x="98" y="153"/>
                  <a:pt x="94" y="143"/>
                  <a:pt x="94" y="131"/>
                </a:cubicBezTo>
                <a:cubicBezTo>
                  <a:pt x="94" y="119"/>
                  <a:pt x="98" y="109"/>
                  <a:pt x="105" y="100"/>
                </a:cubicBezTo>
                <a:cubicBezTo>
                  <a:pt x="111" y="91"/>
                  <a:pt x="121" y="84"/>
                  <a:pt x="134" y="79"/>
                </a:cubicBezTo>
                <a:cubicBezTo>
                  <a:pt x="147" y="74"/>
                  <a:pt x="162" y="72"/>
                  <a:pt x="179" y="72"/>
                </a:cubicBezTo>
                <a:cubicBezTo>
                  <a:pt x="193" y="72"/>
                  <a:pt x="205" y="73"/>
                  <a:pt x="215" y="77"/>
                </a:cubicBezTo>
                <a:cubicBezTo>
                  <a:pt x="226" y="80"/>
                  <a:pt x="234" y="84"/>
                  <a:pt x="241" y="89"/>
                </a:cubicBezTo>
                <a:cubicBezTo>
                  <a:pt x="247" y="95"/>
                  <a:pt x="252" y="100"/>
                  <a:pt x="255" y="106"/>
                </a:cubicBezTo>
                <a:cubicBezTo>
                  <a:pt x="259" y="112"/>
                  <a:pt x="260" y="118"/>
                  <a:pt x="260" y="123"/>
                </a:cubicBezTo>
                <a:cubicBezTo>
                  <a:pt x="260" y="129"/>
                  <a:pt x="258" y="133"/>
                  <a:pt x="254" y="137"/>
                </a:cubicBezTo>
                <a:cubicBezTo>
                  <a:pt x="250" y="142"/>
                  <a:pt x="245" y="144"/>
                  <a:pt x="239" y="144"/>
                </a:cubicBezTo>
                <a:cubicBezTo>
                  <a:pt x="234" y="144"/>
                  <a:pt x="230" y="142"/>
                  <a:pt x="227" y="140"/>
                </a:cubicBezTo>
                <a:cubicBezTo>
                  <a:pt x="224" y="137"/>
                  <a:pt x="221" y="133"/>
                  <a:pt x="218" y="128"/>
                </a:cubicBezTo>
                <a:cubicBezTo>
                  <a:pt x="214" y="120"/>
                  <a:pt x="209" y="114"/>
                  <a:pt x="203" y="110"/>
                </a:cubicBezTo>
                <a:cubicBezTo>
                  <a:pt x="198" y="105"/>
                  <a:pt x="189" y="103"/>
                  <a:pt x="176" y="103"/>
                </a:cubicBezTo>
                <a:cubicBezTo>
                  <a:pt x="165" y="103"/>
                  <a:pt x="155" y="106"/>
                  <a:pt x="148" y="110"/>
                </a:cubicBezTo>
                <a:cubicBezTo>
                  <a:pt x="141" y="115"/>
                  <a:pt x="138" y="120"/>
                  <a:pt x="138" y="127"/>
                </a:cubicBezTo>
                <a:cubicBezTo>
                  <a:pt x="138" y="131"/>
                  <a:pt x="139" y="134"/>
                  <a:pt x="141" y="137"/>
                </a:cubicBezTo>
                <a:cubicBezTo>
                  <a:pt x="144" y="140"/>
                  <a:pt x="147" y="143"/>
                  <a:pt x="151" y="145"/>
                </a:cubicBezTo>
                <a:cubicBezTo>
                  <a:pt x="156" y="147"/>
                  <a:pt x="160" y="149"/>
                  <a:pt x="164" y="150"/>
                </a:cubicBezTo>
                <a:cubicBezTo>
                  <a:pt x="169" y="151"/>
                  <a:pt x="176" y="153"/>
                  <a:pt x="186" y="155"/>
                </a:cubicBezTo>
                <a:cubicBezTo>
                  <a:pt x="199" y="158"/>
                  <a:pt x="210" y="161"/>
                  <a:pt x="220" y="164"/>
                </a:cubicBezTo>
                <a:cubicBezTo>
                  <a:pt x="231" y="168"/>
                  <a:pt x="239" y="172"/>
                  <a:pt x="247" y="176"/>
                </a:cubicBezTo>
                <a:cubicBezTo>
                  <a:pt x="254" y="181"/>
                  <a:pt x="260" y="187"/>
                  <a:pt x="264" y="195"/>
                </a:cubicBezTo>
                <a:cubicBezTo>
                  <a:pt x="268" y="202"/>
                  <a:pt x="270" y="211"/>
                  <a:pt x="270" y="222"/>
                </a:cubicBezTo>
                <a:cubicBezTo>
                  <a:pt x="270" y="234"/>
                  <a:pt x="266" y="246"/>
                  <a:pt x="259" y="2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Freeform 17"/>
          <p:cNvSpPr>
            <a:spLocks noEditPoints="1"/>
          </p:cNvSpPr>
          <p:nvPr/>
        </p:nvSpPr>
        <p:spPr bwMode="auto">
          <a:xfrm>
            <a:off x="5631458" y="5595257"/>
            <a:ext cx="224162" cy="210671"/>
          </a:xfrm>
          <a:custGeom>
            <a:avLst/>
            <a:gdLst>
              <a:gd name="T0" fmla="*/ 61 w 363"/>
              <a:gd name="T1" fmla="*/ 2 h 341"/>
              <a:gd name="T2" fmla="*/ 112 w 363"/>
              <a:gd name="T3" fmla="*/ 1 h 341"/>
              <a:gd name="T4" fmla="*/ 77 w 363"/>
              <a:gd name="T5" fmla="*/ 75 h 341"/>
              <a:gd name="T6" fmla="*/ 128 w 363"/>
              <a:gd name="T7" fmla="*/ 187 h 341"/>
              <a:gd name="T8" fmla="*/ 133 w 363"/>
              <a:gd name="T9" fmla="*/ 211 h 341"/>
              <a:gd name="T10" fmla="*/ 126 w 363"/>
              <a:gd name="T11" fmla="*/ 273 h 341"/>
              <a:gd name="T12" fmla="*/ 202 w 363"/>
              <a:gd name="T13" fmla="*/ 224 h 341"/>
              <a:gd name="T14" fmla="*/ 362 w 363"/>
              <a:gd name="T15" fmla="*/ 198 h 341"/>
              <a:gd name="T16" fmla="*/ 362 w 363"/>
              <a:gd name="T17" fmla="*/ 270 h 341"/>
              <a:gd name="T18" fmla="*/ 321 w 363"/>
              <a:gd name="T19" fmla="*/ 334 h 341"/>
              <a:gd name="T20" fmla="*/ 284 w 363"/>
              <a:gd name="T21" fmla="*/ 341 h 341"/>
              <a:gd name="T22" fmla="*/ 69 w 363"/>
              <a:gd name="T23" fmla="*/ 341 h 341"/>
              <a:gd name="T24" fmla="*/ 2 w 363"/>
              <a:gd name="T25" fmla="*/ 273 h 341"/>
              <a:gd name="T26" fmla="*/ 2 w 363"/>
              <a:gd name="T27" fmla="*/ 75 h 341"/>
              <a:gd name="T28" fmla="*/ 61 w 363"/>
              <a:gd name="T29" fmla="*/ 2 h 341"/>
              <a:gd name="T30" fmla="*/ 155 w 363"/>
              <a:gd name="T31" fmla="*/ 48 h 341"/>
              <a:gd name="T32" fmla="*/ 134 w 363"/>
              <a:gd name="T33" fmla="*/ 95 h 341"/>
              <a:gd name="T34" fmla="*/ 165 w 363"/>
              <a:gd name="T35" fmla="*/ 156 h 341"/>
              <a:gd name="T36" fmla="*/ 304 w 363"/>
              <a:gd name="T37" fmla="*/ 164 h 341"/>
              <a:gd name="T38" fmla="*/ 348 w 363"/>
              <a:gd name="T39" fmla="*/ 99 h 341"/>
              <a:gd name="T40" fmla="*/ 314 w 363"/>
              <a:gd name="T41" fmla="*/ 37 h 341"/>
              <a:gd name="T42" fmla="*/ 237 w 363"/>
              <a:gd name="T43" fmla="*/ 14 h 341"/>
              <a:gd name="T44" fmla="*/ 155 w 363"/>
              <a:gd name="T45" fmla="*/ 48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3" h="341">
                <a:moveTo>
                  <a:pt x="61" y="2"/>
                </a:moveTo>
                <a:cubicBezTo>
                  <a:pt x="78" y="0"/>
                  <a:pt x="95" y="1"/>
                  <a:pt x="112" y="1"/>
                </a:cubicBezTo>
                <a:cubicBezTo>
                  <a:pt x="94" y="23"/>
                  <a:pt x="79" y="47"/>
                  <a:pt x="77" y="75"/>
                </a:cubicBezTo>
                <a:cubicBezTo>
                  <a:pt x="72" y="118"/>
                  <a:pt x="94" y="161"/>
                  <a:pt x="128" y="187"/>
                </a:cubicBezTo>
                <a:cubicBezTo>
                  <a:pt x="136" y="192"/>
                  <a:pt x="133" y="203"/>
                  <a:pt x="133" y="211"/>
                </a:cubicBezTo>
                <a:cubicBezTo>
                  <a:pt x="131" y="232"/>
                  <a:pt x="128" y="252"/>
                  <a:pt x="126" y="273"/>
                </a:cubicBezTo>
                <a:cubicBezTo>
                  <a:pt x="152" y="258"/>
                  <a:pt x="176" y="238"/>
                  <a:pt x="202" y="224"/>
                </a:cubicBezTo>
                <a:cubicBezTo>
                  <a:pt x="256" y="235"/>
                  <a:pt x="315" y="228"/>
                  <a:pt x="362" y="198"/>
                </a:cubicBezTo>
                <a:cubicBezTo>
                  <a:pt x="362" y="222"/>
                  <a:pt x="362" y="246"/>
                  <a:pt x="362" y="270"/>
                </a:cubicBezTo>
                <a:cubicBezTo>
                  <a:pt x="363" y="297"/>
                  <a:pt x="346" y="323"/>
                  <a:pt x="321" y="334"/>
                </a:cubicBezTo>
                <a:cubicBezTo>
                  <a:pt x="310" y="340"/>
                  <a:pt x="296" y="341"/>
                  <a:pt x="284" y="341"/>
                </a:cubicBezTo>
                <a:cubicBezTo>
                  <a:pt x="212" y="341"/>
                  <a:pt x="141" y="341"/>
                  <a:pt x="69" y="341"/>
                </a:cubicBezTo>
                <a:cubicBezTo>
                  <a:pt x="34" y="341"/>
                  <a:pt x="2" y="308"/>
                  <a:pt x="2" y="273"/>
                </a:cubicBezTo>
                <a:cubicBezTo>
                  <a:pt x="2" y="207"/>
                  <a:pt x="2" y="141"/>
                  <a:pt x="2" y="75"/>
                </a:cubicBezTo>
                <a:cubicBezTo>
                  <a:pt x="0" y="41"/>
                  <a:pt x="27" y="8"/>
                  <a:pt x="61" y="2"/>
                </a:cubicBezTo>
                <a:close/>
                <a:moveTo>
                  <a:pt x="155" y="48"/>
                </a:moveTo>
                <a:cubicBezTo>
                  <a:pt x="143" y="61"/>
                  <a:pt x="134" y="77"/>
                  <a:pt x="134" y="95"/>
                </a:cubicBezTo>
                <a:cubicBezTo>
                  <a:pt x="133" y="119"/>
                  <a:pt x="146" y="142"/>
                  <a:pt x="165" y="156"/>
                </a:cubicBezTo>
                <a:cubicBezTo>
                  <a:pt x="204" y="186"/>
                  <a:pt x="262" y="188"/>
                  <a:pt x="304" y="164"/>
                </a:cubicBezTo>
                <a:cubicBezTo>
                  <a:pt x="328" y="151"/>
                  <a:pt x="347" y="127"/>
                  <a:pt x="348" y="99"/>
                </a:cubicBezTo>
                <a:cubicBezTo>
                  <a:pt x="349" y="74"/>
                  <a:pt x="334" y="51"/>
                  <a:pt x="314" y="37"/>
                </a:cubicBezTo>
                <a:cubicBezTo>
                  <a:pt x="292" y="20"/>
                  <a:pt x="264" y="13"/>
                  <a:pt x="237" y="14"/>
                </a:cubicBezTo>
                <a:cubicBezTo>
                  <a:pt x="207" y="15"/>
                  <a:pt x="176" y="26"/>
                  <a:pt x="155" y="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Freeform 21"/>
          <p:cNvSpPr>
            <a:spLocks noEditPoints="1"/>
          </p:cNvSpPr>
          <p:nvPr/>
        </p:nvSpPr>
        <p:spPr bwMode="auto">
          <a:xfrm>
            <a:off x="6032752" y="5583581"/>
            <a:ext cx="185765" cy="222347"/>
          </a:xfrm>
          <a:custGeom>
            <a:avLst/>
            <a:gdLst>
              <a:gd name="T0" fmla="*/ 234 w 300"/>
              <a:gd name="T1" fmla="*/ 263 h 360"/>
              <a:gd name="T2" fmla="*/ 243 w 300"/>
              <a:gd name="T3" fmla="*/ 243 h 360"/>
              <a:gd name="T4" fmla="*/ 254 w 300"/>
              <a:gd name="T5" fmla="*/ 252 h 360"/>
              <a:gd name="T6" fmla="*/ 180 w 300"/>
              <a:gd name="T7" fmla="*/ 239 h 360"/>
              <a:gd name="T8" fmla="*/ 171 w 300"/>
              <a:gd name="T9" fmla="*/ 302 h 360"/>
              <a:gd name="T10" fmla="*/ 189 w 300"/>
              <a:gd name="T11" fmla="*/ 302 h 360"/>
              <a:gd name="T12" fmla="*/ 180 w 300"/>
              <a:gd name="T13" fmla="*/ 239 h 360"/>
              <a:gd name="T14" fmla="*/ 300 w 300"/>
              <a:gd name="T15" fmla="*/ 314 h 360"/>
              <a:gd name="T16" fmla="*/ 49 w 300"/>
              <a:gd name="T17" fmla="*/ 360 h 360"/>
              <a:gd name="T18" fmla="*/ 0 w 300"/>
              <a:gd name="T19" fmla="*/ 208 h 360"/>
              <a:gd name="T20" fmla="*/ 251 w 300"/>
              <a:gd name="T21" fmla="*/ 161 h 360"/>
              <a:gd name="T22" fmla="*/ 63 w 300"/>
              <a:gd name="T23" fmla="*/ 325 h 360"/>
              <a:gd name="T24" fmla="*/ 88 w 300"/>
              <a:gd name="T25" fmla="*/ 213 h 360"/>
              <a:gd name="T26" fmla="*/ 21 w 300"/>
              <a:gd name="T27" fmla="*/ 197 h 360"/>
              <a:gd name="T28" fmla="*/ 42 w 300"/>
              <a:gd name="T29" fmla="*/ 213 h 360"/>
              <a:gd name="T30" fmla="*/ 63 w 300"/>
              <a:gd name="T31" fmla="*/ 325 h 360"/>
              <a:gd name="T32" fmla="*/ 117 w 300"/>
              <a:gd name="T33" fmla="*/ 230 h 360"/>
              <a:gd name="T34" fmla="*/ 117 w 300"/>
              <a:gd name="T35" fmla="*/ 304 h 360"/>
              <a:gd name="T36" fmla="*/ 104 w 300"/>
              <a:gd name="T37" fmla="*/ 290 h 360"/>
              <a:gd name="T38" fmla="*/ 83 w 300"/>
              <a:gd name="T39" fmla="*/ 230 h 360"/>
              <a:gd name="T40" fmla="*/ 84 w 300"/>
              <a:gd name="T41" fmla="*/ 308 h 360"/>
              <a:gd name="T42" fmla="*/ 121 w 300"/>
              <a:gd name="T43" fmla="*/ 313 h 360"/>
              <a:gd name="T44" fmla="*/ 138 w 300"/>
              <a:gd name="T45" fmla="*/ 325 h 360"/>
              <a:gd name="T46" fmla="*/ 204 w 300"/>
              <a:gd name="T47" fmla="*/ 298 h 360"/>
              <a:gd name="T48" fmla="*/ 171 w 300"/>
              <a:gd name="T49" fmla="*/ 234 h 360"/>
              <a:gd name="T50" fmla="*/ 150 w 300"/>
              <a:gd name="T51" fmla="*/ 197 h 360"/>
              <a:gd name="T52" fmla="*/ 167 w 300"/>
              <a:gd name="T53" fmla="*/ 324 h 360"/>
              <a:gd name="T54" fmla="*/ 204 w 300"/>
              <a:gd name="T55" fmla="*/ 298 h 360"/>
              <a:gd name="T56" fmla="*/ 254 w 300"/>
              <a:gd name="T57" fmla="*/ 292 h 360"/>
              <a:gd name="T58" fmla="*/ 254 w 300"/>
              <a:gd name="T59" fmla="*/ 303 h 360"/>
              <a:gd name="T60" fmla="*/ 242 w 300"/>
              <a:gd name="T61" fmla="*/ 311 h 360"/>
              <a:gd name="T62" fmla="*/ 234 w 300"/>
              <a:gd name="T63" fmla="*/ 302 h 360"/>
              <a:gd name="T64" fmla="*/ 234 w 300"/>
              <a:gd name="T65" fmla="*/ 280 h 360"/>
              <a:gd name="T66" fmla="*/ 270 w 300"/>
              <a:gd name="T67" fmla="*/ 266 h 360"/>
              <a:gd name="T68" fmla="*/ 228 w 300"/>
              <a:gd name="T69" fmla="*/ 229 h 360"/>
              <a:gd name="T70" fmla="*/ 217 w 300"/>
              <a:gd name="T71" fmla="*/ 262 h 360"/>
              <a:gd name="T72" fmla="*/ 270 w 300"/>
              <a:gd name="T73" fmla="*/ 292 h 360"/>
              <a:gd name="T74" fmla="*/ 194 w 300"/>
              <a:gd name="T75" fmla="*/ 137 h 360"/>
              <a:gd name="T76" fmla="*/ 211 w 300"/>
              <a:gd name="T77" fmla="*/ 137 h 360"/>
              <a:gd name="T78" fmla="*/ 216 w 300"/>
              <a:gd name="T79" fmla="*/ 138 h 360"/>
              <a:gd name="T80" fmla="*/ 240 w 300"/>
              <a:gd name="T81" fmla="*/ 39 h 360"/>
              <a:gd name="T82" fmla="*/ 221 w 300"/>
              <a:gd name="T83" fmla="*/ 116 h 360"/>
              <a:gd name="T84" fmla="*/ 206 w 300"/>
              <a:gd name="T85" fmla="*/ 116 h 360"/>
              <a:gd name="T86" fmla="*/ 187 w 300"/>
              <a:gd name="T87" fmla="*/ 39 h 360"/>
              <a:gd name="T88" fmla="*/ 187 w 300"/>
              <a:gd name="T89" fmla="*/ 123 h 360"/>
              <a:gd name="T90" fmla="*/ 119 w 300"/>
              <a:gd name="T91" fmla="*/ 75 h 360"/>
              <a:gd name="T92" fmla="*/ 130 w 300"/>
              <a:gd name="T93" fmla="*/ 40 h 360"/>
              <a:gd name="T94" fmla="*/ 159 w 300"/>
              <a:gd name="T95" fmla="*/ 38 h 360"/>
              <a:gd name="T96" fmla="*/ 173 w 300"/>
              <a:gd name="T97" fmla="*/ 57 h 360"/>
              <a:gd name="T98" fmla="*/ 174 w 300"/>
              <a:gd name="T99" fmla="*/ 98 h 360"/>
              <a:gd name="T100" fmla="*/ 168 w 300"/>
              <a:gd name="T101" fmla="*/ 130 h 360"/>
              <a:gd name="T102" fmla="*/ 147 w 300"/>
              <a:gd name="T103" fmla="*/ 141 h 360"/>
              <a:gd name="T104" fmla="*/ 125 w 300"/>
              <a:gd name="T105" fmla="*/ 132 h 360"/>
              <a:gd name="T106" fmla="*/ 119 w 300"/>
              <a:gd name="T107" fmla="*/ 101 h 360"/>
              <a:gd name="T108" fmla="*/ 137 w 300"/>
              <a:gd name="T109" fmla="*/ 114 h 360"/>
              <a:gd name="T110" fmla="*/ 156 w 300"/>
              <a:gd name="T111" fmla="*/ 114 h 360"/>
              <a:gd name="T112" fmla="*/ 146 w 300"/>
              <a:gd name="T113" fmla="*/ 52 h 360"/>
              <a:gd name="T114" fmla="*/ 137 w 300"/>
              <a:gd name="T115" fmla="*/ 114 h 360"/>
              <a:gd name="T116" fmla="*/ 95 w 300"/>
              <a:gd name="T117" fmla="*/ 141 h 360"/>
              <a:gd name="T118" fmla="*/ 121 w 300"/>
              <a:gd name="T119" fmla="*/ 0 h 360"/>
              <a:gd name="T120" fmla="*/ 83 w 300"/>
              <a:gd name="T121" fmla="*/ 48 h 360"/>
              <a:gd name="T122" fmla="*/ 45 w 300"/>
              <a:gd name="T123" fmla="*/ 0 h 360"/>
              <a:gd name="T124" fmla="*/ 73 w 300"/>
              <a:gd name="T125" fmla="*/ 14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0" h="360">
                <a:moveTo>
                  <a:pt x="254" y="263"/>
                </a:moveTo>
                <a:cubicBezTo>
                  <a:pt x="234" y="263"/>
                  <a:pt x="234" y="263"/>
                  <a:pt x="234" y="263"/>
                </a:cubicBezTo>
                <a:cubicBezTo>
                  <a:pt x="234" y="252"/>
                  <a:pt x="234" y="252"/>
                  <a:pt x="234" y="252"/>
                </a:cubicBezTo>
                <a:cubicBezTo>
                  <a:pt x="234" y="247"/>
                  <a:pt x="238" y="243"/>
                  <a:pt x="243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50" y="243"/>
                  <a:pt x="254" y="247"/>
                  <a:pt x="254" y="252"/>
                </a:cubicBezTo>
                <a:lnTo>
                  <a:pt x="254" y="263"/>
                </a:lnTo>
                <a:close/>
                <a:moveTo>
                  <a:pt x="180" y="239"/>
                </a:moveTo>
                <a:cubicBezTo>
                  <a:pt x="175" y="239"/>
                  <a:pt x="171" y="242"/>
                  <a:pt x="171" y="246"/>
                </a:cubicBezTo>
                <a:cubicBezTo>
                  <a:pt x="171" y="302"/>
                  <a:pt x="171" y="302"/>
                  <a:pt x="171" y="302"/>
                </a:cubicBezTo>
                <a:cubicBezTo>
                  <a:pt x="171" y="306"/>
                  <a:pt x="175" y="310"/>
                  <a:pt x="180" y="310"/>
                </a:cubicBezTo>
                <a:cubicBezTo>
                  <a:pt x="185" y="310"/>
                  <a:pt x="189" y="306"/>
                  <a:pt x="189" y="302"/>
                </a:cubicBezTo>
                <a:cubicBezTo>
                  <a:pt x="189" y="246"/>
                  <a:pt x="189" y="246"/>
                  <a:pt x="189" y="246"/>
                </a:cubicBezTo>
                <a:cubicBezTo>
                  <a:pt x="189" y="242"/>
                  <a:pt x="185" y="239"/>
                  <a:pt x="180" y="239"/>
                </a:cubicBezTo>
                <a:close/>
                <a:moveTo>
                  <a:pt x="300" y="208"/>
                </a:moveTo>
                <a:cubicBezTo>
                  <a:pt x="300" y="314"/>
                  <a:pt x="300" y="314"/>
                  <a:pt x="300" y="314"/>
                </a:cubicBezTo>
                <a:cubicBezTo>
                  <a:pt x="300" y="339"/>
                  <a:pt x="278" y="360"/>
                  <a:pt x="251" y="360"/>
                </a:cubicBezTo>
                <a:cubicBezTo>
                  <a:pt x="49" y="360"/>
                  <a:pt x="49" y="360"/>
                  <a:pt x="49" y="360"/>
                </a:cubicBezTo>
                <a:cubicBezTo>
                  <a:pt x="22" y="360"/>
                  <a:pt x="0" y="339"/>
                  <a:pt x="0" y="31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82"/>
                  <a:pt x="22" y="161"/>
                  <a:pt x="49" y="161"/>
                </a:cubicBezTo>
                <a:cubicBezTo>
                  <a:pt x="251" y="161"/>
                  <a:pt x="251" y="161"/>
                  <a:pt x="251" y="161"/>
                </a:cubicBezTo>
                <a:cubicBezTo>
                  <a:pt x="278" y="161"/>
                  <a:pt x="300" y="182"/>
                  <a:pt x="300" y="208"/>
                </a:cubicBezTo>
                <a:close/>
                <a:moveTo>
                  <a:pt x="63" y="325"/>
                </a:moveTo>
                <a:cubicBezTo>
                  <a:pt x="63" y="213"/>
                  <a:pt x="63" y="213"/>
                  <a:pt x="63" y="213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21" y="213"/>
                  <a:pt x="21" y="213"/>
                  <a:pt x="21" y="213"/>
                </a:cubicBezTo>
                <a:cubicBezTo>
                  <a:pt x="42" y="213"/>
                  <a:pt x="42" y="213"/>
                  <a:pt x="42" y="213"/>
                </a:cubicBezTo>
                <a:cubicBezTo>
                  <a:pt x="42" y="325"/>
                  <a:pt x="42" y="325"/>
                  <a:pt x="42" y="325"/>
                </a:cubicBezTo>
                <a:lnTo>
                  <a:pt x="63" y="325"/>
                </a:lnTo>
                <a:close/>
                <a:moveTo>
                  <a:pt x="138" y="230"/>
                </a:moveTo>
                <a:cubicBezTo>
                  <a:pt x="117" y="230"/>
                  <a:pt x="117" y="230"/>
                  <a:pt x="117" y="230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117" y="298"/>
                  <a:pt x="117" y="303"/>
                  <a:pt x="117" y="304"/>
                </a:cubicBezTo>
                <a:cubicBezTo>
                  <a:pt x="115" y="309"/>
                  <a:pt x="107" y="314"/>
                  <a:pt x="104" y="305"/>
                </a:cubicBezTo>
                <a:cubicBezTo>
                  <a:pt x="104" y="303"/>
                  <a:pt x="104" y="298"/>
                  <a:pt x="104" y="290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98"/>
                  <a:pt x="83" y="305"/>
                  <a:pt x="84" y="308"/>
                </a:cubicBezTo>
                <a:cubicBezTo>
                  <a:pt x="84" y="314"/>
                  <a:pt x="84" y="320"/>
                  <a:pt x="89" y="324"/>
                </a:cubicBezTo>
                <a:cubicBezTo>
                  <a:pt x="98" y="330"/>
                  <a:pt x="116" y="323"/>
                  <a:pt x="121" y="313"/>
                </a:cubicBezTo>
                <a:cubicBezTo>
                  <a:pt x="121" y="325"/>
                  <a:pt x="121" y="325"/>
                  <a:pt x="121" y="325"/>
                </a:cubicBezTo>
                <a:cubicBezTo>
                  <a:pt x="138" y="325"/>
                  <a:pt x="138" y="325"/>
                  <a:pt x="138" y="325"/>
                </a:cubicBezTo>
                <a:lnTo>
                  <a:pt x="138" y="230"/>
                </a:lnTo>
                <a:close/>
                <a:moveTo>
                  <a:pt x="204" y="298"/>
                </a:moveTo>
                <a:cubicBezTo>
                  <a:pt x="204" y="249"/>
                  <a:pt x="204" y="249"/>
                  <a:pt x="204" y="249"/>
                </a:cubicBezTo>
                <a:cubicBezTo>
                  <a:pt x="204" y="230"/>
                  <a:pt x="190" y="218"/>
                  <a:pt x="171" y="234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67" y="324"/>
                  <a:pt x="167" y="324"/>
                  <a:pt x="167" y="324"/>
                </a:cubicBezTo>
                <a:cubicBezTo>
                  <a:pt x="169" y="316"/>
                  <a:pt x="169" y="316"/>
                  <a:pt x="169" y="316"/>
                </a:cubicBezTo>
                <a:cubicBezTo>
                  <a:pt x="191" y="336"/>
                  <a:pt x="204" y="323"/>
                  <a:pt x="204" y="298"/>
                </a:cubicBezTo>
                <a:close/>
                <a:moveTo>
                  <a:pt x="270" y="292"/>
                </a:moveTo>
                <a:cubicBezTo>
                  <a:pt x="254" y="292"/>
                  <a:pt x="254" y="292"/>
                  <a:pt x="254" y="292"/>
                </a:cubicBezTo>
                <a:cubicBezTo>
                  <a:pt x="254" y="293"/>
                  <a:pt x="254" y="293"/>
                  <a:pt x="254" y="294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4" y="307"/>
                  <a:pt x="250" y="311"/>
                  <a:pt x="245" y="311"/>
                </a:cubicBezTo>
                <a:cubicBezTo>
                  <a:pt x="242" y="311"/>
                  <a:pt x="242" y="311"/>
                  <a:pt x="242" y="311"/>
                </a:cubicBezTo>
                <a:cubicBezTo>
                  <a:pt x="238" y="311"/>
                  <a:pt x="234" y="307"/>
                  <a:pt x="234" y="303"/>
                </a:cubicBezTo>
                <a:cubicBezTo>
                  <a:pt x="234" y="302"/>
                  <a:pt x="234" y="302"/>
                  <a:pt x="234" y="302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70" y="280"/>
                  <a:pt x="270" y="280"/>
                  <a:pt x="270" y="280"/>
                </a:cubicBezTo>
                <a:cubicBezTo>
                  <a:pt x="270" y="266"/>
                  <a:pt x="270" y="266"/>
                  <a:pt x="270" y="266"/>
                </a:cubicBezTo>
                <a:cubicBezTo>
                  <a:pt x="270" y="256"/>
                  <a:pt x="269" y="247"/>
                  <a:pt x="268" y="241"/>
                </a:cubicBezTo>
                <a:cubicBezTo>
                  <a:pt x="266" y="223"/>
                  <a:pt x="241" y="220"/>
                  <a:pt x="228" y="229"/>
                </a:cubicBezTo>
                <a:cubicBezTo>
                  <a:pt x="224" y="232"/>
                  <a:pt x="221" y="236"/>
                  <a:pt x="220" y="241"/>
                </a:cubicBezTo>
                <a:cubicBezTo>
                  <a:pt x="218" y="246"/>
                  <a:pt x="217" y="253"/>
                  <a:pt x="217" y="262"/>
                </a:cubicBezTo>
                <a:cubicBezTo>
                  <a:pt x="217" y="292"/>
                  <a:pt x="217" y="292"/>
                  <a:pt x="217" y="292"/>
                </a:cubicBezTo>
                <a:cubicBezTo>
                  <a:pt x="217" y="341"/>
                  <a:pt x="277" y="334"/>
                  <a:pt x="270" y="292"/>
                </a:cubicBezTo>
                <a:close/>
                <a:moveTo>
                  <a:pt x="189" y="131"/>
                </a:moveTo>
                <a:cubicBezTo>
                  <a:pt x="190" y="134"/>
                  <a:pt x="192" y="136"/>
                  <a:pt x="194" y="137"/>
                </a:cubicBezTo>
                <a:cubicBezTo>
                  <a:pt x="197" y="139"/>
                  <a:pt x="199" y="140"/>
                  <a:pt x="203" y="140"/>
                </a:cubicBezTo>
                <a:cubicBezTo>
                  <a:pt x="206" y="140"/>
                  <a:pt x="209" y="139"/>
                  <a:pt x="211" y="137"/>
                </a:cubicBezTo>
                <a:cubicBezTo>
                  <a:pt x="213" y="135"/>
                  <a:pt x="215" y="133"/>
                  <a:pt x="217" y="130"/>
                </a:cubicBezTo>
                <a:cubicBezTo>
                  <a:pt x="216" y="138"/>
                  <a:pt x="216" y="138"/>
                  <a:pt x="216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39"/>
                  <a:pt x="240" y="39"/>
                  <a:pt x="240" y="39"/>
                </a:cubicBezTo>
                <a:cubicBezTo>
                  <a:pt x="221" y="39"/>
                  <a:pt x="221" y="39"/>
                  <a:pt x="221" y="39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21" y="120"/>
                  <a:pt x="218" y="124"/>
                  <a:pt x="214" y="124"/>
                </a:cubicBezTo>
                <a:cubicBezTo>
                  <a:pt x="209" y="124"/>
                  <a:pt x="206" y="120"/>
                  <a:pt x="206" y="1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14"/>
                  <a:pt x="187" y="120"/>
                  <a:pt x="187" y="123"/>
                </a:cubicBezTo>
                <a:cubicBezTo>
                  <a:pt x="188" y="126"/>
                  <a:pt x="188" y="128"/>
                  <a:pt x="189" y="131"/>
                </a:cubicBezTo>
                <a:close/>
                <a:moveTo>
                  <a:pt x="119" y="75"/>
                </a:moveTo>
                <a:cubicBezTo>
                  <a:pt x="119" y="66"/>
                  <a:pt x="120" y="58"/>
                  <a:pt x="121" y="53"/>
                </a:cubicBezTo>
                <a:cubicBezTo>
                  <a:pt x="123" y="48"/>
                  <a:pt x="126" y="43"/>
                  <a:pt x="130" y="40"/>
                </a:cubicBezTo>
                <a:cubicBezTo>
                  <a:pt x="134" y="37"/>
                  <a:pt x="139" y="35"/>
                  <a:pt x="146" y="35"/>
                </a:cubicBezTo>
                <a:cubicBezTo>
                  <a:pt x="151" y="35"/>
                  <a:pt x="156" y="36"/>
                  <a:pt x="159" y="38"/>
                </a:cubicBezTo>
                <a:cubicBezTo>
                  <a:pt x="163" y="40"/>
                  <a:pt x="166" y="43"/>
                  <a:pt x="168" y="46"/>
                </a:cubicBezTo>
                <a:cubicBezTo>
                  <a:pt x="170" y="50"/>
                  <a:pt x="172" y="53"/>
                  <a:pt x="173" y="57"/>
                </a:cubicBezTo>
                <a:cubicBezTo>
                  <a:pt x="173" y="60"/>
                  <a:pt x="174" y="66"/>
                  <a:pt x="174" y="7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107"/>
                  <a:pt x="173" y="114"/>
                  <a:pt x="173" y="118"/>
                </a:cubicBezTo>
                <a:cubicBezTo>
                  <a:pt x="172" y="122"/>
                  <a:pt x="170" y="126"/>
                  <a:pt x="168" y="130"/>
                </a:cubicBezTo>
                <a:cubicBezTo>
                  <a:pt x="166" y="134"/>
                  <a:pt x="163" y="137"/>
                  <a:pt x="159" y="138"/>
                </a:cubicBezTo>
                <a:cubicBezTo>
                  <a:pt x="155" y="140"/>
                  <a:pt x="151" y="141"/>
                  <a:pt x="147" y="141"/>
                </a:cubicBezTo>
                <a:cubicBezTo>
                  <a:pt x="141" y="141"/>
                  <a:pt x="137" y="140"/>
                  <a:pt x="133" y="139"/>
                </a:cubicBezTo>
                <a:cubicBezTo>
                  <a:pt x="129" y="137"/>
                  <a:pt x="127" y="135"/>
                  <a:pt x="125" y="132"/>
                </a:cubicBezTo>
                <a:cubicBezTo>
                  <a:pt x="122" y="129"/>
                  <a:pt x="121" y="125"/>
                  <a:pt x="120" y="121"/>
                </a:cubicBezTo>
                <a:cubicBezTo>
                  <a:pt x="119" y="116"/>
                  <a:pt x="119" y="110"/>
                  <a:pt x="119" y="101"/>
                </a:cubicBezTo>
                <a:lnTo>
                  <a:pt x="119" y="75"/>
                </a:lnTo>
                <a:close/>
                <a:moveTo>
                  <a:pt x="137" y="114"/>
                </a:moveTo>
                <a:cubicBezTo>
                  <a:pt x="137" y="120"/>
                  <a:pt x="141" y="125"/>
                  <a:pt x="146" y="125"/>
                </a:cubicBezTo>
                <a:cubicBezTo>
                  <a:pt x="151" y="125"/>
                  <a:pt x="156" y="120"/>
                  <a:pt x="156" y="11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56"/>
                  <a:pt x="151" y="52"/>
                  <a:pt x="146" y="52"/>
                </a:cubicBezTo>
                <a:cubicBezTo>
                  <a:pt x="141" y="52"/>
                  <a:pt x="137" y="56"/>
                  <a:pt x="137" y="62"/>
                </a:cubicBezTo>
                <a:lnTo>
                  <a:pt x="137" y="114"/>
                </a:lnTo>
                <a:close/>
                <a:moveTo>
                  <a:pt x="73" y="141"/>
                </a:moveTo>
                <a:cubicBezTo>
                  <a:pt x="95" y="141"/>
                  <a:pt x="95" y="141"/>
                  <a:pt x="95" y="141"/>
                </a:cubicBezTo>
                <a:cubicBezTo>
                  <a:pt x="95" y="65"/>
                  <a:pt x="95" y="65"/>
                  <a:pt x="95" y="65"/>
                </a:cubicBezTo>
                <a:cubicBezTo>
                  <a:pt x="121" y="0"/>
                  <a:pt x="121" y="0"/>
                  <a:pt x="12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3" y="48"/>
                  <a:pt x="83" y="48"/>
                  <a:pt x="83" y="48"/>
                </a:cubicBezTo>
                <a:cubicBezTo>
                  <a:pt x="69" y="0"/>
                  <a:pt x="69" y="0"/>
                  <a:pt x="6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73" y="65"/>
                  <a:pt x="73" y="65"/>
                  <a:pt x="73" y="65"/>
                </a:cubicBezTo>
                <a:lnTo>
                  <a:pt x="73" y="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6388672" y="5583322"/>
            <a:ext cx="222347" cy="222606"/>
          </a:xfrm>
          <a:custGeom>
            <a:avLst/>
            <a:gdLst>
              <a:gd name="T0" fmla="*/ 106 w 360"/>
              <a:gd name="T1" fmla="*/ 259 h 360"/>
              <a:gd name="T2" fmla="*/ 342 w 360"/>
              <a:gd name="T3" fmla="*/ 259 h 360"/>
              <a:gd name="T4" fmla="*/ 197 w 360"/>
              <a:gd name="T5" fmla="*/ 360 h 360"/>
              <a:gd name="T6" fmla="*/ 164 w 360"/>
              <a:gd name="T7" fmla="*/ 360 h 360"/>
              <a:gd name="T8" fmla="*/ 106 w 360"/>
              <a:gd name="T9" fmla="*/ 345 h 360"/>
              <a:gd name="T10" fmla="*/ 106 w 360"/>
              <a:gd name="T11" fmla="*/ 259 h 360"/>
              <a:gd name="T12" fmla="*/ 254 w 360"/>
              <a:gd name="T13" fmla="*/ 16 h 360"/>
              <a:gd name="T14" fmla="*/ 180 w 360"/>
              <a:gd name="T15" fmla="*/ 0 h 360"/>
              <a:gd name="T16" fmla="*/ 117 w 360"/>
              <a:gd name="T17" fmla="*/ 12 h 360"/>
              <a:gd name="T18" fmla="*/ 254 w 360"/>
              <a:gd name="T19" fmla="*/ 136 h 360"/>
              <a:gd name="T20" fmla="*/ 254 w 360"/>
              <a:gd name="T21" fmla="*/ 16 h 360"/>
              <a:gd name="T22" fmla="*/ 98 w 360"/>
              <a:gd name="T23" fmla="*/ 20 h 360"/>
              <a:gd name="T24" fmla="*/ 0 w 360"/>
              <a:gd name="T25" fmla="*/ 180 h 360"/>
              <a:gd name="T26" fmla="*/ 7 w 360"/>
              <a:gd name="T27" fmla="*/ 227 h 360"/>
              <a:gd name="T28" fmla="*/ 166 w 360"/>
              <a:gd name="T29" fmla="*/ 82 h 360"/>
              <a:gd name="T30" fmla="*/ 98 w 360"/>
              <a:gd name="T31" fmla="*/ 20 h 360"/>
              <a:gd name="T32" fmla="*/ 87 w 360"/>
              <a:gd name="T33" fmla="*/ 334 h 360"/>
              <a:gd name="T34" fmla="*/ 87 w 360"/>
              <a:gd name="T35" fmla="*/ 179 h 360"/>
              <a:gd name="T36" fmla="*/ 13 w 360"/>
              <a:gd name="T37" fmla="*/ 247 h 360"/>
              <a:gd name="T38" fmla="*/ 87 w 360"/>
              <a:gd name="T39" fmla="*/ 334 h 360"/>
              <a:gd name="T40" fmla="*/ 273 w 360"/>
              <a:gd name="T41" fmla="*/ 27 h 360"/>
              <a:gd name="T42" fmla="*/ 273 w 360"/>
              <a:gd name="T43" fmla="*/ 240 h 360"/>
              <a:gd name="T44" fmla="*/ 350 w 360"/>
              <a:gd name="T45" fmla="*/ 240 h 360"/>
              <a:gd name="T46" fmla="*/ 360 w 360"/>
              <a:gd name="T47" fmla="*/ 180 h 360"/>
              <a:gd name="T48" fmla="*/ 273 w 360"/>
              <a:gd name="T49" fmla="*/ 27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106" y="259"/>
                </a:moveTo>
                <a:cubicBezTo>
                  <a:pt x="110" y="259"/>
                  <a:pt x="335" y="259"/>
                  <a:pt x="342" y="259"/>
                </a:cubicBezTo>
                <a:cubicBezTo>
                  <a:pt x="314" y="316"/>
                  <a:pt x="259" y="354"/>
                  <a:pt x="197" y="360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44" y="358"/>
                  <a:pt x="125" y="353"/>
                  <a:pt x="106" y="345"/>
                </a:cubicBezTo>
                <a:cubicBezTo>
                  <a:pt x="106" y="342"/>
                  <a:pt x="106" y="263"/>
                  <a:pt x="106" y="259"/>
                </a:cubicBezTo>
                <a:close/>
                <a:moveTo>
                  <a:pt x="254" y="16"/>
                </a:moveTo>
                <a:cubicBezTo>
                  <a:pt x="231" y="5"/>
                  <a:pt x="206" y="0"/>
                  <a:pt x="180" y="0"/>
                </a:cubicBezTo>
                <a:cubicBezTo>
                  <a:pt x="159" y="0"/>
                  <a:pt x="138" y="4"/>
                  <a:pt x="117" y="12"/>
                </a:cubicBezTo>
                <a:cubicBezTo>
                  <a:pt x="122" y="16"/>
                  <a:pt x="248" y="131"/>
                  <a:pt x="254" y="136"/>
                </a:cubicBezTo>
                <a:cubicBezTo>
                  <a:pt x="254" y="128"/>
                  <a:pt x="254" y="19"/>
                  <a:pt x="254" y="16"/>
                </a:cubicBezTo>
                <a:close/>
                <a:moveTo>
                  <a:pt x="98" y="20"/>
                </a:moveTo>
                <a:cubicBezTo>
                  <a:pt x="38" y="51"/>
                  <a:pt x="0" y="112"/>
                  <a:pt x="0" y="180"/>
                </a:cubicBezTo>
                <a:cubicBezTo>
                  <a:pt x="0" y="196"/>
                  <a:pt x="2" y="212"/>
                  <a:pt x="7" y="227"/>
                </a:cubicBezTo>
                <a:cubicBezTo>
                  <a:pt x="12" y="223"/>
                  <a:pt x="163" y="85"/>
                  <a:pt x="166" y="82"/>
                </a:cubicBezTo>
                <a:cubicBezTo>
                  <a:pt x="163" y="79"/>
                  <a:pt x="100" y="22"/>
                  <a:pt x="98" y="20"/>
                </a:cubicBezTo>
                <a:close/>
                <a:moveTo>
                  <a:pt x="87" y="334"/>
                </a:moveTo>
                <a:cubicBezTo>
                  <a:pt x="87" y="327"/>
                  <a:pt x="87" y="188"/>
                  <a:pt x="87" y="179"/>
                </a:cubicBezTo>
                <a:cubicBezTo>
                  <a:pt x="81" y="185"/>
                  <a:pt x="15" y="245"/>
                  <a:pt x="13" y="247"/>
                </a:cubicBezTo>
                <a:cubicBezTo>
                  <a:pt x="28" y="283"/>
                  <a:pt x="54" y="314"/>
                  <a:pt x="87" y="334"/>
                </a:cubicBezTo>
                <a:close/>
                <a:moveTo>
                  <a:pt x="273" y="27"/>
                </a:moveTo>
                <a:cubicBezTo>
                  <a:pt x="273" y="34"/>
                  <a:pt x="273" y="236"/>
                  <a:pt x="273" y="240"/>
                </a:cubicBezTo>
                <a:cubicBezTo>
                  <a:pt x="277" y="240"/>
                  <a:pt x="347" y="240"/>
                  <a:pt x="350" y="240"/>
                </a:cubicBezTo>
                <a:cubicBezTo>
                  <a:pt x="357" y="221"/>
                  <a:pt x="360" y="201"/>
                  <a:pt x="360" y="180"/>
                </a:cubicBezTo>
                <a:cubicBezTo>
                  <a:pt x="360" y="118"/>
                  <a:pt x="327" y="59"/>
                  <a:pt x="273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8619428" y="5590498"/>
            <a:ext cx="257136" cy="215430"/>
          </a:xfrm>
          <a:custGeom>
            <a:avLst/>
            <a:gdLst>
              <a:gd name="T0" fmla="*/ 320 w 360"/>
              <a:gd name="T1" fmla="*/ 110 h 300"/>
              <a:gd name="T2" fmla="*/ 359 w 360"/>
              <a:gd name="T3" fmla="*/ 87 h 300"/>
              <a:gd name="T4" fmla="*/ 316 w 360"/>
              <a:gd name="T5" fmla="*/ 92 h 300"/>
              <a:gd name="T6" fmla="*/ 314 w 360"/>
              <a:gd name="T7" fmla="*/ 83 h 300"/>
              <a:gd name="T8" fmla="*/ 238 w 360"/>
              <a:gd name="T9" fmla="*/ 24 h 300"/>
              <a:gd name="T10" fmla="*/ 247 w 360"/>
              <a:gd name="T11" fmla="*/ 21 h 300"/>
              <a:gd name="T12" fmla="*/ 269 w 360"/>
              <a:gd name="T13" fmla="*/ 8 h 300"/>
              <a:gd name="T14" fmla="*/ 234 w 360"/>
              <a:gd name="T15" fmla="*/ 15 h 300"/>
              <a:gd name="T16" fmla="*/ 253 w 360"/>
              <a:gd name="T17" fmla="*/ 0 h 300"/>
              <a:gd name="T18" fmla="*/ 225 w 360"/>
              <a:gd name="T19" fmla="*/ 13 h 300"/>
              <a:gd name="T20" fmla="*/ 230 w 360"/>
              <a:gd name="T21" fmla="*/ 3 h 300"/>
              <a:gd name="T22" fmla="*/ 174 w 360"/>
              <a:gd name="T23" fmla="*/ 90 h 300"/>
              <a:gd name="T24" fmla="*/ 147 w 360"/>
              <a:gd name="T25" fmla="*/ 68 h 300"/>
              <a:gd name="T26" fmla="*/ 54 w 360"/>
              <a:gd name="T27" fmla="*/ 27 h 300"/>
              <a:gd name="T28" fmla="*/ 85 w 360"/>
              <a:gd name="T29" fmla="*/ 72 h 300"/>
              <a:gd name="T30" fmla="*/ 63 w 360"/>
              <a:gd name="T31" fmla="*/ 75 h 300"/>
              <a:gd name="T32" fmla="*/ 103 w 360"/>
              <a:gd name="T33" fmla="*/ 111 h 300"/>
              <a:gd name="T34" fmla="*/ 78 w 360"/>
              <a:gd name="T35" fmla="*/ 121 h 300"/>
              <a:gd name="T36" fmla="*/ 123 w 360"/>
              <a:gd name="T37" fmla="*/ 142 h 300"/>
              <a:gd name="T38" fmla="*/ 134 w 360"/>
              <a:gd name="T39" fmla="*/ 173 h 300"/>
              <a:gd name="T40" fmla="*/ 0 w 360"/>
              <a:gd name="T41" fmla="*/ 177 h 300"/>
              <a:gd name="T42" fmla="*/ 317 w 360"/>
              <a:gd name="T43" fmla="*/ 131 h 300"/>
              <a:gd name="T44" fmla="*/ 360 w 360"/>
              <a:gd name="T45" fmla="*/ 114 h 300"/>
              <a:gd name="T46" fmla="*/ 320 w 360"/>
              <a:gd name="T47" fmla="*/ 11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0" h="300">
                <a:moveTo>
                  <a:pt x="320" y="110"/>
                </a:moveTo>
                <a:cubicBezTo>
                  <a:pt x="340" y="109"/>
                  <a:pt x="354" y="99"/>
                  <a:pt x="359" y="87"/>
                </a:cubicBezTo>
                <a:cubicBezTo>
                  <a:pt x="352" y="91"/>
                  <a:pt x="329" y="96"/>
                  <a:pt x="316" y="92"/>
                </a:cubicBezTo>
                <a:cubicBezTo>
                  <a:pt x="316" y="89"/>
                  <a:pt x="315" y="86"/>
                  <a:pt x="314" y="83"/>
                </a:cubicBezTo>
                <a:cubicBezTo>
                  <a:pt x="305" y="48"/>
                  <a:pt x="272" y="20"/>
                  <a:pt x="238" y="24"/>
                </a:cubicBezTo>
                <a:cubicBezTo>
                  <a:pt x="241" y="23"/>
                  <a:pt x="244" y="21"/>
                  <a:pt x="247" y="21"/>
                </a:cubicBezTo>
                <a:cubicBezTo>
                  <a:pt x="250" y="19"/>
                  <a:pt x="272" y="16"/>
                  <a:pt x="269" y="8"/>
                </a:cubicBezTo>
                <a:cubicBezTo>
                  <a:pt x="266" y="1"/>
                  <a:pt x="239" y="13"/>
                  <a:pt x="234" y="15"/>
                </a:cubicBezTo>
                <a:cubicBezTo>
                  <a:pt x="241" y="12"/>
                  <a:pt x="252" y="8"/>
                  <a:pt x="253" y="0"/>
                </a:cubicBezTo>
                <a:cubicBezTo>
                  <a:pt x="243" y="1"/>
                  <a:pt x="233" y="6"/>
                  <a:pt x="225" y="13"/>
                </a:cubicBezTo>
                <a:cubicBezTo>
                  <a:pt x="228" y="10"/>
                  <a:pt x="230" y="7"/>
                  <a:pt x="230" y="3"/>
                </a:cubicBezTo>
                <a:cubicBezTo>
                  <a:pt x="203" y="20"/>
                  <a:pt x="187" y="55"/>
                  <a:pt x="174" y="90"/>
                </a:cubicBezTo>
                <a:cubicBezTo>
                  <a:pt x="164" y="80"/>
                  <a:pt x="155" y="72"/>
                  <a:pt x="147" y="68"/>
                </a:cubicBezTo>
                <a:cubicBezTo>
                  <a:pt x="124" y="56"/>
                  <a:pt x="97" y="43"/>
                  <a:pt x="54" y="27"/>
                </a:cubicBezTo>
                <a:cubicBezTo>
                  <a:pt x="53" y="41"/>
                  <a:pt x="61" y="60"/>
                  <a:pt x="85" y="72"/>
                </a:cubicBezTo>
                <a:cubicBezTo>
                  <a:pt x="80" y="72"/>
                  <a:pt x="70" y="73"/>
                  <a:pt x="63" y="75"/>
                </a:cubicBezTo>
                <a:cubicBezTo>
                  <a:pt x="66" y="91"/>
                  <a:pt x="76" y="104"/>
                  <a:pt x="103" y="111"/>
                </a:cubicBezTo>
                <a:cubicBezTo>
                  <a:pt x="91" y="112"/>
                  <a:pt x="84" y="114"/>
                  <a:pt x="78" y="121"/>
                </a:cubicBezTo>
                <a:cubicBezTo>
                  <a:pt x="84" y="132"/>
                  <a:pt x="98" y="145"/>
                  <a:pt x="123" y="142"/>
                </a:cubicBezTo>
                <a:cubicBezTo>
                  <a:pt x="95" y="154"/>
                  <a:pt x="111" y="176"/>
                  <a:pt x="134" y="173"/>
                </a:cubicBezTo>
                <a:cubicBezTo>
                  <a:pt x="96" y="213"/>
                  <a:pt x="35" y="210"/>
                  <a:pt x="0" y="177"/>
                </a:cubicBezTo>
                <a:cubicBezTo>
                  <a:pt x="91" y="300"/>
                  <a:pt x="288" y="250"/>
                  <a:pt x="317" y="131"/>
                </a:cubicBezTo>
                <a:cubicBezTo>
                  <a:pt x="339" y="131"/>
                  <a:pt x="352" y="123"/>
                  <a:pt x="360" y="114"/>
                </a:cubicBezTo>
                <a:cubicBezTo>
                  <a:pt x="348" y="117"/>
                  <a:pt x="329" y="114"/>
                  <a:pt x="320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Freeform 33"/>
          <p:cNvSpPr>
            <a:spLocks noEditPoints="1"/>
          </p:cNvSpPr>
          <p:nvPr/>
        </p:nvSpPr>
        <p:spPr bwMode="auto">
          <a:xfrm>
            <a:off x="8980336" y="5583322"/>
            <a:ext cx="222347" cy="222606"/>
          </a:xfrm>
          <a:custGeom>
            <a:avLst/>
            <a:gdLst>
              <a:gd name="T0" fmla="*/ 180 w 360"/>
              <a:gd name="T1" fmla="*/ 0 h 360"/>
              <a:gd name="T2" fmla="*/ 0 w 360"/>
              <a:gd name="T3" fmla="*/ 180 h 360"/>
              <a:gd name="T4" fmla="*/ 180 w 360"/>
              <a:gd name="T5" fmla="*/ 360 h 360"/>
              <a:gd name="T6" fmla="*/ 360 w 360"/>
              <a:gd name="T7" fmla="*/ 180 h 360"/>
              <a:gd name="T8" fmla="*/ 180 w 360"/>
              <a:gd name="T9" fmla="*/ 0 h 360"/>
              <a:gd name="T10" fmla="*/ 290 w 360"/>
              <a:gd name="T11" fmla="*/ 93 h 360"/>
              <a:gd name="T12" fmla="*/ 320 w 360"/>
              <a:gd name="T13" fmla="*/ 173 h 360"/>
              <a:gd name="T14" fmla="*/ 263 w 360"/>
              <a:gd name="T15" fmla="*/ 167 h 360"/>
              <a:gd name="T16" fmla="*/ 263 w 360"/>
              <a:gd name="T17" fmla="*/ 167 h 360"/>
              <a:gd name="T18" fmla="*/ 263 w 360"/>
              <a:gd name="T19" fmla="*/ 167 h 360"/>
              <a:gd name="T20" fmla="*/ 222 w 360"/>
              <a:gd name="T21" fmla="*/ 170 h 360"/>
              <a:gd name="T22" fmla="*/ 213 w 360"/>
              <a:gd name="T23" fmla="*/ 148 h 360"/>
              <a:gd name="T24" fmla="*/ 290 w 360"/>
              <a:gd name="T25" fmla="*/ 93 h 360"/>
              <a:gd name="T26" fmla="*/ 180 w 360"/>
              <a:gd name="T27" fmla="*/ 39 h 360"/>
              <a:gd name="T28" fmla="*/ 268 w 360"/>
              <a:gd name="T29" fmla="*/ 70 h 360"/>
              <a:gd name="T30" fmla="*/ 199 w 360"/>
              <a:gd name="T31" fmla="*/ 119 h 360"/>
              <a:gd name="T32" fmla="*/ 150 w 360"/>
              <a:gd name="T33" fmla="*/ 42 h 360"/>
              <a:gd name="T34" fmla="*/ 180 w 360"/>
              <a:gd name="T35" fmla="*/ 39 h 360"/>
              <a:gd name="T36" fmla="*/ 118 w 360"/>
              <a:gd name="T37" fmla="*/ 54 h 360"/>
              <a:gd name="T38" fmla="*/ 168 w 360"/>
              <a:gd name="T39" fmla="*/ 130 h 360"/>
              <a:gd name="T40" fmla="*/ 57 w 360"/>
              <a:gd name="T41" fmla="*/ 146 h 360"/>
              <a:gd name="T42" fmla="*/ 55 w 360"/>
              <a:gd name="T43" fmla="*/ 146 h 360"/>
              <a:gd name="T44" fmla="*/ 55 w 360"/>
              <a:gd name="T45" fmla="*/ 146 h 360"/>
              <a:gd name="T46" fmla="*/ 44 w 360"/>
              <a:gd name="T47" fmla="*/ 146 h 360"/>
              <a:gd name="T48" fmla="*/ 118 w 360"/>
              <a:gd name="T49" fmla="*/ 54 h 360"/>
              <a:gd name="T50" fmla="*/ 40 w 360"/>
              <a:gd name="T51" fmla="*/ 180 h 360"/>
              <a:gd name="T52" fmla="*/ 40 w 360"/>
              <a:gd name="T53" fmla="*/ 178 h 360"/>
              <a:gd name="T54" fmla="*/ 55 w 360"/>
              <a:gd name="T55" fmla="*/ 178 h 360"/>
              <a:gd name="T56" fmla="*/ 55 w 360"/>
              <a:gd name="T57" fmla="*/ 178 h 360"/>
              <a:gd name="T58" fmla="*/ 182 w 360"/>
              <a:gd name="T59" fmla="*/ 159 h 360"/>
              <a:gd name="T60" fmla="*/ 191 w 360"/>
              <a:gd name="T61" fmla="*/ 178 h 360"/>
              <a:gd name="T62" fmla="*/ 111 w 360"/>
              <a:gd name="T63" fmla="*/ 225 h 360"/>
              <a:gd name="T64" fmla="*/ 73 w 360"/>
              <a:gd name="T65" fmla="*/ 270 h 360"/>
              <a:gd name="T66" fmla="*/ 40 w 360"/>
              <a:gd name="T67" fmla="*/ 180 h 360"/>
              <a:gd name="T68" fmla="*/ 180 w 360"/>
              <a:gd name="T69" fmla="*/ 320 h 360"/>
              <a:gd name="T70" fmla="*/ 97 w 360"/>
              <a:gd name="T71" fmla="*/ 292 h 360"/>
              <a:gd name="T72" fmla="*/ 129 w 360"/>
              <a:gd name="T73" fmla="*/ 252 h 360"/>
              <a:gd name="T74" fmla="*/ 202 w 360"/>
              <a:gd name="T75" fmla="*/ 208 h 360"/>
              <a:gd name="T76" fmla="*/ 230 w 360"/>
              <a:gd name="T77" fmla="*/ 311 h 360"/>
              <a:gd name="T78" fmla="*/ 180 w 360"/>
              <a:gd name="T79" fmla="*/ 320 h 360"/>
              <a:gd name="T80" fmla="*/ 259 w 360"/>
              <a:gd name="T81" fmla="*/ 295 h 360"/>
              <a:gd name="T82" fmla="*/ 234 w 360"/>
              <a:gd name="T83" fmla="*/ 201 h 360"/>
              <a:gd name="T84" fmla="*/ 262 w 360"/>
              <a:gd name="T85" fmla="*/ 199 h 360"/>
              <a:gd name="T86" fmla="*/ 263 w 360"/>
              <a:gd name="T87" fmla="*/ 199 h 360"/>
              <a:gd name="T88" fmla="*/ 263 w 360"/>
              <a:gd name="T89" fmla="*/ 199 h 360"/>
              <a:gd name="T90" fmla="*/ 263 w 360"/>
              <a:gd name="T91" fmla="*/ 199 h 360"/>
              <a:gd name="T92" fmla="*/ 318 w 360"/>
              <a:gd name="T93" fmla="*/ 205 h 360"/>
              <a:gd name="T94" fmla="*/ 259 w 360"/>
              <a:gd name="T95" fmla="*/ 29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0" h="360">
                <a:moveTo>
                  <a:pt x="180" y="0"/>
                </a:moveTo>
                <a:cubicBezTo>
                  <a:pt x="81" y="0"/>
                  <a:pt x="0" y="80"/>
                  <a:pt x="0" y="180"/>
                </a:cubicBezTo>
                <a:cubicBezTo>
                  <a:pt x="0" y="279"/>
                  <a:pt x="81" y="360"/>
                  <a:pt x="180" y="360"/>
                </a:cubicBezTo>
                <a:cubicBezTo>
                  <a:pt x="279" y="360"/>
                  <a:pt x="360" y="279"/>
                  <a:pt x="360" y="180"/>
                </a:cubicBezTo>
                <a:cubicBezTo>
                  <a:pt x="360" y="80"/>
                  <a:pt x="279" y="0"/>
                  <a:pt x="180" y="0"/>
                </a:cubicBezTo>
                <a:close/>
                <a:moveTo>
                  <a:pt x="290" y="93"/>
                </a:moveTo>
                <a:cubicBezTo>
                  <a:pt x="308" y="115"/>
                  <a:pt x="319" y="143"/>
                  <a:pt x="320" y="173"/>
                </a:cubicBezTo>
                <a:cubicBezTo>
                  <a:pt x="300" y="169"/>
                  <a:pt x="281" y="167"/>
                  <a:pt x="263" y="167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48" y="167"/>
                  <a:pt x="235" y="168"/>
                  <a:pt x="222" y="170"/>
                </a:cubicBezTo>
                <a:cubicBezTo>
                  <a:pt x="219" y="163"/>
                  <a:pt x="216" y="155"/>
                  <a:pt x="213" y="148"/>
                </a:cubicBezTo>
                <a:cubicBezTo>
                  <a:pt x="241" y="136"/>
                  <a:pt x="268" y="118"/>
                  <a:pt x="290" y="93"/>
                </a:cubicBezTo>
                <a:close/>
                <a:moveTo>
                  <a:pt x="180" y="39"/>
                </a:moveTo>
                <a:cubicBezTo>
                  <a:pt x="213" y="39"/>
                  <a:pt x="244" y="51"/>
                  <a:pt x="268" y="70"/>
                </a:cubicBezTo>
                <a:cubicBezTo>
                  <a:pt x="249" y="92"/>
                  <a:pt x="225" y="108"/>
                  <a:pt x="199" y="119"/>
                </a:cubicBezTo>
                <a:cubicBezTo>
                  <a:pt x="180" y="84"/>
                  <a:pt x="162" y="58"/>
                  <a:pt x="150" y="42"/>
                </a:cubicBezTo>
                <a:cubicBezTo>
                  <a:pt x="160" y="40"/>
                  <a:pt x="170" y="39"/>
                  <a:pt x="180" y="39"/>
                </a:cubicBezTo>
                <a:close/>
                <a:moveTo>
                  <a:pt x="118" y="54"/>
                </a:moveTo>
                <a:cubicBezTo>
                  <a:pt x="128" y="65"/>
                  <a:pt x="147" y="91"/>
                  <a:pt x="168" y="130"/>
                </a:cubicBezTo>
                <a:cubicBezTo>
                  <a:pt x="126" y="143"/>
                  <a:pt x="83" y="146"/>
                  <a:pt x="57" y="146"/>
                </a:cubicBezTo>
                <a:cubicBezTo>
                  <a:pt x="56" y="146"/>
                  <a:pt x="56" y="146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1" y="146"/>
                  <a:pt x="47" y="146"/>
                  <a:pt x="44" y="146"/>
                </a:cubicBezTo>
                <a:cubicBezTo>
                  <a:pt x="54" y="105"/>
                  <a:pt x="81" y="72"/>
                  <a:pt x="118" y="54"/>
                </a:cubicBezTo>
                <a:close/>
                <a:moveTo>
                  <a:pt x="40" y="180"/>
                </a:moveTo>
                <a:cubicBezTo>
                  <a:pt x="40" y="179"/>
                  <a:pt x="40" y="178"/>
                  <a:pt x="40" y="178"/>
                </a:cubicBezTo>
                <a:cubicBezTo>
                  <a:pt x="44" y="178"/>
                  <a:pt x="49" y="178"/>
                  <a:pt x="55" y="17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83" y="178"/>
                  <a:pt x="133" y="175"/>
                  <a:pt x="182" y="159"/>
                </a:cubicBezTo>
                <a:cubicBezTo>
                  <a:pt x="185" y="165"/>
                  <a:pt x="188" y="172"/>
                  <a:pt x="191" y="178"/>
                </a:cubicBezTo>
                <a:cubicBezTo>
                  <a:pt x="157" y="189"/>
                  <a:pt x="131" y="207"/>
                  <a:pt x="111" y="225"/>
                </a:cubicBezTo>
                <a:cubicBezTo>
                  <a:pt x="93" y="242"/>
                  <a:pt x="80" y="259"/>
                  <a:pt x="73" y="270"/>
                </a:cubicBezTo>
                <a:cubicBezTo>
                  <a:pt x="52" y="245"/>
                  <a:pt x="40" y="214"/>
                  <a:pt x="40" y="180"/>
                </a:cubicBezTo>
                <a:close/>
                <a:moveTo>
                  <a:pt x="180" y="320"/>
                </a:moveTo>
                <a:cubicBezTo>
                  <a:pt x="149" y="320"/>
                  <a:pt x="120" y="310"/>
                  <a:pt x="97" y="292"/>
                </a:cubicBezTo>
                <a:cubicBezTo>
                  <a:pt x="102" y="284"/>
                  <a:pt x="112" y="268"/>
                  <a:pt x="129" y="252"/>
                </a:cubicBezTo>
                <a:cubicBezTo>
                  <a:pt x="147" y="235"/>
                  <a:pt x="171" y="218"/>
                  <a:pt x="202" y="208"/>
                </a:cubicBezTo>
                <a:cubicBezTo>
                  <a:pt x="213" y="238"/>
                  <a:pt x="222" y="272"/>
                  <a:pt x="230" y="311"/>
                </a:cubicBezTo>
                <a:cubicBezTo>
                  <a:pt x="214" y="317"/>
                  <a:pt x="198" y="320"/>
                  <a:pt x="180" y="320"/>
                </a:cubicBezTo>
                <a:close/>
                <a:moveTo>
                  <a:pt x="259" y="295"/>
                </a:moveTo>
                <a:cubicBezTo>
                  <a:pt x="252" y="260"/>
                  <a:pt x="243" y="229"/>
                  <a:pt x="234" y="201"/>
                </a:cubicBezTo>
                <a:cubicBezTo>
                  <a:pt x="243" y="199"/>
                  <a:pt x="252" y="199"/>
                  <a:pt x="262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0" y="199"/>
                  <a:pt x="298" y="201"/>
                  <a:pt x="318" y="205"/>
                </a:cubicBezTo>
                <a:cubicBezTo>
                  <a:pt x="311" y="242"/>
                  <a:pt x="289" y="274"/>
                  <a:pt x="259" y="2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Freeform 37"/>
          <p:cNvSpPr>
            <a:spLocks noEditPoints="1"/>
          </p:cNvSpPr>
          <p:nvPr/>
        </p:nvSpPr>
        <p:spPr bwMode="auto">
          <a:xfrm>
            <a:off x="9306455" y="5583322"/>
            <a:ext cx="222347" cy="222606"/>
          </a:xfrm>
          <a:custGeom>
            <a:avLst/>
            <a:gdLst>
              <a:gd name="T0" fmla="*/ 245 w 360"/>
              <a:gd name="T1" fmla="*/ 360 h 360"/>
              <a:gd name="T2" fmla="*/ 359 w 360"/>
              <a:gd name="T3" fmla="*/ 246 h 360"/>
              <a:gd name="T4" fmla="*/ 360 w 360"/>
              <a:gd name="T5" fmla="*/ 155 h 360"/>
              <a:gd name="T6" fmla="*/ 359 w 360"/>
              <a:gd name="T7" fmla="*/ 150 h 360"/>
              <a:gd name="T8" fmla="*/ 356 w 360"/>
              <a:gd name="T9" fmla="*/ 143 h 360"/>
              <a:gd name="T10" fmla="*/ 351 w 360"/>
              <a:gd name="T11" fmla="*/ 139 h 360"/>
              <a:gd name="T12" fmla="*/ 302 w 360"/>
              <a:gd name="T13" fmla="*/ 131 h 360"/>
              <a:gd name="T14" fmla="*/ 292 w 360"/>
              <a:gd name="T15" fmla="*/ 101 h 360"/>
              <a:gd name="T16" fmla="*/ 282 w 360"/>
              <a:gd name="T17" fmla="*/ 62 h 360"/>
              <a:gd name="T18" fmla="*/ 194 w 360"/>
              <a:gd name="T19" fmla="*/ 0 h 360"/>
              <a:gd name="T20" fmla="*/ 114 w 360"/>
              <a:gd name="T21" fmla="*/ 0 h 360"/>
              <a:gd name="T22" fmla="*/ 0 w 360"/>
              <a:gd name="T23" fmla="*/ 114 h 360"/>
              <a:gd name="T24" fmla="*/ 0 w 360"/>
              <a:gd name="T25" fmla="*/ 246 h 360"/>
              <a:gd name="T26" fmla="*/ 114 w 360"/>
              <a:gd name="T27" fmla="*/ 360 h 360"/>
              <a:gd name="T28" fmla="*/ 245 w 360"/>
              <a:gd name="T29" fmla="*/ 360 h 360"/>
              <a:gd name="T30" fmla="*/ 116 w 360"/>
              <a:gd name="T31" fmla="*/ 93 h 360"/>
              <a:gd name="T32" fmla="*/ 179 w 360"/>
              <a:gd name="T33" fmla="*/ 93 h 360"/>
              <a:gd name="T34" fmla="*/ 201 w 360"/>
              <a:gd name="T35" fmla="*/ 115 h 360"/>
              <a:gd name="T36" fmla="*/ 179 w 360"/>
              <a:gd name="T37" fmla="*/ 136 h 360"/>
              <a:gd name="T38" fmla="*/ 116 w 360"/>
              <a:gd name="T39" fmla="*/ 136 h 360"/>
              <a:gd name="T40" fmla="*/ 94 w 360"/>
              <a:gd name="T41" fmla="*/ 115 h 360"/>
              <a:gd name="T42" fmla="*/ 116 w 360"/>
              <a:gd name="T43" fmla="*/ 93 h 360"/>
              <a:gd name="T44" fmla="*/ 94 w 360"/>
              <a:gd name="T45" fmla="*/ 245 h 360"/>
              <a:gd name="T46" fmla="*/ 116 w 360"/>
              <a:gd name="T47" fmla="*/ 223 h 360"/>
              <a:gd name="T48" fmla="*/ 244 w 360"/>
              <a:gd name="T49" fmla="*/ 223 h 360"/>
              <a:gd name="T50" fmla="*/ 266 w 360"/>
              <a:gd name="T51" fmla="*/ 245 h 360"/>
              <a:gd name="T52" fmla="*/ 244 w 360"/>
              <a:gd name="T53" fmla="*/ 266 h 360"/>
              <a:gd name="T54" fmla="*/ 116 w 360"/>
              <a:gd name="T55" fmla="*/ 266 h 360"/>
              <a:gd name="T56" fmla="*/ 94 w 360"/>
              <a:gd name="T57" fmla="*/ 24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0" h="360">
                <a:moveTo>
                  <a:pt x="245" y="360"/>
                </a:moveTo>
                <a:cubicBezTo>
                  <a:pt x="308" y="360"/>
                  <a:pt x="359" y="309"/>
                  <a:pt x="359" y="246"/>
                </a:cubicBezTo>
                <a:cubicBezTo>
                  <a:pt x="360" y="155"/>
                  <a:pt x="360" y="155"/>
                  <a:pt x="360" y="155"/>
                </a:cubicBezTo>
                <a:cubicBezTo>
                  <a:pt x="359" y="150"/>
                  <a:pt x="359" y="150"/>
                  <a:pt x="359" y="150"/>
                </a:cubicBezTo>
                <a:cubicBezTo>
                  <a:pt x="356" y="143"/>
                  <a:pt x="356" y="143"/>
                  <a:pt x="356" y="143"/>
                </a:cubicBezTo>
                <a:cubicBezTo>
                  <a:pt x="351" y="139"/>
                  <a:pt x="351" y="139"/>
                  <a:pt x="351" y="139"/>
                </a:cubicBezTo>
                <a:cubicBezTo>
                  <a:pt x="344" y="134"/>
                  <a:pt x="311" y="140"/>
                  <a:pt x="302" y="131"/>
                </a:cubicBezTo>
                <a:cubicBezTo>
                  <a:pt x="295" y="126"/>
                  <a:pt x="294" y="115"/>
                  <a:pt x="292" y="101"/>
                </a:cubicBezTo>
                <a:cubicBezTo>
                  <a:pt x="289" y="73"/>
                  <a:pt x="286" y="71"/>
                  <a:pt x="282" y="62"/>
                </a:cubicBezTo>
                <a:cubicBezTo>
                  <a:pt x="266" y="29"/>
                  <a:pt x="223" y="3"/>
                  <a:pt x="19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51" y="0"/>
                  <a:pt x="0" y="51"/>
                  <a:pt x="0" y="114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309"/>
                  <a:pt x="51" y="360"/>
                  <a:pt x="114" y="360"/>
                </a:cubicBezTo>
                <a:lnTo>
                  <a:pt x="245" y="360"/>
                </a:lnTo>
                <a:close/>
                <a:moveTo>
                  <a:pt x="116" y="93"/>
                </a:moveTo>
                <a:cubicBezTo>
                  <a:pt x="179" y="93"/>
                  <a:pt x="179" y="93"/>
                  <a:pt x="179" y="93"/>
                </a:cubicBezTo>
                <a:cubicBezTo>
                  <a:pt x="191" y="93"/>
                  <a:pt x="201" y="103"/>
                  <a:pt x="201" y="115"/>
                </a:cubicBezTo>
                <a:cubicBezTo>
                  <a:pt x="201" y="127"/>
                  <a:pt x="191" y="136"/>
                  <a:pt x="179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03" y="136"/>
                  <a:pt x="94" y="127"/>
                  <a:pt x="94" y="115"/>
                </a:cubicBezTo>
                <a:cubicBezTo>
                  <a:pt x="94" y="103"/>
                  <a:pt x="103" y="93"/>
                  <a:pt x="116" y="93"/>
                </a:cubicBezTo>
                <a:close/>
                <a:moveTo>
                  <a:pt x="94" y="245"/>
                </a:moveTo>
                <a:cubicBezTo>
                  <a:pt x="94" y="233"/>
                  <a:pt x="103" y="223"/>
                  <a:pt x="116" y="223"/>
                </a:cubicBezTo>
                <a:cubicBezTo>
                  <a:pt x="244" y="223"/>
                  <a:pt x="244" y="223"/>
                  <a:pt x="244" y="223"/>
                </a:cubicBezTo>
                <a:cubicBezTo>
                  <a:pt x="256" y="223"/>
                  <a:pt x="266" y="233"/>
                  <a:pt x="266" y="245"/>
                </a:cubicBezTo>
                <a:cubicBezTo>
                  <a:pt x="266" y="257"/>
                  <a:pt x="256" y="266"/>
                  <a:pt x="244" y="266"/>
                </a:cubicBezTo>
                <a:cubicBezTo>
                  <a:pt x="116" y="266"/>
                  <a:pt x="116" y="266"/>
                  <a:pt x="116" y="266"/>
                </a:cubicBezTo>
                <a:cubicBezTo>
                  <a:pt x="103" y="266"/>
                  <a:pt x="94" y="257"/>
                  <a:pt x="94" y="2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003217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Freeform 13"/>
          <p:cNvSpPr>
            <a:spLocks noEditPoints="1"/>
          </p:cNvSpPr>
          <p:nvPr/>
        </p:nvSpPr>
        <p:spPr bwMode="auto">
          <a:xfrm>
            <a:off x="5981944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Freeform 13"/>
          <p:cNvSpPr>
            <a:spLocks noEditPoints="1"/>
          </p:cNvSpPr>
          <p:nvPr/>
        </p:nvSpPr>
        <p:spPr bwMode="auto">
          <a:xfrm>
            <a:off x="8967599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7126" y="45895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서브화면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Freeform 13"/>
          <p:cNvSpPr>
            <a:spLocks noEditPoints="1"/>
          </p:cNvSpPr>
          <p:nvPr/>
        </p:nvSpPr>
        <p:spPr bwMode="auto">
          <a:xfrm>
            <a:off x="526320" y="6893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35986" y="1266397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TAB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6008" y="1248091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1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9109" y="3607967"/>
            <a:ext cx="47020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 쿼리를 통한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반응형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웹 디자인을 적용하였습니다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8414" y="1685651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최적화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109" y="1335442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687608" y="137370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 b="106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01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608" y="2568997"/>
            <a:ext cx="9543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장바구니를 더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디테일하게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다듬어야함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페이지를 통해 회원관리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위시리스트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추가예정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126" y="105838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개선점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79" y="651101"/>
            <a:ext cx="1787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추후 개선해야할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26320" y="6893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99859" y="3182879"/>
            <a:ext cx="5178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THANKS FOR YOUR</a:t>
            </a:r>
          </a:p>
          <a:p>
            <a:pPr algn="ctr"/>
            <a:r>
              <a:rPr lang="en-US" sz="3200" b="1" spc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ATTENTON</a:t>
            </a:r>
            <a:endParaRPr lang="en-US" sz="3200" b="1" spc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059458" y="4602638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C000"/>
      </a:accent1>
      <a:accent2>
        <a:srgbClr val="EB1567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mystic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Open Sans</vt:lpstr>
      <vt:lpstr>Raleway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user</cp:lastModifiedBy>
  <cp:revision>38</cp:revision>
  <dcterms:created xsi:type="dcterms:W3CDTF">2018-05-05T03:43:01Z</dcterms:created>
  <dcterms:modified xsi:type="dcterms:W3CDTF">2023-05-19T02:45:29Z</dcterms:modified>
</cp:coreProperties>
</file>