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72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172E-2"/>
          <c:y val="5.1251556153279962E-2"/>
          <c:w val="0.77951244066535619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  <a:sp3d contourW="9525"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A-44D0-B436-FC3D7F884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tx2"/>
              </a:solidFill>
              <a:round/>
            </a:ln>
            <a:effectLst/>
            <a:sp3d contourW="9525">
              <a:contourClr>
                <a:schemeClr val="tx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A-44D0-B436-FC3D7F884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  <a:sp3d contourW="9525"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A-44D0-B436-FC3D7F884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95242240"/>
        <c:axId val="395314208"/>
        <c:axId val="0"/>
      </c:bar3DChart>
      <c:catAx>
        <c:axId val="395242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314208"/>
        <c:crosses val="autoZero"/>
        <c:auto val="1"/>
        <c:lblAlgn val="ctr"/>
        <c:lblOffset val="100"/>
        <c:noMultiLvlLbl val="0"/>
      </c:catAx>
      <c:valAx>
        <c:axId val="3953142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24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713227988862827"/>
          <c:y val="0.12751116100403861"/>
          <c:w val="0.12354509056968234"/>
          <c:h val="0.38450969987050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927850" y="1365722"/>
            <a:ext cx="2084388" cy="36841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5368636" y="49729"/>
            <a:ext cx="7549834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79096" y="-259959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164509" y="-86896"/>
            <a:ext cx="7862983" cy="7031793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600" y="3053151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2nd PRESENTATION</a:t>
            </a:r>
            <a:endParaRPr 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995" y="3709645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MUSIUM – Jung Chan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9109" y="3607967"/>
            <a:ext cx="4702016" cy="144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414" y="1685651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PHONE 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0965" y="1335443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687608" y="137370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801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3536" y="1785935"/>
            <a:ext cx="4330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BUSINESS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6087" y="137864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7042730" y="1416905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82260" y="228599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566087" y="3814986"/>
            <a:ext cx="4195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63538" y="1828801"/>
            <a:ext cx="5180012" cy="3952874"/>
            <a:chOff x="363538" y="1828801"/>
            <a:chExt cx="5180012" cy="3952874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363538" y="5503863"/>
              <a:ext cx="5180012" cy="277812"/>
            </a:xfrm>
            <a:custGeom>
              <a:avLst/>
              <a:gdLst>
                <a:gd name="T0" fmla="*/ 1299 w 1995"/>
                <a:gd name="T1" fmla="*/ 0 h 107"/>
                <a:gd name="T2" fmla="*/ 696 w 1995"/>
                <a:gd name="T3" fmla="*/ 0 h 107"/>
                <a:gd name="T4" fmla="*/ 664 w 1995"/>
                <a:gd name="T5" fmla="*/ 32 h 107"/>
                <a:gd name="T6" fmla="*/ 666 w 1995"/>
                <a:gd name="T7" fmla="*/ 43 h 107"/>
                <a:gd name="T8" fmla="*/ 32 w 1995"/>
                <a:gd name="T9" fmla="*/ 43 h 107"/>
                <a:gd name="T10" fmla="*/ 0 w 1995"/>
                <a:gd name="T11" fmla="*/ 75 h 107"/>
                <a:gd name="T12" fmla="*/ 32 w 1995"/>
                <a:gd name="T13" fmla="*/ 107 h 107"/>
                <a:gd name="T14" fmla="*/ 1963 w 1995"/>
                <a:gd name="T15" fmla="*/ 107 h 107"/>
                <a:gd name="T16" fmla="*/ 1995 w 1995"/>
                <a:gd name="T17" fmla="*/ 75 h 107"/>
                <a:gd name="T18" fmla="*/ 1963 w 1995"/>
                <a:gd name="T19" fmla="*/ 43 h 107"/>
                <a:gd name="T20" fmla="*/ 1329 w 1995"/>
                <a:gd name="T21" fmla="*/ 43 h 107"/>
                <a:gd name="T22" fmla="*/ 1331 w 1995"/>
                <a:gd name="T23" fmla="*/ 32 h 107"/>
                <a:gd name="T24" fmla="*/ 1299 w 1995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5" h="107">
                  <a:moveTo>
                    <a:pt x="1299" y="0"/>
                  </a:moveTo>
                  <a:cubicBezTo>
                    <a:pt x="696" y="0"/>
                    <a:pt x="696" y="0"/>
                    <a:pt x="696" y="0"/>
                  </a:cubicBezTo>
                  <a:cubicBezTo>
                    <a:pt x="679" y="0"/>
                    <a:pt x="664" y="14"/>
                    <a:pt x="664" y="32"/>
                  </a:cubicBezTo>
                  <a:cubicBezTo>
                    <a:pt x="664" y="36"/>
                    <a:pt x="665" y="39"/>
                    <a:pt x="666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14" y="43"/>
                    <a:pt x="0" y="57"/>
                    <a:pt x="0" y="75"/>
                  </a:cubicBezTo>
                  <a:cubicBezTo>
                    <a:pt x="0" y="92"/>
                    <a:pt x="14" y="107"/>
                    <a:pt x="32" y="107"/>
                  </a:cubicBezTo>
                  <a:cubicBezTo>
                    <a:pt x="1963" y="107"/>
                    <a:pt x="1963" y="107"/>
                    <a:pt x="1963" y="107"/>
                  </a:cubicBezTo>
                  <a:cubicBezTo>
                    <a:pt x="1980" y="107"/>
                    <a:pt x="1995" y="92"/>
                    <a:pt x="1995" y="75"/>
                  </a:cubicBezTo>
                  <a:cubicBezTo>
                    <a:pt x="1995" y="57"/>
                    <a:pt x="1980" y="43"/>
                    <a:pt x="1963" y="43"/>
                  </a:cubicBezTo>
                  <a:cubicBezTo>
                    <a:pt x="1329" y="43"/>
                    <a:pt x="1329" y="43"/>
                    <a:pt x="1329" y="43"/>
                  </a:cubicBezTo>
                  <a:cubicBezTo>
                    <a:pt x="1330" y="39"/>
                    <a:pt x="1331" y="36"/>
                    <a:pt x="1331" y="32"/>
                  </a:cubicBezTo>
                  <a:cubicBezTo>
                    <a:pt x="1331" y="14"/>
                    <a:pt x="1317" y="0"/>
                    <a:pt x="1299" y="0"/>
                  </a:cubicBezTo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924050" y="3965575"/>
              <a:ext cx="247650" cy="268287"/>
            </a:xfrm>
            <a:custGeom>
              <a:avLst/>
              <a:gdLst>
                <a:gd name="T0" fmla="*/ 62 w 95"/>
                <a:gd name="T1" fmla="*/ 103 h 103"/>
                <a:gd name="T2" fmla="*/ 13 w 95"/>
                <a:gd name="T3" fmla="*/ 103 h 103"/>
                <a:gd name="T4" fmla="*/ 0 w 95"/>
                <a:gd name="T5" fmla="*/ 90 h 103"/>
                <a:gd name="T6" fmla="*/ 0 w 95"/>
                <a:gd name="T7" fmla="*/ 90 h 103"/>
                <a:gd name="T8" fmla="*/ 13 w 95"/>
                <a:gd name="T9" fmla="*/ 77 h 103"/>
                <a:gd name="T10" fmla="*/ 62 w 95"/>
                <a:gd name="T11" fmla="*/ 77 h 103"/>
                <a:gd name="T12" fmla="*/ 70 w 95"/>
                <a:gd name="T13" fmla="*/ 69 h 103"/>
                <a:gd name="T14" fmla="*/ 70 w 95"/>
                <a:gd name="T15" fmla="*/ 33 h 103"/>
                <a:gd name="T16" fmla="*/ 62 w 95"/>
                <a:gd name="T17" fmla="*/ 25 h 103"/>
                <a:gd name="T18" fmla="*/ 13 w 95"/>
                <a:gd name="T19" fmla="*/ 25 h 103"/>
                <a:gd name="T20" fmla="*/ 0 w 95"/>
                <a:gd name="T21" fmla="*/ 12 h 103"/>
                <a:gd name="T22" fmla="*/ 13 w 95"/>
                <a:gd name="T23" fmla="*/ 0 h 103"/>
                <a:gd name="T24" fmla="*/ 62 w 95"/>
                <a:gd name="T25" fmla="*/ 0 h 103"/>
                <a:gd name="T26" fmla="*/ 95 w 95"/>
                <a:gd name="T27" fmla="*/ 33 h 103"/>
                <a:gd name="T28" fmla="*/ 95 w 95"/>
                <a:gd name="T29" fmla="*/ 69 h 103"/>
                <a:gd name="T30" fmla="*/ 62 w 95"/>
                <a:gd name="T3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3">
                  <a:moveTo>
                    <a:pt x="62" y="103"/>
                  </a:move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0" y="97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3"/>
                    <a:pt x="6" y="77"/>
                    <a:pt x="13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6" y="77"/>
                    <a:pt x="70" y="74"/>
                    <a:pt x="70" y="69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28"/>
                    <a:pt x="66" y="25"/>
                    <a:pt x="6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0" y="0"/>
                    <a:pt x="95" y="14"/>
                    <a:pt x="95" y="33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88"/>
                    <a:pt x="80" y="103"/>
                    <a:pt x="62" y="103"/>
                  </a:cubicBezTo>
                  <a:close/>
                </a:path>
              </a:pathLst>
            </a:custGeom>
            <a:solidFill>
              <a:srgbClr val="007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1644650" y="3859213"/>
              <a:ext cx="365125" cy="465137"/>
            </a:xfrm>
            <a:prstGeom prst="rect">
              <a:avLst/>
            </a:prstGeom>
            <a:solidFill>
              <a:srgbClr val="009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935163" y="3859213"/>
              <a:ext cx="74612" cy="465137"/>
            </a:xfrm>
            <a:prstGeom prst="rect">
              <a:avLst/>
            </a:prstGeom>
            <a:solidFill>
              <a:srgbClr val="009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1673225" y="3859213"/>
              <a:ext cx="107950" cy="465137"/>
            </a:xfrm>
            <a:prstGeom prst="rect">
              <a:avLst/>
            </a:prstGeom>
            <a:solidFill>
              <a:srgbClr val="0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4695825" y="4005263"/>
              <a:ext cx="300037" cy="301625"/>
            </a:xfrm>
            <a:prstGeom prst="ellipse">
              <a:avLst/>
            </a:pr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370388" y="4164013"/>
              <a:ext cx="950912" cy="160337"/>
            </a:xfrm>
            <a:custGeom>
              <a:avLst/>
              <a:gdLst>
                <a:gd name="T0" fmla="*/ 0 w 366"/>
                <a:gd name="T1" fmla="*/ 62 h 62"/>
                <a:gd name="T2" fmla="*/ 366 w 366"/>
                <a:gd name="T3" fmla="*/ 62 h 62"/>
                <a:gd name="T4" fmla="*/ 366 w 366"/>
                <a:gd name="T5" fmla="*/ 28 h 62"/>
                <a:gd name="T6" fmla="*/ 338 w 366"/>
                <a:gd name="T7" fmla="*/ 0 h 62"/>
                <a:gd name="T8" fmla="*/ 28 w 366"/>
                <a:gd name="T9" fmla="*/ 0 h 62"/>
                <a:gd name="T10" fmla="*/ 0 w 366"/>
                <a:gd name="T11" fmla="*/ 28 h 62"/>
                <a:gd name="T12" fmla="*/ 0 w 366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62">
                  <a:moveTo>
                    <a:pt x="0" y="62"/>
                  </a:moveTo>
                  <a:cubicBezTo>
                    <a:pt x="366" y="62"/>
                    <a:pt x="366" y="62"/>
                    <a:pt x="366" y="62"/>
                  </a:cubicBezTo>
                  <a:cubicBezTo>
                    <a:pt x="366" y="28"/>
                    <a:pt x="366" y="28"/>
                    <a:pt x="366" y="28"/>
                  </a:cubicBezTo>
                  <a:cubicBezTo>
                    <a:pt x="366" y="13"/>
                    <a:pt x="353" y="0"/>
                    <a:pt x="3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5048250" y="4164013"/>
              <a:ext cx="158750" cy="16033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4589463" y="2328863"/>
              <a:ext cx="760412" cy="1676400"/>
            </a:xfrm>
            <a:custGeom>
              <a:avLst/>
              <a:gdLst>
                <a:gd name="T0" fmla="*/ 145 w 479"/>
                <a:gd name="T1" fmla="*/ 1056 h 1056"/>
                <a:gd name="T2" fmla="*/ 178 w 479"/>
                <a:gd name="T3" fmla="*/ 1056 h 1056"/>
                <a:gd name="T4" fmla="*/ 178 w 479"/>
                <a:gd name="T5" fmla="*/ 740 h 1056"/>
                <a:gd name="T6" fmla="*/ 479 w 479"/>
                <a:gd name="T7" fmla="*/ 329 h 1056"/>
                <a:gd name="T8" fmla="*/ 91 w 479"/>
                <a:gd name="T9" fmla="*/ 0 h 1056"/>
                <a:gd name="T10" fmla="*/ 0 w 479"/>
                <a:gd name="T11" fmla="*/ 210 h 1056"/>
                <a:gd name="T12" fmla="*/ 24 w 479"/>
                <a:gd name="T13" fmla="*/ 231 h 1056"/>
                <a:gd name="T14" fmla="*/ 101 w 479"/>
                <a:gd name="T15" fmla="*/ 51 h 1056"/>
                <a:gd name="T16" fmla="*/ 433 w 479"/>
                <a:gd name="T17" fmla="*/ 334 h 1056"/>
                <a:gd name="T18" fmla="*/ 145 w 479"/>
                <a:gd name="T19" fmla="*/ 729 h 1056"/>
                <a:gd name="T20" fmla="*/ 145 w 479"/>
                <a:gd name="T21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1056">
                  <a:moveTo>
                    <a:pt x="145" y="1056"/>
                  </a:moveTo>
                  <a:lnTo>
                    <a:pt x="178" y="1056"/>
                  </a:lnTo>
                  <a:lnTo>
                    <a:pt x="178" y="740"/>
                  </a:lnTo>
                  <a:lnTo>
                    <a:pt x="479" y="329"/>
                  </a:lnTo>
                  <a:lnTo>
                    <a:pt x="91" y="0"/>
                  </a:lnTo>
                  <a:lnTo>
                    <a:pt x="0" y="210"/>
                  </a:lnTo>
                  <a:lnTo>
                    <a:pt x="24" y="231"/>
                  </a:lnTo>
                  <a:lnTo>
                    <a:pt x="101" y="51"/>
                  </a:lnTo>
                  <a:lnTo>
                    <a:pt x="433" y="334"/>
                  </a:lnTo>
                  <a:lnTo>
                    <a:pt x="145" y="729"/>
                  </a:lnTo>
                  <a:lnTo>
                    <a:pt x="145" y="1056"/>
                  </a:lnTo>
                  <a:close/>
                </a:path>
              </a:pathLst>
            </a:custGeom>
            <a:solidFill>
              <a:srgbClr val="9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4"/>
            <p:cNvSpPr>
              <a:spLocks noChangeArrowheads="1"/>
            </p:cNvSpPr>
            <p:nvPr/>
          </p:nvSpPr>
          <p:spPr bwMode="auto">
            <a:xfrm>
              <a:off x="5214938" y="2771775"/>
              <a:ext cx="176212" cy="176212"/>
            </a:xfrm>
            <a:prstGeom prst="ellipse">
              <a:avLst/>
            </a:prstGeom>
            <a:solidFill>
              <a:srgbClr val="403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4757738" y="3421063"/>
              <a:ext cx="176212" cy="176212"/>
            </a:xfrm>
            <a:prstGeom prst="ellipse">
              <a:avLst/>
            </a:prstGeom>
            <a:solidFill>
              <a:srgbClr val="403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4659313" y="2293938"/>
              <a:ext cx="176212" cy="176212"/>
            </a:xfrm>
            <a:prstGeom prst="ellipse">
              <a:avLst/>
            </a:prstGeom>
            <a:solidFill>
              <a:srgbClr val="403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4268788" y="2865438"/>
              <a:ext cx="447675" cy="446087"/>
            </a:xfrm>
            <a:custGeom>
              <a:avLst/>
              <a:gdLst>
                <a:gd name="T0" fmla="*/ 16 w 172"/>
                <a:gd name="T1" fmla="*/ 115 h 172"/>
                <a:gd name="T2" fmla="*/ 58 w 172"/>
                <a:gd name="T3" fmla="*/ 16 h 172"/>
                <a:gd name="T4" fmla="*/ 157 w 172"/>
                <a:gd name="T5" fmla="*/ 58 h 172"/>
                <a:gd name="T6" fmla="*/ 115 w 172"/>
                <a:gd name="T7" fmla="*/ 157 h 172"/>
                <a:gd name="T8" fmla="*/ 16 w 172"/>
                <a:gd name="T9" fmla="*/ 11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2">
                  <a:moveTo>
                    <a:pt x="16" y="115"/>
                  </a:moveTo>
                  <a:cubicBezTo>
                    <a:pt x="0" y="76"/>
                    <a:pt x="19" y="32"/>
                    <a:pt x="58" y="16"/>
                  </a:cubicBezTo>
                  <a:cubicBezTo>
                    <a:pt x="97" y="0"/>
                    <a:pt x="141" y="19"/>
                    <a:pt x="157" y="58"/>
                  </a:cubicBezTo>
                  <a:cubicBezTo>
                    <a:pt x="172" y="97"/>
                    <a:pt x="153" y="141"/>
                    <a:pt x="115" y="157"/>
                  </a:cubicBezTo>
                  <a:cubicBezTo>
                    <a:pt x="76" y="172"/>
                    <a:pt x="31" y="154"/>
                    <a:pt x="16" y="115"/>
                  </a:cubicBezTo>
                  <a:close/>
                </a:path>
              </a:pathLst>
            </a:custGeom>
            <a:solidFill>
              <a:srgbClr val="FFC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4137025" y="2560638"/>
              <a:ext cx="690562" cy="719137"/>
            </a:xfrm>
            <a:custGeom>
              <a:avLst/>
              <a:gdLst>
                <a:gd name="T0" fmla="*/ 237 w 266"/>
                <a:gd name="T1" fmla="*/ 100 h 277"/>
                <a:gd name="T2" fmla="*/ 239 w 266"/>
                <a:gd name="T3" fmla="*/ 93 h 277"/>
                <a:gd name="T4" fmla="*/ 197 w 266"/>
                <a:gd name="T5" fmla="*/ 11 h 277"/>
                <a:gd name="T6" fmla="*/ 115 w 266"/>
                <a:gd name="T7" fmla="*/ 53 h 277"/>
                <a:gd name="T8" fmla="*/ 112 w 266"/>
                <a:gd name="T9" fmla="*/ 60 h 277"/>
                <a:gd name="T10" fmla="*/ 62 w 266"/>
                <a:gd name="T11" fmla="*/ 113 h 277"/>
                <a:gd name="T12" fmla="*/ 11 w 266"/>
                <a:gd name="T13" fmla="*/ 165 h 277"/>
                <a:gd name="T14" fmla="*/ 0 w 266"/>
                <a:gd name="T15" fmla="*/ 198 h 277"/>
                <a:gd name="T16" fmla="*/ 247 w 266"/>
                <a:gd name="T17" fmla="*/ 277 h 277"/>
                <a:gd name="T18" fmla="*/ 258 w 266"/>
                <a:gd name="T19" fmla="*/ 244 h 277"/>
                <a:gd name="T20" fmla="*/ 247 w 266"/>
                <a:gd name="T21" fmla="*/ 172 h 277"/>
                <a:gd name="T22" fmla="*/ 237 w 266"/>
                <a:gd name="T23" fmla="*/ 10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77">
                  <a:moveTo>
                    <a:pt x="237" y="100"/>
                  </a:moveTo>
                  <a:cubicBezTo>
                    <a:pt x="239" y="93"/>
                    <a:pt x="239" y="93"/>
                    <a:pt x="239" y="93"/>
                  </a:cubicBezTo>
                  <a:cubicBezTo>
                    <a:pt x="250" y="59"/>
                    <a:pt x="231" y="22"/>
                    <a:pt x="197" y="11"/>
                  </a:cubicBezTo>
                  <a:cubicBezTo>
                    <a:pt x="162" y="0"/>
                    <a:pt x="126" y="19"/>
                    <a:pt x="115" y="53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05" y="85"/>
                    <a:pt x="86" y="104"/>
                    <a:pt x="62" y="113"/>
                  </a:cubicBezTo>
                  <a:cubicBezTo>
                    <a:pt x="38" y="121"/>
                    <a:pt x="19" y="141"/>
                    <a:pt x="11" y="165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8" y="244"/>
                    <a:pt x="258" y="244"/>
                    <a:pt x="258" y="244"/>
                  </a:cubicBezTo>
                  <a:cubicBezTo>
                    <a:pt x="266" y="220"/>
                    <a:pt x="262" y="193"/>
                    <a:pt x="247" y="172"/>
                  </a:cubicBezTo>
                  <a:cubicBezTo>
                    <a:pt x="233" y="151"/>
                    <a:pt x="229" y="125"/>
                    <a:pt x="237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4443413" y="2589213"/>
              <a:ext cx="384175" cy="690562"/>
            </a:xfrm>
            <a:custGeom>
              <a:avLst/>
              <a:gdLst>
                <a:gd name="T0" fmla="*/ 121 w 148"/>
                <a:gd name="T1" fmla="*/ 82 h 266"/>
                <a:gd name="T2" fmla="*/ 119 w 148"/>
                <a:gd name="T3" fmla="*/ 89 h 266"/>
                <a:gd name="T4" fmla="*/ 129 w 148"/>
                <a:gd name="T5" fmla="*/ 161 h 266"/>
                <a:gd name="T6" fmla="*/ 140 w 148"/>
                <a:gd name="T7" fmla="*/ 233 h 266"/>
                <a:gd name="T8" fmla="*/ 129 w 148"/>
                <a:gd name="T9" fmla="*/ 266 h 266"/>
                <a:gd name="T10" fmla="*/ 0 w 148"/>
                <a:gd name="T11" fmla="*/ 225 h 266"/>
                <a:gd name="T12" fmla="*/ 79 w 148"/>
                <a:gd name="T13" fmla="*/ 0 h 266"/>
                <a:gd name="T14" fmla="*/ 121 w 148"/>
                <a:gd name="T15" fmla="*/ 8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66">
                  <a:moveTo>
                    <a:pt x="121" y="82"/>
                  </a:moveTo>
                  <a:cubicBezTo>
                    <a:pt x="119" y="89"/>
                    <a:pt x="119" y="89"/>
                    <a:pt x="119" y="89"/>
                  </a:cubicBezTo>
                  <a:cubicBezTo>
                    <a:pt x="111" y="114"/>
                    <a:pt x="115" y="140"/>
                    <a:pt x="129" y="161"/>
                  </a:cubicBezTo>
                  <a:cubicBezTo>
                    <a:pt x="144" y="182"/>
                    <a:pt x="148" y="209"/>
                    <a:pt x="140" y="233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13" y="11"/>
                    <a:pt x="132" y="48"/>
                    <a:pt x="121" y="8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600075" y="4067175"/>
              <a:ext cx="874712" cy="257175"/>
            </a:xfrm>
            <a:custGeom>
              <a:avLst/>
              <a:gdLst>
                <a:gd name="T0" fmla="*/ 484 w 551"/>
                <a:gd name="T1" fmla="*/ 138 h 162"/>
                <a:gd name="T2" fmla="*/ 484 w 551"/>
                <a:gd name="T3" fmla="*/ 25 h 162"/>
                <a:gd name="T4" fmla="*/ 0 w 551"/>
                <a:gd name="T5" fmla="*/ 25 h 162"/>
                <a:gd name="T6" fmla="*/ 0 w 551"/>
                <a:gd name="T7" fmla="*/ 0 h 162"/>
                <a:gd name="T8" fmla="*/ 551 w 551"/>
                <a:gd name="T9" fmla="*/ 0 h 162"/>
                <a:gd name="T10" fmla="*/ 551 w 551"/>
                <a:gd name="T11" fmla="*/ 162 h 162"/>
                <a:gd name="T12" fmla="*/ 0 w 551"/>
                <a:gd name="T13" fmla="*/ 162 h 162"/>
                <a:gd name="T14" fmla="*/ 0 w 551"/>
                <a:gd name="T15" fmla="*/ 138 h 162"/>
                <a:gd name="T16" fmla="*/ 484 w 551"/>
                <a:gd name="T17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62">
                  <a:moveTo>
                    <a:pt x="484" y="138"/>
                  </a:moveTo>
                  <a:lnTo>
                    <a:pt x="484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62"/>
                  </a:lnTo>
                  <a:lnTo>
                    <a:pt x="0" y="162"/>
                  </a:lnTo>
                  <a:lnTo>
                    <a:pt x="0" y="138"/>
                  </a:lnTo>
                  <a:lnTo>
                    <a:pt x="484" y="138"/>
                  </a:lnTo>
                  <a:close/>
                </a:path>
              </a:pathLst>
            </a:custGeom>
            <a:solidFill>
              <a:srgbClr val="009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652463" y="4106863"/>
              <a:ext cx="788987" cy="179387"/>
            </a:xfrm>
            <a:prstGeom prst="rect">
              <a:avLst/>
            </a:prstGeom>
            <a:solidFill>
              <a:srgbClr val="F6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652463" y="4106863"/>
              <a:ext cx="788987" cy="36512"/>
            </a:xfrm>
            <a:prstGeom prst="rect">
              <a:avLst/>
            </a:prstGeom>
            <a:solidFill>
              <a:srgbClr val="D5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1335088" y="4106863"/>
              <a:ext cx="106362" cy="179387"/>
            </a:xfrm>
            <a:custGeom>
              <a:avLst/>
              <a:gdLst>
                <a:gd name="T0" fmla="*/ 41 w 41"/>
                <a:gd name="T1" fmla="*/ 0 h 69"/>
                <a:gd name="T2" fmla="*/ 41 w 41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69">
                  <a:moveTo>
                    <a:pt x="41" y="0"/>
                  </a:moveTo>
                  <a:cubicBezTo>
                    <a:pt x="41" y="0"/>
                    <a:pt x="0" y="24"/>
                    <a:pt x="41" y="69"/>
                  </a:cubicBezTo>
                </a:path>
              </a:pathLst>
            </a:custGeom>
            <a:solidFill>
              <a:srgbClr val="007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661988" y="3800475"/>
              <a:ext cx="876300" cy="266700"/>
            </a:xfrm>
            <a:custGeom>
              <a:avLst/>
              <a:gdLst>
                <a:gd name="T0" fmla="*/ 485 w 552"/>
                <a:gd name="T1" fmla="*/ 144 h 168"/>
                <a:gd name="T2" fmla="*/ 485 w 552"/>
                <a:gd name="T3" fmla="*/ 26 h 168"/>
                <a:gd name="T4" fmla="*/ 0 w 552"/>
                <a:gd name="T5" fmla="*/ 26 h 168"/>
                <a:gd name="T6" fmla="*/ 0 w 552"/>
                <a:gd name="T7" fmla="*/ 0 h 168"/>
                <a:gd name="T8" fmla="*/ 552 w 552"/>
                <a:gd name="T9" fmla="*/ 0 h 168"/>
                <a:gd name="T10" fmla="*/ 552 w 552"/>
                <a:gd name="T11" fmla="*/ 168 h 168"/>
                <a:gd name="T12" fmla="*/ 0 w 552"/>
                <a:gd name="T13" fmla="*/ 168 h 168"/>
                <a:gd name="T14" fmla="*/ 0 w 552"/>
                <a:gd name="T15" fmla="*/ 144 h 168"/>
                <a:gd name="T16" fmla="*/ 485 w 552"/>
                <a:gd name="T17" fmla="*/ 14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168">
                  <a:moveTo>
                    <a:pt x="485" y="144"/>
                  </a:moveTo>
                  <a:lnTo>
                    <a:pt x="485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168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485" y="144"/>
                  </a:lnTo>
                  <a:close/>
                </a:path>
              </a:pathLst>
            </a:custGeom>
            <a:solidFill>
              <a:srgbClr val="FF8D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714375" y="3841750"/>
              <a:ext cx="788987" cy="187325"/>
            </a:xfrm>
            <a:prstGeom prst="rect">
              <a:avLst/>
            </a:prstGeom>
            <a:solidFill>
              <a:srgbClr val="F6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804863" y="3878263"/>
              <a:ext cx="100012" cy="93662"/>
            </a:xfrm>
            <a:custGeom>
              <a:avLst/>
              <a:gdLst>
                <a:gd name="T0" fmla="*/ 63 w 63"/>
                <a:gd name="T1" fmla="*/ 59 h 59"/>
                <a:gd name="T2" fmla="*/ 32 w 63"/>
                <a:gd name="T3" fmla="*/ 45 h 59"/>
                <a:gd name="T4" fmla="*/ 0 w 63"/>
                <a:gd name="T5" fmla="*/ 59 h 59"/>
                <a:gd name="T6" fmla="*/ 0 w 63"/>
                <a:gd name="T7" fmla="*/ 0 h 59"/>
                <a:gd name="T8" fmla="*/ 63 w 63"/>
                <a:gd name="T9" fmla="*/ 0 h 59"/>
                <a:gd name="T10" fmla="*/ 63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63" y="59"/>
                  </a:moveTo>
                  <a:lnTo>
                    <a:pt x="32" y="4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59"/>
                  </a:lnTo>
                  <a:close/>
                </a:path>
              </a:pathLst>
            </a:custGeom>
            <a:solidFill>
              <a:srgbClr val="F76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714375" y="3841750"/>
              <a:ext cx="788987" cy="36512"/>
            </a:xfrm>
            <a:prstGeom prst="rect">
              <a:avLst/>
            </a:prstGeom>
            <a:solidFill>
              <a:srgbClr val="D5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1397000" y="3841750"/>
              <a:ext cx="106362" cy="187325"/>
            </a:xfrm>
            <a:custGeom>
              <a:avLst/>
              <a:gdLst>
                <a:gd name="T0" fmla="*/ 41 w 41"/>
                <a:gd name="T1" fmla="*/ 0 h 72"/>
                <a:gd name="T2" fmla="*/ 41 w 41"/>
                <a:gd name="T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72">
                  <a:moveTo>
                    <a:pt x="41" y="0"/>
                  </a:moveTo>
                  <a:cubicBezTo>
                    <a:pt x="41" y="0"/>
                    <a:pt x="0" y="25"/>
                    <a:pt x="41" y="72"/>
                  </a:cubicBezTo>
                </a:path>
              </a:pathLst>
            </a:custGeom>
            <a:solidFill>
              <a:srgbClr val="D6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9"/>
            <p:cNvSpPr>
              <a:spLocks noChangeArrowheads="1"/>
            </p:cNvSpPr>
            <p:nvPr/>
          </p:nvSpPr>
          <p:spPr bwMode="auto">
            <a:xfrm>
              <a:off x="2835275" y="4986338"/>
              <a:ext cx="236537" cy="398462"/>
            </a:xfrm>
            <a:prstGeom prst="rect">
              <a:avLst/>
            </a:pr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>
              <a:off x="2835275" y="4937125"/>
              <a:ext cx="236537" cy="142875"/>
            </a:xfrm>
            <a:prstGeom prst="rect">
              <a:avLst/>
            </a:prstGeom>
            <a:solidFill>
              <a:srgbClr val="9F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2205038" y="5214938"/>
              <a:ext cx="674687" cy="227012"/>
            </a:xfrm>
            <a:custGeom>
              <a:avLst/>
              <a:gdLst>
                <a:gd name="T0" fmla="*/ 260 w 260"/>
                <a:gd name="T1" fmla="*/ 54 h 87"/>
                <a:gd name="T2" fmla="*/ 30 w 260"/>
                <a:gd name="T3" fmla="*/ 85 h 87"/>
                <a:gd name="T4" fmla="*/ 0 w 260"/>
                <a:gd name="T5" fmla="*/ 59 h 87"/>
                <a:gd name="T6" fmla="*/ 0 w 260"/>
                <a:gd name="T7" fmla="*/ 59 h 87"/>
                <a:gd name="T8" fmla="*/ 24 w 260"/>
                <a:gd name="T9" fmla="*/ 32 h 87"/>
                <a:gd name="T10" fmla="*/ 260 w 260"/>
                <a:gd name="T11" fmla="*/ 0 h 87"/>
                <a:gd name="T12" fmla="*/ 260 w 260"/>
                <a:gd name="T13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87">
                  <a:moveTo>
                    <a:pt x="260" y="54"/>
                  </a:moveTo>
                  <a:cubicBezTo>
                    <a:pt x="30" y="85"/>
                    <a:pt x="30" y="85"/>
                    <a:pt x="30" y="85"/>
                  </a:cubicBezTo>
                  <a:cubicBezTo>
                    <a:pt x="14" y="87"/>
                    <a:pt x="0" y="7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5"/>
                    <a:pt x="10" y="34"/>
                    <a:pt x="24" y="32"/>
                  </a:cubicBezTo>
                  <a:cubicBezTo>
                    <a:pt x="260" y="0"/>
                    <a:pt x="260" y="0"/>
                    <a:pt x="260" y="0"/>
                  </a:cubicBezTo>
                  <a:lnTo>
                    <a:pt x="260" y="54"/>
                  </a:lnTo>
                  <a:close/>
                </a:path>
              </a:pathLst>
            </a:cu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3028950" y="5221288"/>
              <a:ext cx="674687" cy="225425"/>
            </a:xfrm>
            <a:custGeom>
              <a:avLst/>
              <a:gdLst>
                <a:gd name="T0" fmla="*/ 0 w 260"/>
                <a:gd name="T1" fmla="*/ 53 h 87"/>
                <a:gd name="T2" fmla="*/ 230 w 260"/>
                <a:gd name="T3" fmla="*/ 85 h 87"/>
                <a:gd name="T4" fmla="*/ 260 w 260"/>
                <a:gd name="T5" fmla="*/ 58 h 87"/>
                <a:gd name="T6" fmla="*/ 260 w 260"/>
                <a:gd name="T7" fmla="*/ 58 h 87"/>
                <a:gd name="T8" fmla="*/ 236 w 260"/>
                <a:gd name="T9" fmla="*/ 32 h 87"/>
                <a:gd name="T10" fmla="*/ 0 w 260"/>
                <a:gd name="T11" fmla="*/ 0 h 87"/>
                <a:gd name="T12" fmla="*/ 0 w 260"/>
                <a:gd name="T13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87">
                  <a:moveTo>
                    <a:pt x="0" y="53"/>
                  </a:moveTo>
                  <a:cubicBezTo>
                    <a:pt x="230" y="85"/>
                    <a:pt x="230" y="85"/>
                    <a:pt x="230" y="85"/>
                  </a:cubicBezTo>
                  <a:cubicBezTo>
                    <a:pt x="246" y="87"/>
                    <a:pt x="260" y="74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0" y="45"/>
                    <a:pt x="250" y="33"/>
                    <a:pt x="236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2540000" y="4789488"/>
              <a:ext cx="828675" cy="223837"/>
            </a:xfrm>
            <a:custGeom>
              <a:avLst/>
              <a:gdLst>
                <a:gd name="T0" fmla="*/ 288 w 319"/>
                <a:gd name="T1" fmla="*/ 86 h 86"/>
                <a:gd name="T2" fmla="*/ 30 w 319"/>
                <a:gd name="T3" fmla="*/ 86 h 86"/>
                <a:gd name="T4" fmla="*/ 0 w 319"/>
                <a:gd name="T5" fmla="*/ 55 h 86"/>
                <a:gd name="T6" fmla="*/ 0 w 319"/>
                <a:gd name="T7" fmla="*/ 0 h 86"/>
                <a:gd name="T8" fmla="*/ 319 w 319"/>
                <a:gd name="T9" fmla="*/ 0 h 86"/>
                <a:gd name="T10" fmla="*/ 319 w 319"/>
                <a:gd name="T11" fmla="*/ 55 h 86"/>
                <a:gd name="T12" fmla="*/ 288 w 319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86">
                  <a:moveTo>
                    <a:pt x="288" y="86"/>
                  </a:moveTo>
                  <a:cubicBezTo>
                    <a:pt x="30" y="86"/>
                    <a:pt x="30" y="86"/>
                    <a:pt x="30" y="86"/>
                  </a:cubicBezTo>
                  <a:cubicBezTo>
                    <a:pt x="14" y="86"/>
                    <a:pt x="0" y="72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55"/>
                    <a:pt x="319" y="55"/>
                    <a:pt x="319" y="55"/>
                  </a:cubicBezTo>
                  <a:cubicBezTo>
                    <a:pt x="319" y="72"/>
                    <a:pt x="305" y="86"/>
                    <a:pt x="288" y="86"/>
                  </a:cubicBezTo>
                  <a:close/>
                </a:path>
              </a:pathLst>
            </a:custGeom>
            <a:solidFill>
              <a:srgbClr val="3C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2143125" y="4535488"/>
              <a:ext cx="1619250" cy="344487"/>
            </a:xfrm>
            <a:custGeom>
              <a:avLst/>
              <a:gdLst>
                <a:gd name="T0" fmla="*/ 576 w 624"/>
                <a:gd name="T1" fmla="*/ 133 h 133"/>
                <a:gd name="T2" fmla="*/ 48 w 624"/>
                <a:gd name="T3" fmla="*/ 133 h 133"/>
                <a:gd name="T4" fmla="*/ 0 w 624"/>
                <a:gd name="T5" fmla="*/ 85 h 133"/>
                <a:gd name="T6" fmla="*/ 0 w 624"/>
                <a:gd name="T7" fmla="*/ 0 h 133"/>
                <a:gd name="T8" fmla="*/ 624 w 624"/>
                <a:gd name="T9" fmla="*/ 0 h 133"/>
                <a:gd name="T10" fmla="*/ 624 w 624"/>
                <a:gd name="T11" fmla="*/ 85 h 133"/>
                <a:gd name="T12" fmla="*/ 576 w 624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33">
                  <a:moveTo>
                    <a:pt x="576" y="133"/>
                  </a:moveTo>
                  <a:cubicBezTo>
                    <a:pt x="48" y="133"/>
                    <a:pt x="48" y="133"/>
                    <a:pt x="48" y="133"/>
                  </a:cubicBezTo>
                  <a:cubicBezTo>
                    <a:pt x="22" y="133"/>
                    <a:pt x="0" y="112"/>
                    <a:pt x="0" y="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24" y="85"/>
                    <a:pt x="624" y="85"/>
                    <a:pt x="624" y="85"/>
                  </a:cubicBezTo>
                  <a:cubicBezTo>
                    <a:pt x="624" y="112"/>
                    <a:pt x="603" y="133"/>
                    <a:pt x="576" y="1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2311400" y="4479925"/>
              <a:ext cx="1285875" cy="276225"/>
            </a:xfrm>
            <a:custGeom>
              <a:avLst/>
              <a:gdLst>
                <a:gd name="T0" fmla="*/ 457 w 495"/>
                <a:gd name="T1" fmla="*/ 106 h 106"/>
                <a:gd name="T2" fmla="*/ 38 w 495"/>
                <a:gd name="T3" fmla="*/ 106 h 106"/>
                <a:gd name="T4" fmla="*/ 0 w 495"/>
                <a:gd name="T5" fmla="*/ 68 h 106"/>
                <a:gd name="T6" fmla="*/ 0 w 495"/>
                <a:gd name="T7" fmla="*/ 0 h 106"/>
                <a:gd name="T8" fmla="*/ 495 w 495"/>
                <a:gd name="T9" fmla="*/ 0 h 106"/>
                <a:gd name="T10" fmla="*/ 495 w 495"/>
                <a:gd name="T11" fmla="*/ 68 h 106"/>
                <a:gd name="T12" fmla="*/ 457 w 495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106">
                  <a:moveTo>
                    <a:pt x="457" y="106"/>
                  </a:moveTo>
                  <a:cubicBezTo>
                    <a:pt x="38" y="106"/>
                    <a:pt x="38" y="106"/>
                    <a:pt x="38" y="106"/>
                  </a:cubicBezTo>
                  <a:cubicBezTo>
                    <a:pt x="17" y="106"/>
                    <a:pt x="0" y="8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5" y="68"/>
                    <a:pt x="495" y="68"/>
                    <a:pt x="495" y="68"/>
                  </a:cubicBezTo>
                  <a:cubicBezTo>
                    <a:pt x="495" y="89"/>
                    <a:pt x="478" y="106"/>
                    <a:pt x="457" y="10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2143125" y="2813050"/>
              <a:ext cx="1619250" cy="1597025"/>
            </a:xfrm>
            <a:custGeom>
              <a:avLst/>
              <a:gdLst>
                <a:gd name="T0" fmla="*/ 48 w 624"/>
                <a:gd name="T1" fmla="*/ 0 h 615"/>
                <a:gd name="T2" fmla="*/ 576 w 624"/>
                <a:gd name="T3" fmla="*/ 0 h 615"/>
                <a:gd name="T4" fmla="*/ 624 w 624"/>
                <a:gd name="T5" fmla="*/ 48 h 615"/>
                <a:gd name="T6" fmla="*/ 624 w 624"/>
                <a:gd name="T7" fmla="*/ 615 h 615"/>
                <a:gd name="T8" fmla="*/ 0 w 624"/>
                <a:gd name="T9" fmla="*/ 615 h 615"/>
                <a:gd name="T10" fmla="*/ 0 w 624"/>
                <a:gd name="T11" fmla="*/ 48 h 615"/>
                <a:gd name="T12" fmla="*/ 48 w 624"/>
                <a:gd name="T1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615">
                  <a:moveTo>
                    <a:pt x="48" y="0"/>
                  </a:moveTo>
                  <a:cubicBezTo>
                    <a:pt x="576" y="0"/>
                    <a:pt x="576" y="0"/>
                    <a:pt x="576" y="0"/>
                  </a:cubicBezTo>
                  <a:cubicBezTo>
                    <a:pt x="603" y="0"/>
                    <a:pt x="624" y="22"/>
                    <a:pt x="624" y="48"/>
                  </a:cubicBezTo>
                  <a:cubicBezTo>
                    <a:pt x="624" y="615"/>
                    <a:pt x="624" y="615"/>
                    <a:pt x="624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2311400" y="2997200"/>
              <a:ext cx="1285875" cy="1350962"/>
            </a:xfrm>
            <a:custGeom>
              <a:avLst/>
              <a:gdLst>
                <a:gd name="T0" fmla="*/ 38 w 495"/>
                <a:gd name="T1" fmla="*/ 0 h 520"/>
                <a:gd name="T2" fmla="*/ 457 w 495"/>
                <a:gd name="T3" fmla="*/ 0 h 520"/>
                <a:gd name="T4" fmla="*/ 495 w 495"/>
                <a:gd name="T5" fmla="*/ 38 h 520"/>
                <a:gd name="T6" fmla="*/ 495 w 495"/>
                <a:gd name="T7" fmla="*/ 520 h 520"/>
                <a:gd name="T8" fmla="*/ 0 w 495"/>
                <a:gd name="T9" fmla="*/ 520 h 520"/>
                <a:gd name="T10" fmla="*/ 0 w 495"/>
                <a:gd name="T11" fmla="*/ 38 h 520"/>
                <a:gd name="T12" fmla="*/ 38 w 495"/>
                <a:gd name="T13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520">
                  <a:moveTo>
                    <a:pt x="38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478" y="0"/>
                    <a:pt x="495" y="17"/>
                    <a:pt x="495" y="38"/>
                  </a:cubicBezTo>
                  <a:cubicBezTo>
                    <a:pt x="495" y="520"/>
                    <a:pt x="495" y="520"/>
                    <a:pt x="495" y="52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</a:path>
              </a:pathLst>
            </a:custGeom>
            <a:solidFill>
              <a:schemeClr val="accent1">
                <a:lumMod val="75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/>
            <p:cNvSpPr>
              <a:spLocks/>
            </p:cNvSpPr>
            <p:nvPr/>
          </p:nvSpPr>
          <p:spPr bwMode="auto">
            <a:xfrm>
              <a:off x="1893888" y="2524125"/>
              <a:ext cx="715962" cy="1012825"/>
            </a:xfrm>
            <a:custGeom>
              <a:avLst/>
              <a:gdLst>
                <a:gd name="T0" fmla="*/ 213 w 276"/>
                <a:gd name="T1" fmla="*/ 390 h 390"/>
                <a:gd name="T2" fmla="*/ 112 w 276"/>
                <a:gd name="T3" fmla="*/ 328 h 390"/>
                <a:gd name="T4" fmla="*/ 7 w 276"/>
                <a:gd name="T5" fmla="*/ 159 h 390"/>
                <a:gd name="T6" fmla="*/ 257 w 276"/>
                <a:gd name="T7" fmla="*/ 0 h 390"/>
                <a:gd name="T8" fmla="*/ 276 w 276"/>
                <a:gd name="T9" fmla="*/ 94 h 390"/>
                <a:gd name="T10" fmla="*/ 102 w 276"/>
                <a:gd name="T11" fmla="*/ 171 h 390"/>
                <a:gd name="T12" fmla="*/ 168 w 276"/>
                <a:gd name="T13" fmla="*/ 250 h 390"/>
                <a:gd name="T14" fmla="*/ 255 w 276"/>
                <a:gd name="T15" fmla="*/ 304 h 390"/>
                <a:gd name="T16" fmla="*/ 213 w 276"/>
                <a:gd name="T1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90">
                  <a:moveTo>
                    <a:pt x="213" y="390"/>
                  </a:moveTo>
                  <a:cubicBezTo>
                    <a:pt x="211" y="389"/>
                    <a:pt x="161" y="365"/>
                    <a:pt x="112" y="328"/>
                  </a:cubicBezTo>
                  <a:cubicBezTo>
                    <a:pt x="35" y="272"/>
                    <a:pt x="0" y="215"/>
                    <a:pt x="7" y="159"/>
                  </a:cubicBezTo>
                  <a:cubicBezTo>
                    <a:pt x="19" y="60"/>
                    <a:pt x="155" y="21"/>
                    <a:pt x="257" y="0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109" y="128"/>
                    <a:pt x="102" y="170"/>
                    <a:pt x="102" y="171"/>
                  </a:cubicBezTo>
                  <a:cubicBezTo>
                    <a:pt x="101" y="182"/>
                    <a:pt x="113" y="210"/>
                    <a:pt x="168" y="250"/>
                  </a:cubicBezTo>
                  <a:cubicBezTo>
                    <a:pt x="210" y="282"/>
                    <a:pt x="255" y="304"/>
                    <a:pt x="255" y="304"/>
                  </a:cubicBezTo>
                  <a:lnTo>
                    <a:pt x="213" y="390"/>
                  </a:lnTo>
                  <a:close/>
                </a:path>
              </a:pathLst>
            </a:custGeom>
            <a:solidFill>
              <a:srgbClr val="E9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3316288" y="2524125"/>
              <a:ext cx="719137" cy="1012825"/>
            </a:xfrm>
            <a:custGeom>
              <a:avLst/>
              <a:gdLst>
                <a:gd name="T0" fmla="*/ 63 w 277"/>
                <a:gd name="T1" fmla="*/ 390 h 390"/>
                <a:gd name="T2" fmla="*/ 165 w 277"/>
                <a:gd name="T3" fmla="*/ 328 h 390"/>
                <a:gd name="T4" fmla="*/ 270 w 277"/>
                <a:gd name="T5" fmla="*/ 159 h 390"/>
                <a:gd name="T6" fmla="*/ 20 w 277"/>
                <a:gd name="T7" fmla="*/ 0 h 390"/>
                <a:gd name="T8" fmla="*/ 0 w 277"/>
                <a:gd name="T9" fmla="*/ 94 h 390"/>
                <a:gd name="T10" fmla="*/ 174 w 277"/>
                <a:gd name="T11" fmla="*/ 171 h 390"/>
                <a:gd name="T12" fmla="*/ 109 w 277"/>
                <a:gd name="T13" fmla="*/ 250 h 390"/>
                <a:gd name="T14" fmla="*/ 21 w 277"/>
                <a:gd name="T15" fmla="*/ 304 h 390"/>
                <a:gd name="T16" fmla="*/ 63 w 277"/>
                <a:gd name="T1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90">
                  <a:moveTo>
                    <a:pt x="63" y="390"/>
                  </a:moveTo>
                  <a:cubicBezTo>
                    <a:pt x="65" y="389"/>
                    <a:pt x="115" y="365"/>
                    <a:pt x="165" y="328"/>
                  </a:cubicBezTo>
                  <a:cubicBezTo>
                    <a:pt x="241" y="272"/>
                    <a:pt x="277" y="215"/>
                    <a:pt x="270" y="159"/>
                  </a:cubicBezTo>
                  <a:cubicBezTo>
                    <a:pt x="257" y="60"/>
                    <a:pt x="121" y="21"/>
                    <a:pt x="2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67" y="128"/>
                    <a:pt x="174" y="170"/>
                    <a:pt x="174" y="171"/>
                  </a:cubicBezTo>
                  <a:cubicBezTo>
                    <a:pt x="176" y="182"/>
                    <a:pt x="163" y="210"/>
                    <a:pt x="109" y="250"/>
                  </a:cubicBezTo>
                  <a:cubicBezTo>
                    <a:pt x="66" y="282"/>
                    <a:pt x="21" y="304"/>
                    <a:pt x="21" y="304"/>
                  </a:cubicBezTo>
                  <a:lnTo>
                    <a:pt x="63" y="390"/>
                  </a:lnTo>
                  <a:close/>
                </a:path>
              </a:pathLst>
            </a:custGeom>
            <a:solidFill>
              <a:srgbClr val="E9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/>
            <p:cNvSpPr>
              <a:spLocks/>
            </p:cNvSpPr>
            <p:nvPr/>
          </p:nvSpPr>
          <p:spPr bwMode="auto">
            <a:xfrm>
              <a:off x="2163763" y="2009775"/>
              <a:ext cx="1495425" cy="681037"/>
            </a:xfrm>
            <a:custGeom>
              <a:avLst/>
              <a:gdLst>
                <a:gd name="T0" fmla="*/ 73 w 576"/>
                <a:gd name="T1" fmla="*/ 254 h 262"/>
                <a:gd name="T2" fmla="*/ 137 w 576"/>
                <a:gd name="T3" fmla="*/ 48 h 262"/>
                <a:gd name="T4" fmla="*/ 413 w 576"/>
                <a:gd name="T5" fmla="*/ 19 h 262"/>
                <a:gd name="T6" fmla="*/ 529 w 576"/>
                <a:gd name="T7" fmla="*/ 262 h 262"/>
                <a:gd name="T8" fmla="*/ 73 w 576"/>
                <a:gd name="T9" fmla="*/ 2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62">
                  <a:moveTo>
                    <a:pt x="73" y="254"/>
                  </a:moveTo>
                  <a:cubicBezTo>
                    <a:pt x="73" y="254"/>
                    <a:pt x="0" y="26"/>
                    <a:pt x="137" y="48"/>
                  </a:cubicBezTo>
                  <a:cubicBezTo>
                    <a:pt x="273" y="70"/>
                    <a:pt x="346" y="31"/>
                    <a:pt x="413" y="19"/>
                  </a:cubicBezTo>
                  <a:cubicBezTo>
                    <a:pt x="518" y="0"/>
                    <a:pt x="576" y="51"/>
                    <a:pt x="529" y="262"/>
                  </a:cubicBezTo>
                  <a:lnTo>
                    <a:pt x="73" y="254"/>
                  </a:ln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2278063" y="2654300"/>
              <a:ext cx="1352550" cy="139700"/>
            </a:xfrm>
            <a:custGeom>
              <a:avLst/>
              <a:gdLst>
                <a:gd name="T0" fmla="*/ 495 w 521"/>
                <a:gd name="T1" fmla="*/ 53 h 54"/>
                <a:gd name="T2" fmla="*/ 27 w 521"/>
                <a:gd name="T3" fmla="*/ 54 h 54"/>
                <a:gd name="T4" fmla="*/ 0 w 521"/>
                <a:gd name="T5" fmla="*/ 28 h 54"/>
                <a:gd name="T6" fmla="*/ 26 w 521"/>
                <a:gd name="T7" fmla="*/ 1 h 54"/>
                <a:gd name="T8" fmla="*/ 494 w 521"/>
                <a:gd name="T9" fmla="*/ 0 h 54"/>
                <a:gd name="T10" fmla="*/ 521 w 521"/>
                <a:gd name="T11" fmla="*/ 26 h 54"/>
                <a:gd name="T12" fmla="*/ 521 w 521"/>
                <a:gd name="T13" fmla="*/ 26 h 54"/>
                <a:gd name="T14" fmla="*/ 495 w 521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54">
                  <a:moveTo>
                    <a:pt x="495" y="53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8"/>
                  </a:cubicBezTo>
                  <a:cubicBezTo>
                    <a:pt x="0" y="13"/>
                    <a:pt x="12" y="1"/>
                    <a:pt x="26" y="1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09" y="0"/>
                    <a:pt x="521" y="12"/>
                    <a:pt x="521" y="26"/>
                  </a:cubicBezTo>
                  <a:cubicBezTo>
                    <a:pt x="521" y="26"/>
                    <a:pt x="521" y="26"/>
                    <a:pt x="521" y="26"/>
                  </a:cubicBezTo>
                  <a:cubicBezTo>
                    <a:pt x="521" y="41"/>
                    <a:pt x="509" y="53"/>
                    <a:pt x="495" y="53"/>
                  </a:cubicBezTo>
                  <a:close/>
                </a:path>
              </a:pathLst>
            </a:custGeom>
            <a:solidFill>
              <a:srgbClr val="F59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"/>
            <p:cNvSpPr>
              <a:spLocks/>
            </p:cNvSpPr>
            <p:nvPr/>
          </p:nvSpPr>
          <p:spPr bwMode="auto">
            <a:xfrm>
              <a:off x="2359025" y="2209800"/>
              <a:ext cx="1173162" cy="2486025"/>
            </a:xfrm>
            <a:custGeom>
              <a:avLst/>
              <a:gdLst>
                <a:gd name="T0" fmla="*/ 327 w 452"/>
                <a:gd name="T1" fmla="*/ 956 h 957"/>
                <a:gd name="T2" fmla="*/ 136 w 452"/>
                <a:gd name="T3" fmla="*/ 957 h 957"/>
                <a:gd name="T4" fmla="*/ 43 w 452"/>
                <a:gd name="T5" fmla="*/ 868 h 957"/>
                <a:gd name="T6" fmla="*/ 4 w 452"/>
                <a:gd name="T7" fmla="*/ 150 h 957"/>
                <a:gd name="T8" fmla="*/ 142 w 452"/>
                <a:gd name="T9" fmla="*/ 2 h 957"/>
                <a:gd name="T10" fmla="*/ 309 w 452"/>
                <a:gd name="T11" fmla="*/ 1 h 957"/>
                <a:gd name="T12" fmla="*/ 448 w 452"/>
                <a:gd name="T13" fmla="*/ 148 h 957"/>
                <a:gd name="T14" fmla="*/ 419 w 452"/>
                <a:gd name="T15" fmla="*/ 866 h 957"/>
                <a:gd name="T16" fmla="*/ 327 w 452"/>
                <a:gd name="T17" fmla="*/ 956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957">
                  <a:moveTo>
                    <a:pt x="327" y="956"/>
                  </a:moveTo>
                  <a:cubicBezTo>
                    <a:pt x="136" y="957"/>
                    <a:pt x="136" y="957"/>
                    <a:pt x="136" y="957"/>
                  </a:cubicBezTo>
                  <a:cubicBezTo>
                    <a:pt x="86" y="957"/>
                    <a:pt x="46" y="918"/>
                    <a:pt x="43" y="86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0" y="70"/>
                    <a:pt x="62" y="3"/>
                    <a:pt x="142" y="2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88" y="0"/>
                    <a:pt x="452" y="68"/>
                    <a:pt x="448" y="148"/>
                  </a:cubicBezTo>
                  <a:cubicBezTo>
                    <a:pt x="419" y="866"/>
                    <a:pt x="419" y="866"/>
                    <a:pt x="419" y="866"/>
                  </a:cubicBezTo>
                  <a:cubicBezTo>
                    <a:pt x="416" y="916"/>
                    <a:pt x="376" y="955"/>
                    <a:pt x="327" y="956"/>
                  </a:cubicBezTo>
                </a:path>
              </a:pathLst>
            </a:custGeom>
            <a:solidFill>
              <a:srgbClr val="FFA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2459038" y="4279900"/>
              <a:ext cx="992187" cy="415925"/>
            </a:xfrm>
            <a:custGeom>
              <a:avLst/>
              <a:gdLst>
                <a:gd name="T0" fmla="*/ 0 w 382"/>
                <a:gd name="T1" fmla="*/ 2 h 160"/>
                <a:gd name="T2" fmla="*/ 4 w 382"/>
                <a:gd name="T3" fmla="*/ 71 h 160"/>
                <a:gd name="T4" fmla="*/ 97 w 382"/>
                <a:gd name="T5" fmla="*/ 160 h 160"/>
                <a:gd name="T6" fmla="*/ 288 w 382"/>
                <a:gd name="T7" fmla="*/ 159 h 160"/>
                <a:gd name="T8" fmla="*/ 380 w 382"/>
                <a:gd name="T9" fmla="*/ 69 h 160"/>
                <a:gd name="T10" fmla="*/ 382 w 382"/>
                <a:gd name="T11" fmla="*/ 0 h 160"/>
                <a:gd name="T12" fmla="*/ 0 w 382"/>
                <a:gd name="T13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160">
                  <a:moveTo>
                    <a:pt x="0" y="2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7" y="121"/>
                    <a:pt x="47" y="160"/>
                    <a:pt x="97" y="160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337" y="158"/>
                    <a:pt x="377" y="119"/>
                    <a:pt x="380" y="69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2462213" y="4568825"/>
              <a:ext cx="252412" cy="966787"/>
            </a:xfrm>
            <a:custGeom>
              <a:avLst/>
              <a:gdLst>
                <a:gd name="T0" fmla="*/ 97 w 97"/>
                <a:gd name="T1" fmla="*/ 372 h 372"/>
                <a:gd name="T2" fmla="*/ 57 w 97"/>
                <a:gd name="T3" fmla="*/ 28 h 372"/>
                <a:gd name="T4" fmla="*/ 28 w 97"/>
                <a:gd name="T5" fmla="*/ 0 h 372"/>
                <a:gd name="T6" fmla="*/ 1 w 97"/>
                <a:gd name="T7" fmla="*/ 29 h 372"/>
                <a:gd name="T8" fmla="*/ 41 w 97"/>
                <a:gd name="T9" fmla="*/ 372 h 372"/>
                <a:gd name="T10" fmla="*/ 97 w 9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72">
                  <a:moveTo>
                    <a:pt x="97" y="372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12"/>
                    <a:pt x="43" y="0"/>
                    <a:pt x="28" y="0"/>
                  </a:cubicBezTo>
                  <a:cubicBezTo>
                    <a:pt x="12" y="1"/>
                    <a:pt x="0" y="14"/>
                    <a:pt x="1" y="29"/>
                  </a:cubicBezTo>
                  <a:cubicBezTo>
                    <a:pt x="41" y="372"/>
                    <a:pt x="41" y="372"/>
                    <a:pt x="41" y="372"/>
                  </a:cubicBezTo>
                  <a:lnTo>
                    <a:pt x="97" y="372"/>
                  </a:lnTo>
                  <a:close/>
                </a:path>
              </a:pathLst>
            </a:cu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2438400" y="5511800"/>
              <a:ext cx="304800" cy="127000"/>
            </a:xfrm>
            <a:custGeom>
              <a:avLst/>
              <a:gdLst>
                <a:gd name="T0" fmla="*/ 192 w 192"/>
                <a:gd name="T1" fmla="*/ 54 h 80"/>
                <a:gd name="T2" fmla="*/ 172 w 192"/>
                <a:gd name="T3" fmla="*/ 0 h 80"/>
                <a:gd name="T4" fmla="*/ 84 w 192"/>
                <a:gd name="T5" fmla="*/ 0 h 80"/>
                <a:gd name="T6" fmla="*/ 0 w 192"/>
                <a:gd name="T7" fmla="*/ 80 h 80"/>
                <a:gd name="T8" fmla="*/ 192 w 192"/>
                <a:gd name="T9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0">
                  <a:moveTo>
                    <a:pt x="192" y="54"/>
                  </a:moveTo>
                  <a:lnTo>
                    <a:pt x="172" y="0"/>
                  </a:lnTo>
                  <a:lnTo>
                    <a:pt x="84" y="0"/>
                  </a:lnTo>
                  <a:lnTo>
                    <a:pt x="0" y="80"/>
                  </a:lnTo>
                  <a:lnTo>
                    <a:pt x="192" y="54"/>
                  </a:ln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"/>
            <p:cNvSpPr>
              <a:spLocks/>
            </p:cNvSpPr>
            <p:nvPr/>
          </p:nvSpPr>
          <p:spPr bwMode="auto">
            <a:xfrm>
              <a:off x="2405063" y="3249613"/>
              <a:ext cx="1090612" cy="1185862"/>
            </a:xfrm>
            <a:custGeom>
              <a:avLst/>
              <a:gdLst>
                <a:gd name="T0" fmla="*/ 39 w 687"/>
                <a:gd name="T1" fmla="*/ 747 h 747"/>
                <a:gd name="T2" fmla="*/ 656 w 687"/>
                <a:gd name="T3" fmla="*/ 744 h 747"/>
                <a:gd name="T4" fmla="*/ 687 w 687"/>
                <a:gd name="T5" fmla="*/ 0 h 747"/>
                <a:gd name="T6" fmla="*/ 355 w 687"/>
                <a:gd name="T7" fmla="*/ 96 h 747"/>
                <a:gd name="T8" fmla="*/ 0 w 687"/>
                <a:gd name="T9" fmla="*/ 5 h 747"/>
                <a:gd name="T10" fmla="*/ 39 w 687"/>
                <a:gd name="T11" fmla="*/ 74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747">
                  <a:moveTo>
                    <a:pt x="39" y="747"/>
                  </a:moveTo>
                  <a:lnTo>
                    <a:pt x="656" y="744"/>
                  </a:lnTo>
                  <a:lnTo>
                    <a:pt x="687" y="0"/>
                  </a:lnTo>
                  <a:lnTo>
                    <a:pt x="355" y="96"/>
                  </a:lnTo>
                  <a:lnTo>
                    <a:pt x="0" y="5"/>
                  </a:lnTo>
                  <a:lnTo>
                    <a:pt x="39" y="747"/>
                  </a:lnTo>
                  <a:close/>
                </a:path>
              </a:pathLst>
            </a:custGeom>
            <a:solidFill>
              <a:srgbClr val="E9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7"/>
            <p:cNvSpPr>
              <a:spLocks/>
            </p:cNvSpPr>
            <p:nvPr/>
          </p:nvSpPr>
          <p:spPr bwMode="auto">
            <a:xfrm>
              <a:off x="2849563" y="3402013"/>
              <a:ext cx="225425" cy="130175"/>
            </a:xfrm>
            <a:custGeom>
              <a:avLst/>
              <a:gdLst>
                <a:gd name="T0" fmla="*/ 75 w 142"/>
                <a:gd name="T1" fmla="*/ 0 h 82"/>
                <a:gd name="T2" fmla="*/ 0 w 142"/>
                <a:gd name="T3" fmla="*/ 40 h 82"/>
                <a:gd name="T4" fmla="*/ 55 w 142"/>
                <a:gd name="T5" fmla="*/ 82 h 82"/>
                <a:gd name="T6" fmla="*/ 96 w 142"/>
                <a:gd name="T7" fmla="*/ 82 h 82"/>
                <a:gd name="T8" fmla="*/ 142 w 142"/>
                <a:gd name="T9" fmla="*/ 46 h 82"/>
                <a:gd name="T10" fmla="*/ 75 w 142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82">
                  <a:moveTo>
                    <a:pt x="75" y="0"/>
                  </a:moveTo>
                  <a:lnTo>
                    <a:pt x="0" y="40"/>
                  </a:lnTo>
                  <a:lnTo>
                    <a:pt x="55" y="82"/>
                  </a:lnTo>
                  <a:lnTo>
                    <a:pt x="96" y="82"/>
                  </a:lnTo>
                  <a:lnTo>
                    <a:pt x="142" y="4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8"/>
            <p:cNvSpPr>
              <a:spLocks/>
            </p:cNvSpPr>
            <p:nvPr/>
          </p:nvSpPr>
          <p:spPr bwMode="auto">
            <a:xfrm>
              <a:off x="2405063" y="3249613"/>
              <a:ext cx="1090612" cy="277812"/>
            </a:xfrm>
            <a:custGeom>
              <a:avLst/>
              <a:gdLst>
                <a:gd name="T0" fmla="*/ 0 w 687"/>
                <a:gd name="T1" fmla="*/ 5 h 175"/>
                <a:gd name="T2" fmla="*/ 218 w 687"/>
                <a:gd name="T3" fmla="*/ 175 h 175"/>
                <a:gd name="T4" fmla="*/ 355 w 687"/>
                <a:gd name="T5" fmla="*/ 96 h 175"/>
                <a:gd name="T6" fmla="*/ 473 w 687"/>
                <a:gd name="T7" fmla="*/ 175 h 175"/>
                <a:gd name="T8" fmla="*/ 687 w 687"/>
                <a:gd name="T9" fmla="*/ 0 h 175"/>
                <a:gd name="T10" fmla="*/ 355 w 687"/>
                <a:gd name="T11" fmla="*/ 96 h 175"/>
                <a:gd name="T12" fmla="*/ 0 w 687"/>
                <a:gd name="T13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175">
                  <a:moveTo>
                    <a:pt x="0" y="5"/>
                  </a:moveTo>
                  <a:lnTo>
                    <a:pt x="218" y="175"/>
                  </a:lnTo>
                  <a:lnTo>
                    <a:pt x="355" y="96"/>
                  </a:lnTo>
                  <a:lnTo>
                    <a:pt x="473" y="175"/>
                  </a:lnTo>
                  <a:lnTo>
                    <a:pt x="687" y="0"/>
                  </a:lnTo>
                  <a:lnTo>
                    <a:pt x="355" y="9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B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9"/>
            <p:cNvSpPr>
              <a:spLocks/>
            </p:cNvSpPr>
            <p:nvPr/>
          </p:nvSpPr>
          <p:spPr bwMode="auto">
            <a:xfrm>
              <a:off x="2862263" y="3532188"/>
              <a:ext cx="217487" cy="701675"/>
            </a:xfrm>
            <a:custGeom>
              <a:avLst/>
              <a:gdLst>
                <a:gd name="T0" fmla="*/ 47 w 137"/>
                <a:gd name="T1" fmla="*/ 0 h 442"/>
                <a:gd name="T2" fmla="*/ 0 w 137"/>
                <a:gd name="T3" fmla="*/ 373 h 442"/>
                <a:gd name="T4" fmla="*/ 69 w 137"/>
                <a:gd name="T5" fmla="*/ 442 h 442"/>
                <a:gd name="T6" fmla="*/ 137 w 137"/>
                <a:gd name="T7" fmla="*/ 380 h 442"/>
                <a:gd name="T8" fmla="*/ 88 w 137"/>
                <a:gd name="T9" fmla="*/ 0 h 442"/>
                <a:gd name="T10" fmla="*/ 47 w 137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442">
                  <a:moveTo>
                    <a:pt x="47" y="0"/>
                  </a:moveTo>
                  <a:lnTo>
                    <a:pt x="0" y="373"/>
                  </a:lnTo>
                  <a:lnTo>
                    <a:pt x="69" y="442"/>
                  </a:lnTo>
                  <a:lnTo>
                    <a:pt x="137" y="380"/>
                  </a:lnTo>
                  <a:lnTo>
                    <a:pt x="88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0"/>
            <p:cNvSpPr>
              <a:spLocks/>
            </p:cNvSpPr>
            <p:nvPr/>
          </p:nvSpPr>
          <p:spPr bwMode="auto">
            <a:xfrm>
              <a:off x="2314575" y="1828801"/>
              <a:ext cx="1062037" cy="641350"/>
            </a:xfrm>
            <a:custGeom>
              <a:avLst/>
              <a:gdLst>
                <a:gd name="T0" fmla="*/ 136 w 409"/>
                <a:gd name="T1" fmla="*/ 213 h 247"/>
                <a:gd name="T2" fmla="*/ 166 w 409"/>
                <a:gd name="T3" fmla="*/ 14 h 247"/>
                <a:gd name="T4" fmla="*/ 150 w 409"/>
                <a:gd name="T5" fmla="*/ 52 h 247"/>
                <a:gd name="T6" fmla="*/ 309 w 409"/>
                <a:gd name="T7" fmla="*/ 18 h 247"/>
                <a:gd name="T8" fmla="*/ 278 w 409"/>
                <a:gd name="T9" fmla="*/ 47 h 247"/>
                <a:gd name="T10" fmla="*/ 385 w 409"/>
                <a:gd name="T11" fmla="*/ 64 h 247"/>
                <a:gd name="T12" fmla="*/ 379 w 409"/>
                <a:gd name="T13" fmla="*/ 142 h 247"/>
                <a:gd name="T14" fmla="*/ 136 w 409"/>
                <a:gd name="T15" fmla="*/ 2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47">
                  <a:moveTo>
                    <a:pt x="136" y="213"/>
                  </a:moveTo>
                  <a:cubicBezTo>
                    <a:pt x="0" y="187"/>
                    <a:pt x="16" y="29"/>
                    <a:pt x="166" y="14"/>
                  </a:cubicBezTo>
                  <a:cubicBezTo>
                    <a:pt x="191" y="12"/>
                    <a:pt x="139" y="47"/>
                    <a:pt x="150" y="52"/>
                  </a:cubicBezTo>
                  <a:cubicBezTo>
                    <a:pt x="178" y="28"/>
                    <a:pt x="237" y="0"/>
                    <a:pt x="309" y="18"/>
                  </a:cubicBezTo>
                  <a:cubicBezTo>
                    <a:pt x="324" y="23"/>
                    <a:pt x="261" y="50"/>
                    <a:pt x="278" y="47"/>
                  </a:cubicBezTo>
                  <a:cubicBezTo>
                    <a:pt x="352" y="31"/>
                    <a:pt x="390" y="55"/>
                    <a:pt x="385" y="64"/>
                  </a:cubicBezTo>
                  <a:cubicBezTo>
                    <a:pt x="381" y="72"/>
                    <a:pt x="326" y="81"/>
                    <a:pt x="379" y="142"/>
                  </a:cubicBezTo>
                  <a:cubicBezTo>
                    <a:pt x="409" y="177"/>
                    <a:pt x="312" y="247"/>
                    <a:pt x="136" y="213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/>
            <p:cNvSpPr>
              <a:spLocks/>
            </p:cNvSpPr>
            <p:nvPr/>
          </p:nvSpPr>
          <p:spPr bwMode="auto">
            <a:xfrm>
              <a:off x="2540000" y="2527300"/>
              <a:ext cx="179387" cy="74612"/>
            </a:xfrm>
            <a:custGeom>
              <a:avLst/>
              <a:gdLst>
                <a:gd name="T0" fmla="*/ 66 w 69"/>
                <a:gd name="T1" fmla="*/ 18 h 29"/>
                <a:gd name="T2" fmla="*/ 4 w 69"/>
                <a:gd name="T3" fmla="*/ 17 h 29"/>
                <a:gd name="T4" fmla="*/ 2 w 69"/>
                <a:gd name="T5" fmla="*/ 25 h 29"/>
                <a:gd name="T6" fmla="*/ 11 w 69"/>
                <a:gd name="T7" fmla="*/ 27 h 29"/>
                <a:gd name="T8" fmla="*/ 59 w 69"/>
                <a:gd name="T9" fmla="*/ 27 h 29"/>
                <a:gd name="T10" fmla="*/ 63 w 69"/>
                <a:gd name="T11" fmla="*/ 28 h 29"/>
                <a:gd name="T12" fmla="*/ 67 w 69"/>
                <a:gd name="T13" fmla="*/ 26 h 29"/>
                <a:gd name="T14" fmla="*/ 66 w 69"/>
                <a:gd name="T1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9">
                  <a:moveTo>
                    <a:pt x="66" y="18"/>
                  </a:moveTo>
                  <a:cubicBezTo>
                    <a:pt x="41" y="0"/>
                    <a:pt x="14" y="9"/>
                    <a:pt x="4" y="17"/>
                  </a:cubicBezTo>
                  <a:cubicBezTo>
                    <a:pt x="1" y="19"/>
                    <a:pt x="0" y="23"/>
                    <a:pt x="2" y="25"/>
                  </a:cubicBezTo>
                  <a:cubicBezTo>
                    <a:pt x="4" y="28"/>
                    <a:pt x="8" y="29"/>
                    <a:pt x="11" y="27"/>
                  </a:cubicBezTo>
                  <a:cubicBezTo>
                    <a:pt x="11" y="26"/>
                    <a:pt x="35" y="10"/>
                    <a:pt x="59" y="27"/>
                  </a:cubicBezTo>
                  <a:cubicBezTo>
                    <a:pt x="60" y="28"/>
                    <a:pt x="61" y="29"/>
                    <a:pt x="63" y="28"/>
                  </a:cubicBezTo>
                  <a:cubicBezTo>
                    <a:pt x="64" y="28"/>
                    <a:pt x="66" y="28"/>
                    <a:pt x="67" y="26"/>
                  </a:cubicBezTo>
                  <a:cubicBezTo>
                    <a:pt x="69" y="23"/>
                    <a:pt x="68" y="20"/>
                    <a:pt x="66" y="18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/>
            <p:cNvSpPr>
              <a:spLocks/>
            </p:cNvSpPr>
            <p:nvPr/>
          </p:nvSpPr>
          <p:spPr bwMode="auto">
            <a:xfrm>
              <a:off x="2511425" y="2867025"/>
              <a:ext cx="155575" cy="153987"/>
            </a:xfrm>
            <a:custGeom>
              <a:avLst/>
              <a:gdLst>
                <a:gd name="T0" fmla="*/ 30 w 60"/>
                <a:gd name="T1" fmla="*/ 0 h 59"/>
                <a:gd name="T2" fmla="*/ 28 w 60"/>
                <a:gd name="T3" fmla="*/ 0 h 59"/>
                <a:gd name="T4" fmla="*/ 0 w 60"/>
                <a:gd name="T5" fmla="*/ 31 h 59"/>
                <a:gd name="T6" fmla="*/ 30 w 60"/>
                <a:gd name="T7" fmla="*/ 59 h 59"/>
                <a:gd name="T8" fmla="*/ 31 w 60"/>
                <a:gd name="T9" fmla="*/ 59 h 59"/>
                <a:gd name="T10" fmla="*/ 59 w 60"/>
                <a:gd name="T11" fmla="*/ 28 h 59"/>
                <a:gd name="T12" fmla="*/ 30 w 6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12" y="1"/>
                    <a:pt x="0" y="14"/>
                    <a:pt x="0" y="31"/>
                  </a:cubicBezTo>
                  <a:cubicBezTo>
                    <a:pt x="1" y="46"/>
                    <a:pt x="14" y="59"/>
                    <a:pt x="30" y="59"/>
                  </a:cubicBezTo>
                  <a:cubicBezTo>
                    <a:pt x="30" y="59"/>
                    <a:pt x="30" y="59"/>
                    <a:pt x="31" y="59"/>
                  </a:cubicBezTo>
                  <a:cubicBezTo>
                    <a:pt x="47" y="58"/>
                    <a:pt x="60" y="44"/>
                    <a:pt x="59" y="28"/>
                  </a:cubicBezTo>
                  <a:cubicBezTo>
                    <a:pt x="58" y="12"/>
                    <a:pt x="45" y="0"/>
                    <a:pt x="30" y="0"/>
                  </a:cubicBezTo>
                </a:path>
              </a:pathLst>
            </a:custGeom>
            <a:solidFill>
              <a:srgbClr val="FD9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/>
            <p:cNvSpPr>
              <a:spLocks/>
            </p:cNvSpPr>
            <p:nvPr/>
          </p:nvSpPr>
          <p:spPr bwMode="auto">
            <a:xfrm>
              <a:off x="3189288" y="2527300"/>
              <a:ext cx="179387" cy="74612"/>
            </a:xfrm>
            <a:custGeom>
              <a:avLst/>
              <a:gdLst>
                <a:gd name="T0" fmla="*/ 3 w 69"/>
                <a:gd name="T1" fmla="*/ 18 h 29"/>
                <a:gd name="T2" fmla="*/ 65 w 69"/>
                <a:gd name="T3" fmla="*/ 17 h 29"/>
                <a:gd name="T4" fmla="*/ 67 w 69"/>
                <a:gd name="T5" fmla="*/ 25 h 29"/>
                <a:gd name="T6" fmla="*/ 58 w 69"/>
                <a:gd name="T7" fmla="*/ 27 h 29"/>
                <a:gd name="T8" fmla="*/ 10 w 69"/>
                <a:gd name="T9" fmla="*/ 27 h 29"/>
                <a:gd name="T10" fmla="*/ 6 w 69"/>
                <a:gd name="T11" fmla="*/ 28 h 29"/>
                <a:gd name="T12" fmla="*/ 2 w 69"/>
                <a:gd name="T13" fmla="*/ 26 h 29"/>
                <a:gd name="T14" fmla="*/ 3 w 69"/>
                <a:gd name="T1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9">
                  <a:moveTo>
                    <a:pt x="3" y="18"/>
                  </a:moveTo>
                  <a:cubicBezTo>
                    <a:pt x="28" y="0"/>
                    <a:pt x="54" y="9"/>
                    <a:pt x="65" y="17"/>
                  </a:cubicBezTo>
                  <a:cubicBezTo>
                    <a:pt x="68" y="19"/>
                    <a:pt x="69" y="23"/>
                    <a:pt x="67" y="25"/>
                  </a:cubicBezTo>
                  <a:cubicBezTo>
                    <a:pt x="65" y="28"/>
                    <a:pt x="61" y="29"/>
                    <a:pt x="58" y="27"/>
                  </a:cubicBezTo>
                  <a:cubicBezTo>
                    <a:pt x="58" y="26"/>
                    <a:pt x="34" y="10"/>
                    <a:pt x="10" y="27"/>
                  </a:cubicBezTo>
                  <a:cubicBezTo>
                    <a:pt x="9" y="28"/>
                    <a:pt x="8" y="29"/>
                    <a:pt x="6" y="28"/>
                  </a:cubicBezTo>
                  <a:cubicBezTo>
                    <a:pt x="5" y="28"/>
                    <a:pt x="3" y="28"/>
                    <a:pt x="2" y="26"/>
                  </a:cubicBezTo>
                  <a:cubicBezTo>
                    <a:pt x="0" y="23"/>
                    <a:pt x="0" y="20"/>
                    <a:pt x="3" y="18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/>
            <p:cNvSpPr>
              <a:spLocks/>
            </p:cNvSpPr>
            <p:nvPr/>
          </p:nvSpPr>
          <p:spPr bwMode="auto">
            <a:xfrm>
              <a:off x="3241675" y="2867025"/>
              <a:ext cx="155575" cy="153987"/>
            </a:xfrm>
            <a:custGeom>
              <a:avLst/>
              <a:gdLst>
                <a:gd name="T0" fmla="*/ 30 w 60"/>
                <a:gd name="T1" fmla="*/ 0 h 59"/>
                <a:gd name="T2" fmla="*/ 1 w 60"/>
                <a:gd name="T3" fmla="*/ 28 h 59"/>
                <a:gd name="T4" fmla="*/ 29 w 60"/>
                <a:gd name="T5" fmla="*/ 59 h 59"/>
                <a:gd name="T6" fmla="*/ 30 w 60"/>
                <a:gd name="T7" fmla="*/ 59 h 59"/>
                <a:gd name="T8" fmla="*/ 60 w 60"/>
                <a:gd name="T9" fmla="*/ 31 h 59"/>
                <a:gd name="T10" fmla="*/ 32 w 60"/>
                <a:gd name="T11" fmla="*/ 0 h 59"/>
                <a:gd name="T12" fmla="*/ 30 w 6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cubicBezTo>
                    <a:pt x="15" y="0"/>
                    <a:pt x="2" y="12"/>
                    <a:pt x="1" y="28"/>
                  </a:cubicBezTo>
                  <a:cubicBezTo>
                    <a:pt x="0" y="44"/>
                    <a:pt x="13" y="58"/>
                    <a:pt x="29" y="59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46" y="59"/>
                    <a:pt x="59" y="46"/>
                    <a:pt x="60" y="31"/>
                  </a:cubicBezTo>
                  <a:cubicBezTo>
                    <a:pt x="60" y="14"/>
                    <a:pt x="48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solidFill>
              <a:srgbClr val="FD9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/>
            <p:cNvSpPr>
              <a:spLocks/>
            </p:cNvSpPr>
            <p:nvPr/>
          </p:nvSpPr>
          <p:spPr bwMode="auto">
            <a:xfrm>
              <a:off x="2736850" y="2952750"/>
              <a:ext cx="441325" cy="179387"/>
            </a:xfrm>
            <a:custGeom>
              <a:avLst/>
              <a:gdLst>
                <a:gd name="T0" fmla="*/ 85 w 170"/>
                <a:gd name="T1" fmla="*/ 69 h 69"/>
                <a:gd name="T2" fmla="*/ 0 w 170"/>
                <a:gd name="T3" fmla="*/ 4 h 69"/>
                <a:gd name="T4" fmla="*/ 4 w 170"/>
                <a:gd name="T5" fmla="*/ 0 h 69"/>
                <a:gd name="T6" fmla="*/ 8 w 170"/>
                <a:gd name="T7" fmla="*/ 4 h 69"/>
                <a:gd name="T8" fmla="*/ 85 w 170"/>
                <a:gd name="T9" fmla="*/ 61 h 69"/>
                <a:gd name="T10" fmla="*/ 162 w 170"/>
                <a:gd name="T11" fmla="*/ 4 h 69"/>
                <a:gd name="T12" fmla="*/ 166 w 170"/>
                <a:gd name="T13" fmla="*/ 0 h 69"/>
                <a:gd name="T14" fmla="*/ 170 w 170"/>
                <a:gd name="T15" fmla="*/ 4 h 69"/>
                <a:gd name="T16" fmla="*/ 85 w 170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69">
                  <a:moveTo>
                    <a:pt x="85" y="69"/>
                  </a:moveTo>
                  <a:cubicBezTo>
                    <a:pt x="38" y="69"/>
                    <a:pt x="0" y="40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42" y="61"/>
                    <a:pt x="85" y="61"/>
                  </a:cubicBezTo>
                  <a:cubicBezTo>
                    <a:pt x="127" y="61"/>
                    <a:pt x="162" y="35"/>
                    <a:pt x="162" y="4"/>
                  </a:cubicBezTo>
                  <a:cubicBezTo>
                    <a:pt x="162" y="2"/>
                    <a:pt x="164" y="0"/>
                    <a:pt x="166" y="0"/>
                  </a:cubicBezTo>
                  <a:cubicBezTo>
                    <a:pt x="168" y="0"/>
                    <a:pt x="170" y="2"/>
                    <a:pt x="170" y="4"/>
                  </a:cubicBezTo>
                  <a:cubicBezTo>
                    <a:pt x="170" y="40"/>
                    <a:pt x="132" y="69"/>
                    <a:pt x="85" y="69"/>
                  </a:cubicBezTo>
                  <a:close/>
                </a:path>
              </a:pathLst>
            </a:custGeom>
            <a:solidFill>
              <a:srgbClr val="F76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2371725" y="4360863"/>
              <a:ext cx="976312" cy="374650"/>
            </a:xfrm>
            <a:custGeom>
              <a:avLst/>
              <a:gdLst>
                <a:gd name="T0" fmla="*/ 0 w 376"/>
                <a:gd name="T1" fmla="*/ 91 h 144"/>
                <a:gd name="T2" fmla="*/ 335 w 376"/>
                <a:gd name="T3" fmla="*/ 5 h 144"/>
                <a:gd name="T4" fmla="*/ 371 w 376"/>
                <a:gd name="T5" fmla="*/ 22 h 144"/>
                <a:gd name="T6" fmla="*/ 354 w 376"/>
                <a:gd name="T7" fmla="*/ 57 h 144"/>
                <a:gd name="T8" fmla="*/ 20 w 376"/>
                <a:gd name="T9" fmla="*/ 144 h 144"/>
                <a:gd name="T10" fmla="*/ 0 w 376"/>
                <a:gd name="T1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44">
                  <a:moveTo>
                    <a:pt x="0" y="91"/>
                  </a:moveTo>
                  <a:cubicBezTo>
                    <a:pt x="335" y="5"/>
                    <a:pt x="335" y="5"/>
                    <a:pt x="335" y="5"/>
                  </a:cubicBezTo>
                  <a:cubicBezTo>
                    <a:pt x="350" y="0"/>
                    <a:pt x="366" y="7"/>
                    <a:pt x="371" y="22"/>
                  </a:cubicBezTo>
                  <a:cubicBezTo>
                    <a:pt x="376" y="36"/>
                    <a:pt x="369" y="52"/>
                    <a:pt x="354" y="57"/>
                  </a:cubicBezTo>
                  <a:cubicBezTo>
                    <a:pt x="20" y="144"/>
                    <a:pt x="20" y="144"/>
                    <a:pt x="20" y="144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2301875" y="4592638"/>
              <a:ext cx="142875" cy="322262"/>
            </a:xfrm>
            <a:custGeom>
              <a:avLst/>
              <a:gdLst>
                <a:gd name="T0" fmla="*/ 0 w 90"/>
                <a:gd name="T1" fmla="*/ 0 h 203"/>
                <a:gd name="T2" fmla="*/ 58 w 90"/>
                <a:gd name="T3" fmla="*/ 0 h 203"/>
                <a:gd name="T4" fmla="*/ 90 w 90"/>
                <a:gd name="T5" fmla="*/ 81 h 203"/>
                <a:gd name="T6" fmla="*/ 6 w 90"/>
                <a:gd name="T7" fmla="*/ 203 h 203"/>
                <a:gd name="T8" fmla="*/ 0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0" y="0"/>
                  </a:moveTo>
                  <a:lnTo>
                    <a:pt x="58" y="0"/>
                  </a:lnTo>
                  <a:lnTo>
                    <a:pt x="90" y="81"/>
                  </a:lnTo>
                  <a:lnTo>
                    <a:pt x="6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2244725" y="4246563"/>
              <a:ext cx="1419225" cy="80962"/>
            </a:xfrm>
            <a:custGeom>
              <a:avLst/>
              <a:gdLst>
                <a:gd name="T0" fmla="*/ 527 w 547"/>
                <a:gd name="T1" fmla="*/ 31 h 31"/>
                <a:gd name="T2" fmla="*/ 20 w 547"/>
                <a:gd name="T3" fmla="*/ 31 h 31"/>
                <a:gd name="T4" fmla="*/ 0 w 547"/>
                <a:gd name="T5" fmla="*/ 19 h 31"/>
                <a:gd name="T6" fmla="*/ 0 w 547"/>
                <a:gd name="T7" fmla="*/ 0 h 31"/>
                <a:gd name="T8" fmla="*/ 547 w 547"/>
                <a:gd name="T9" fmla="*/ 0 h 31"/>
                <a:gd name="T10" fmla="*/ 547 w 547"/>
                <a:gd name="T11" fmla="*/ 19 h 31"/>
                <a:gd name="T12" fmla="*/ 527 w 547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1">
                  <a:moveTo>
                    <a:pt x="527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9" y="31"/>
                    <a:pt x="0" y="30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7" y="0"/>
                    <a:pt x="547" y="0"/>
                    <a:pt x="547" y="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47" y="30"/>
                    <a:pt x="538" y="31"/>
                    <a:pt x="527" y="31"/>
                  </a:cubicBezTo>
                  <a:close/>
                </a:path>
              </a:pathLst>
            </a:custGeom>
            <a:solidFill>
              <a:srgbClr val="9FA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9"/>
            <p:cNvSpPr>
              <a:spLocks/>
            </p:cNvSpPr>
            <p:nvPr/>
          </p:nvSpPr>
          <p:spPr bwMode="auto">
            <a:xfrm>
              <a:off x="2244725" y="4210050"/>
              <a:ext cx="1419225" cy="53975"/>
            </a:xfrm>
            <a:custGeom>
              <a:avLst/>
              <a:gdLst>
                <a:gd name="T0" fmla="*/ 10 w 547"/>
                <a:gd name="T1" fmla="*/ 0 h 21"/>
                <a:gd name="T2" fmla="*/ 537 w 547"/>
                <a:gd name="T3" fmla="*/ 0 h 21"/>
                <a:gd name="T4" fmla="*/ 547 w 547"/>
                <a:gd name="T5" fmla="*/ 10 h 21"/>
                <a:gd name="T6" fmla="*/ 547 w 547"/>
                <a:gd name="T7" fmla="*/ 21 h 21"/>
                <a:gd name="T8" fmla="*/ 0 w 547"/>
                <a:gd name="T9" fmla="*/ 21 h 21"/>
                <a:gd name="T10" fmla="*/ 0 w 547"/>
                <a:gd name="T11" fmla="*/ 10 h 21"/>
                <a:gd name="T12" fmla="*/ 10 w 54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1">
                  <a:moveTo>
                    <a:pt x="10" y="0"/>
                  </a:move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7" y="4"/>
                    <a:pt x="547" y="10"/>
                  </a:cubicBezTo>
                  <a:cubicBezTo>
                    <a:pt x="547" y="21"/>
                    <a:pt x="547" y="21"/>
                    <a:pt x="54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0"/>
            <p:cNvSpPr>
              <a:spLocks/>
            </p:cNvSpPr>
            <p:nvPr/>
          </p:nvSpPr>
          <p:spPr bwMode="auto">
            <a:xfrm>
              <a:off x="2244725" y="4287838"/>
              <a:ext cx="1419225" cy="39687"/>
            </a:xfrm>
            <a:custGeom>
              <a:avLst/>
              <a:gdLst>
                <a:gd name="T0" fmla="*/ 0 w 547"/>
                <a:gd name="T1" fmla="*/ 0 h 15"/>
                <a:gd name="T2" fmla="*/ 0 w 547"/>
                <a:gd name="T3" fmla="*/ 3 h 15"/>
                <a:gd name="T4" fmla="*/ 20 w 547"/>
                <a:gd name="T5" fmla="*/ 15 h 15"/>
                <a:gd name="T6" fmla="*/ 527 w 547"/>
                <a:gd name="T7" fmla="*/ 15 h 15"/>
                <a:gd name="T8" fmla="*/ 547 w 547"/>
                <a:gd name="T9" fmla="*/ 3 h 15"/>
                <a:gd name="T10" fmla="*/ 547 w 547"/>
                <a:gd name="T11" fmla="*/ 0 h 15"/>
                <a:gd name="T12" fmla="*/ 0 w 54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15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4"/>
                    <a:pt x="9" y="15"/>
                    <a:pt x="20" y="15"/>
                  </a:cubicBezTo>
                  <a:cubicBezTo>
                    <a:pt x="527" y="15"/>
                    <a:pt x="527" y="15"/>
                    <a:pt x="527" y="15"/>
                  </a:cubicBezTo>
                  <a:cubicBezTo>
                    <a:pt x="538" y="15"/>
                    <a:pt x="547" y="14"/>
                    <a:pt x="547" y="3"/>
                  </a:cubicBezTo>
                  <a:cubicBezTo>
                    <a:pt x="547" y="0"/>
                    <a:pt x="547" y="0"/>
                    <a:pt x="5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49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61"/>
            <p:cNvSpPr>
              <a:spLocks noChangeArrowheads="1"/>
            </p:cNvSpPr>
            <p:nvPr/>
          </p:nvSpPr>
          <p:spPr bwMode="auto">
            <a:xfrm>
              <a:off x="2266950" y="5451475"/>
              <a:ext cx="141287" cy="141287"/>
            </a:xfrm>
            <a:prstGeom prst="ellipse">
              <a:avLst/>
            </a:pr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62"/>
            <p:cNvSpPr>
              <a:spLocks noChangeArrowheads="1"/>
            </p:cNvSpPr>
            <p:nvPr/>
          </p:nvSpPr>
          <p:spPr bwMode="auto">
            <a:xfrm>
              <a:off x="3500438" y="5451475"/>
              <a:ext cx="141287" cy="141287"/>
            </a:xfrm>
            <a:prstGeom prst="ellipse">
              <a:avLst/>
            </a:pr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449263" y="4321175"/>
              <a:ext cx="5011737" cy="271462"/>
            </a:xfrm>
            <a:prstGeom prst="rect">
              <a:avLst/>
            </a:prstGeom>
            <a:solidFill>
              <a:srgbClr val="DBB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449263" y="4321175"/>
              <a:ext cx="5011737" cy="84137"/>
            </a:xfrm>
            <a:prstGeom prst="rect">
              <a:avLst/>
            </a:prstGeom>
            <a:solidFill>
              <a:srgbClr val="F0C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554038" y="4592638"/>
              <a:ext cx="207962" cy="1077912"/>
            </a:xfrm>
            <a:prstGeom prst="rect">
              <a:avLst/>
            </a:prstGeom>
            <a:solidFill>
              <a:srgbClr val="DBB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6"/>
            <p:cNvSpPr>
              <a:spLocks noChangeArrowheads="1"/>
            </p:cNvSpPr>
            <p:nvPr/>
          </p:nvSpPr>
          <p:spPr bwMode="auto">
            <a:xfrm>
              <a:off x="5149850" y="4592638"/>
              <a:ext cx="207962" cy="1077912"/>
            </a:xfrm>
            <a:prstGeom prst="rect">
              <a:avLst/>
            </a:prstGeom>
            <a:solidFill>
              <a:srgbClr val="DBB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7"/>
            <p:cNvSpPr>
              <a:spLocks noChangeArrowheads="1"/>
            </p:cNvSpPr>
            <p:nvPr/>
          </p:nvSpPr>
          <p:spPr bwMode="auto">
            <a:xfrm>
              <a:off x="954088" y="4984750"/>
              <a:ext cx="739775" cy="560387"/>
            </a:xfrm>
            <a:prstGeom prst="rect">
              <a:avLst/>
            </a:pr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693863" y="4984750"/>
              <a:ext cx="101600" cy="560387"/>
            </a:xfrm>
            <a:prstGeom prst="rect">
              <a:avLst/>
            </a:pr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69"/>
            <p:cNvSpPr>
              <a:spLocks noChangeArrowheads="1"/>
            </p:cNvSpPr>
            <p:nvPr/>
          </p:nvSpPr>
          <p:spPr bwMode="auto">
            <a:xfrm>
              <a:off x="995363" y="4891088"/>
              <a:ext cx="739775" cy="93662"/>
            </a:xfrm>
            <a:prstGeom prst="rect">
              <a:avLst/>
            </a:pr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70"/>
            <p:cNvSpPr>
              <a:spLocks noChangeArrowheads="1"/>
            </p:cNvSpPr>
            <p:nvPr/>
          </p:nvSpPr>
          <p:spPr bwMode="auto">
            <a:xfrm>
              <a:off x="1735138" y="4891088"/>
              <a:ext cx="101600" cy="93662"/>
            </a:xfrm>
            <a:prstGeom prst="rect">
              <a:avLst/>
            </a:pr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71"/>
            <p:cNvSpPr>
              <a:spLocks noChangeArrowheads="1"/>
            </p:cNvSpPr>
            <p:nvPr/>
          </p:nvSpPr>
          <p:spPr bwMode="auto">
            <a:xfrm>
              <a:off x="974725" y="4729163"/>
              <a:ext cx="739775" cy="161925"/>
            </a:xfrm>
            <a:prstGeom prst="rect">
              <a:avLst/>
            </a:pr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1714500" y="4729163"/>
              <a:ext cx="101600" cy="161925"/>
            </a:xfrm>
            <a:prstGeom prst="rect">
              <a:avLst/>
            </a:pr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1489075" y="4984750"/>
              <a:ext cx="204787" cy="28575"/>
            </a:xfrm>
            <a:custGeom>
              <a:avLst/>
              <a:gdLst>
                <a:gd name="T0" fmla="*/ 129 w 129"/>
                <a:gd name="T1" fmla="*/ 18 h 18"/>
                <a:gd name="T2" fmla="*/ 129 w 129"/>
                <a:gd name="T3" fmla="*/ 0 h 18"/>
                <a:gd name="T4" fmla="*/ 21 w 129"/>
                <a:gd name="T5" fmla="*/ 0 h 18"/>
                <a:gd name="T6" fmla="*/ 0 w 129"/>
                <a:gd name="T7" fmla="*/ 1 h 18"/>
                <a:gd name="T8" fmla="*/ 129 w 1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8">
                  <a:moveTo>
                    <a:pt x="129" y="18"/>
                  </a:moveTo>
                  <a:lnTo>
                    <a:pt x="129" y="0"/>
                  </a:lnTo>
                  <a:lnTo>
                    <a:pt x="21" y="0"/>
                  </a:lnTo>
                  <a:lnTo>
                    <a:pt x="0" y="1"/>
                  </a:lnTo>
                  <a:lnTo>
                    <a:pt x="129" y="18"/>
                  </a:lnTo>
                  <a:close/>
                </a:path>
              </a:pathLst>
            </a:cu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974725" y="4891088"/>
              <a:ext cx="739775" cy="0"/>
            </a:xfrm>
            <a:custGeom>
              <a:avLst/>
              <a:gdLst>
                <a:gd name="T0" fmla="*/ 466 w 466"/>
                <a:gd name="T1" fmla="*/ 0 w 466"/>
                <a:gd name="T2" fmla="*/ 466 w 46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6">
                  <a:moveTo>
                    <a:pt x="466" y="0"/>
                  </a:moveTo>
                  <a:lnTo>
                    <a:pt x="0" y="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75"/>
            <p:cNvSpPr>
              <a:spLocks noChangeShapeType="1"/>
            </p:cNvSpPr>
            <p:nvPr/>
          </p:nvSpPr>
          <p:spPr bwMode="auto">
            <a:xfrm flipH="1">
              <a:off x="974725" y="4891088"/>
              <a:ext cx="7397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1158875" y="4891088"/>
              <a:ext cx="331787" cy="41275"/>
            </a:xfrm>
            <a:custGeom>
              <a:avLst/>
              <a:gdLst>
                <a:gd name="T0" fmla="*/ 209 w 209"/>
                <a:gd name="T1" fmla="*/ 0 h 26"/>
                <a:gd name="T2" fmla="*/ 0 w 209"/>
                <a:gd name="T3" fmla="*/ 0 h 26"/>
                <a:gd name="T4" fmla="*/ 54 w 209"/>
                <a:gd name="T5" fmla="*/ 26 h 26"/>
                <a:gd name="T6" fmla="*/ 209 w 20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6">
                  <a:moveTo>
                    <a:pt x="209" y="0"/>
                  </a:moveTo>
                  <a:lnTo>
                    <a:pt x="0" y="0"/>
                  </a:lnTo>
                  <a:lnTo>
                    <a:pt x="54" y="2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77"/>
            <p:cNvSpPr>
              <a:spLocks noChangeArrowheads="1"/>
            </p:cNvSpPr>
            <p:nvPr/>
          </p:nvSpPr>
          <p:spPr bwMode="auto">
            <a:xfrm>
              <a:off x="882650" y="5083175"/>
              <a:ext cx="869950" cy="587375"/>
            </a:xfrm>
            <a:prstGeom prst="rect">
              <a:avLst/>
            </a:prstGeom>
            <a:solidFill>
              <a:srgbClr val="B39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78"/>
            <p:cNvSpPr>
              <a:spLocks noChangeArrowheads="1"/>
            </p:cNvSpPr>
            <p:nvPr/>
          </p:nvSpPr>
          <p:spPr bwMode="auto">
            <a:xfrm>
              <a:off x="1738313" y="5083175"/>
              <a:ext cx="107950" cy="587375"/>
            </a:xfrm>
            <a:prstGeom prst="rect">
              <a:avLst/>
            </a:prstGeom>
            <a:solidFill>
              <a:srgbClr val="A6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1166813" y="5165725"/>
              <a:ext cx="303212" cy="80962"/>
            </a:xfrm>
            <a:custGeom>
              <a:avLst/>
              <a:gdLst>
                <a:gd name="T0" fmla="*/ 101 w 117"/>
                <a:gd name="T1" fmla="*/ 31 h 31"/>
                <a:gd name="T2" fmla="*/ 16 w 117"/>
                <a:gd name="T3" fmla="*/ 31 h 31"/>
                <a:gd name="T4" fmla="*/ 0 w 117"/>
                <a:gd name="T5" fmla="*/ 15 h 31"/>
                <a:gd name="T6" fmla="*/ 16 w 117"/>
                <a:gd name="T7" fmla="*/ 0 h 31"/>
                <a:gd name="T8" fmla="*/ 101 w 117"/>
                <a:gd name="T9" fmla="*/ 0 h 31"/>
                <a:gd name="T10" fmla="*/ 117 w 117"/>
                <a:gd name="T11" fmla="*/ 15 h 31"/>
                <a:gd name="T12" fmla="*/ 101 w 117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1">
                  <a:moveTo>
                    <a:pt x="101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0" y="0"/>
                    <a:pt x="117" y="7"/>
                    <a:pt x="117" y="15"/>
                  </a:cubicBezTo>
                  <a:cubicBezTo>
                    <a:pt x="117" y="24"/>
                    <a:pt x="110" y="31"/>
                    <a:pt x="101" y="31"/>
                  </a:cubicBezTo>
                  <a:close/>
                </a:path>
              </a:pathLst>
            </a:custGeom>
            <a:solidFill>
              <a:srgbClr val="A6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1268413" y="5165725"/>
              <a:ext cx="201612" cy="80962"/>
            </a:xfrm>
            <a:custGeom>
              <a:avLst/>
              <a:gdLst>
                <a:gd name="T0" fmla="*/ 78 w 78"/>
                <a:gd name="T1" fmla="*/ 15 h 31"/>
                <a:gd name="T2" fmla="*/ 62 w 78"/>
                <a:gd name="T3" fmla="*/ 0 h 31"/>
                <a:gd name="T4" fmla="*/ 16 w 78"/>
                <a:gd name="T5" fmla="*/ 0 h 31"/>
                <a:gd name="T6" fmla="*/ 0 w 78"/>
                <a:gd name="T7" fmla="*/ 15 h 31"/>
                <a:gd name="T8" fmla="*/ 16 w 78"/>
                <a:gd name="T9" fmla="*/ 31 h 31"/>
                <a:gd name="T10" fmla="*/ 62 w 78"/>
                <a:gd name="T11" fmla="*/ 31 h 31"/>
                <a:gd name="T12" fmla="*/ 78 w 78"/>
                <a:gd name="T1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1">
                  <a:moveTo>
                    <a:pt x="78" y="15"/>
                  </a:moveTo>
                  <a:cubicBezTo>
                    <a:pt x="78" y="7"/>
                    <a:pt x="71" y="0"/>
                    <a:pt x="6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71" y="31"/>
                    <a:pt x="78" y="24"/>
                    <a:pt x="78" y="15"/>
                  </a:cubicBezTo>
                  <a:close/>
                </a:path>
              </a:pathLst>
            </a:cu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81"/>
            <p:cNvSpPr>
              <a:spLocks noChangeArrowheads="1"/>
            </p:cNvSpPr>
            <p:nvPr/>
          </p:nvSpPr>
          <p:spPr bwMode="auto">
            <a:xfrm>
              <a:off x="554038" y="4592638"/>
              <a:ext cx="207962" cy="114300"/>
            </a:xfrm>
            <a:prstGeom prst="rect">
              <a:avLst/>
            </a:prstGeom>
            <a:solidFill>
              <a:srgbClr val="C7A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2"/>
            <p:cNvSpPr>
              <a:spLocks noChangeArrowheads="1"/>
            </p:cNvSpPr>
            <p:nvPr/>
          </p:nvSpPr>
          <p:spPr bwMode="auto">
            <a:xfrm>
              <a:off x="5149850" y="4592638"/>
              <a:ext cx="207962" cy="114300"/>
            </a:xfrm>
            <a:prstGeom prst="rect">
              <a:avLst/>
            </a:prstGeom>
            <a:solidFill>
              <a:srgbClr val="C7A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2560638" y="2654300"/>
              <a:ext cx="138112" cy="90487"/>
            </a:xfrm>
            <a:custGeom>
              <a:avLst/>
              <a:gdLst>
                <a:gd name="T0" fmla="*/ 48 w 53"/>
                <a:gd name="T1" fmla="*/ 26 h 35"/>
                <a:gd name="T2" fmla="*/ 41 w 53"/>
                <a:gd name="T3" fmla="*/ 24 h 35"/>
                <a:gd name="T4" fmla="*/ 26 w 53"/>
                <a:gd name="T5" fmla="*/ 14 h 35"/>
                <a:gd name="T6" fmla="*/ 12 w 53"/>
                <a:gd name="T7" fmla="*/ 31 h 35"/>
                <a:gd name="T8" fmla="*/ 5 w 53"/>
                <a:gd name="T9" fmla="*/ 34 h 35"/>
                <a:gd name="T10" fmla="*/ 1 w 53"/>
                <a:gd name="T11" fmla="*/ 27 h 35"/>
                <a:gd name="T12" fmla="*/ 24 w 53"/>
                <a:gd name="T13" fmla="*/ 2 h 35"/>
                <a:gd name="T14" fmla="*/ 51 w 53"/>
                <a:gd name="T15" fmla="*/ 17 h 35"/>
                <a:gd name="T16" fmla="*/ 50 w 53"/>
                <a:gd name="T17" fmla="*/ 25 h 35"/>
                <a:gd name="T18" fmla="*/ 48 w 53"/>
                <a:gd name="T19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5">
                  <a:moveTo>
                    <a:pt x="48" y="26"/>
                  </a:moveTo>
                  <a:cubicBezTo>
                    <a:pt x="45" y="27"/>
                    <a:pt x="43" y="26"/>
                    <a:pt x="41" y="24"/>
                  </a:cubicBezTo>
                  <a:cubicBezTo>
                    <a:pt x="37" y="19"/>
                    <a:pt x="31" y="13"/>
                    <a:pt x="26" y="14"/>
                  </a:cubicBezTo>
                  <a:cubicBezTo>
                    <a:pt x="19" y="15"/>
                    <a:pt x="14" y="26"/>
                    <a:pt x="12" y="31"/>
                  </a:cubicBezTo>
                  <a:cubicBezTo>
                    <a:pt x="11" y="34"/>
                    <a:pt x="8" y="35"/>
                    <a:pt x="5" y="34"/>
                  </a:cubicBezTo>
                  <a:cubicBezTo>
                    <a:pt x="2" y="33"/>
                    <a:pt x="0" y="30"/>
                    <a:pt x="1" y="27"/>
                  </a:cubicBezTo>
                  <a:cubicBezTo>
                    <a:pt x="2" y="25"/>
                    <a:pt x="9" y="5"/>
                    <a:pt x="24" y="2"/>
                  </a:cubicBezTo>
                  <a:cubicBezTo>
                    <a:pt x="33" y="0"/>
                    <a:pt x="42" y="5"/>
                    <a:pt x="51" y="17"/>
                  </a:cubicBezTo>
                  <a:cubicBezTo>
                    <a:pt x="53" y="19"/>
                    <a:pt x="52" y="23"/>
                    <a:pt x="50" y="25"/>
                  </a:cubicBezTo>
                  <a:cubicBezTo>
                    <a:pt x="49" y="26"/>
                    <a:pt x="48" y="26"/>
                    <a:pt x="48" y="26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09925" y="2654300"/>
              <a:ext cx="138112" cy="90487"/>
            </a:xfrm>
            <a:custGeom>
              <a:avLst/>
              <a:gdLst>
                <a:gd name="T0" fmla="*/ 5 w 53"/>
                <a:gd name="T1" fmla="*/ 26 h 35"/>
                <a:gd name="T2" fmla="*/ 11 w 53"/>
                <a:gd name="T3" fmla="*/ 24 h 35"/>
                <a:gd name="T4" fmla="*/ 27 w 53"/>
                <a:gd name="T5" fmla="*/ 14 h 35"/>
                <a:gd name="T6" fmla="*/ 40 w 53"/>
                <a:gd name="T7" fmla="*/ 31 h 35"/>
                <a:gd name="T8" fmla="*/ 48 w 53"/>
                <a:gd name="T9" fmla="*/ 34 h 35"/>
                <a:gd name="T10" fmla="*/ 52 w 53"/>
                <a:gd name="T11" fmla="*/ 27 h 35"/>
                <a:gd name="T12" fmla="*/ 29 w 53"/>
                <a:gd name="T13" fmla="*/ 2 h 35"/>
                <a:gd name="T14" fmla="*/ 2 w 53"/>
                <a:gd name="T15" fmla="*/ 17 h 35"/>
                <a:gd name="T16" fmla="*/ 3 w 53"/>
                <a:gd name="T17" fmla="*/ 25 h 35"/>
                <a:gd name="T18" fmla="*/ 5 w 53"/>
                <a:gd name="T19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5">
                  <a:moveTo>
                    <a:pt x="5" y="26"/>
                  </a:moveTo>
                  <a:cubicBezTo>
                    <a:pt x="7" y="27"/>
                    <a:pt x="10" y="26"/>
                    <a:pt x="11" y="24"/>
                  </a:cubicBezTo>
                  <a:cubicBezTo>
                    <a:pt x="16" y="19"/>
                    <a:pt x="22" y="13"/>
                    <a:pt x="27" y="14"/>
                  </a:cubicBezTo>
                  <a:cubicBezTo>
                    <a:pt x="33" y="15"/>
                    <a:pt x="39" y="26"/>
                    <a:pt x="40" y="31"/>
                  </a:cubicBezTo>
                  <a:cubicBezTo>
                    <a:pt x="41" y="34"/>
                    <a:pt x="45" y="35"/>
                    <a:pt x="48" y="34"/>
                  </a:cubicBezTo>
                  <a:cubicBezTo>
                    <a:pt x="51" y="33"/>
                    <a:pt x="53" y="30"/>
                    <a:pt x="52" y="27"/>
                  </a:cubicBezTo>
                  <a:cubicBezTo>
                    <a:pt x="51" y="25"/>
                    <a:pt x="44" y="5"/>
                    <a:pt x="29" y="2"/>
                  </a:cubicBezTo>
                  <a:cubicBezTo>
                    <a:pt x="20" y="0"/>
                    <a:pt x="11" y="5"/>
                    <a:pt x="2" y="17"/>
                  </a:cubicBezTo>
                  <a:cubicBezTo>
                    <a:pt x="0" y="19"/>
                    <a:pt x="0" y="23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7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1618" y="2570289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58261" y="2608546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03316" y="464126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Freeform 5"/>
          <p:cNvSpPr>
            <a:spLocks/>
          </p:cNvSpPr>
          <p:nvPr/>
        </p:nvSpPr>
        <p:spPr bwMode="auto">
          <a:xfrm rot="2700000">
            <a:off x="7868454" y="4265455"/>
            <a:ext cx="1013382" cy="701684"/>
          </a:xfrm>
          <a:custGeom>
            <a:avLst/>
            <a:gdLst>
              <a:gd name="T0" fmla="*/ 246 w 699"/>
              <a:gd name="T1" fmla="*/ 0 h 484"/>
              <a:gd name="T2" fmla="*/ 699 w 699"/>
              <a:gd name="T3" fmla="*/ 0 h 484"/>
              <a:gd name="T4" fmla="*/ 699 w 699"/>
              <a:gd name="T5" fmla="*/ 484 h 484"/>
              <a:gd name="T6" fmla="*/ 246 w 699"/>
              <a:gd name="T7" fmla="*/ 484 h 484"/>
              <a:gd name="T8" fmla="*/ 0 w 699"/>
              <a:gd name="T9" fmla="*/ 242 h 484"/>
              <a:gd name="T10" fmla="*/ 246 w 699"/>
              <a:gd name="T11" fmla="*/ 0 h 484"/>
              <a:gd name="T12" fmla="*/ 246 w 699"/>
              <a:gd name="T13" fmla="*/ 0 h 484"/>
              <a:gd name="T14" fmla="*/ 246 w 699"/>
              <a:gd name="T1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9" h="484">
                <a:moveTo>
                  <a:pt x="246" y="0"/>
                </a:moveTo>
                <a:lnTo>
                  <a:pt x="699" y="0"/>
                </a:lnTo>
                <a:lnTo>
                  <a:pt x="699" y="484"/>
                </a:lnTo>
                <a:lnTo>
                  <a:pt x="246" y="484"/>
                </a:lnTo>
                <a:lnTo>
                  <a:pt x="0" y="242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1" name="Freeform 6"/>
          <p:cNvSpPr>
            <a:spLocks/>
          </p:cNvSpPr>
          <p:nvPr/>
        </p:nvSpPr>
        <p:spPr bwMode="auto">
          <a:xfrm rot="2700000">
            <a:off x="9061865" y="3830827"/>
            <a:ext cx="697335" cy="1919483"/>
          </a:xfrm>
          <a:custGeom>
            <a:avLst/>
            <a:gdLst>
              <a:gd name="T0" fmla="*/ 239 w 481"/>
              <a:gd name="T1" fmla="*/ 241 h 1324"/>
              <a:gd name="T2" fmla="*/ 481 w 481"/>
              <a:gd name="T3" fmla="*/ 0 h 1324"/>
              <a:gd name="T4" fmla="*/ 481 w 481"/>
              <a:gd name="T5" fmla="*/ 840 h 1324"/>
              <a:gd name="T6" fmla="*/ 0 w 481"/>
              <a:gd name="T7" fmla="*/ 1324 h 1324"/>
              <a:gd name="T8" fmla="*/ 0 w 481"/>
              <a:gd name="T9" fmla="*/ 0 h 1324"/>
              <a:gd name="T10" fmla="*/ 239 w 481"/>
              <a:gd name="T11" fmla="*/ 241 h 1324"/>
              <a:gd name="T12" fmla="*/ 239 w 481"/>
              <a:gd name="T13" fmla="*/ 241 h 1324"/>
              <a:gd name="T14" fmla="*/ 239 w 481"/>
              <a:gd name="T15" fmla="*/ 24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1324">
                <a:moveTo>
                  <a:pt x="239" y="241"/>
                </a:moveTo>
                <a:lnTo>
                  <a:pt x="481" y="0"/>
                </a:lnTo>
                <a:lnTo>
                  <a:pt x="481" y="840"/>
                </a:lnTo>
                <a:lnTo>
                  <a:pt x="0" y="1324"/>
                </a:lnTo>
                <a:lnTo>
                  <a:pt x="0" y="0"/>
                </a:lnTo>
                <a:lnTo>
                  <a:pt x="239" y="241"/>
                </a:lnTo>
                <a:lnTo>
                  <a:pt x="239" y="241"/>
                </a:lnTo>
                <a:lnTo>
                  <a:pt x="239" y="2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 rot="2700000">
            <a:off x="7299021" y="2176839"/>
            <a:ext cx="701684" cy="1009032"/>
          </a:xfrm>
          <a:custGeom>
            <a:avLst/>
            <a:gdLst>
              <a:gd name="T0" fmla="*/ 484 w 484"/>
              <a:gd name="T1" fmla="*/ 242 h 696"/>
              <a:gd name="T2" fmla="*/ 484 w 484"/>
              <a:gd name="T3" fmla="*/ 696 h 696"/>
              <a:gd name="T4" fmla="*/ 0 w 484"/>
              <a:gd name="T5" fmla="*/ 696 h 696"/>
              <a:gd name="T6" fmla="*/ 0 w 484"/>
              <a:gd name="T7" fmla="*/ 242 h 696"/>
              <a:gd name="T8" fmla="*/ 242 w 484"/>
              <a:gd name="T9" fmla="*/ 0 h 696"/>
              <a:gd name="T10" fmla="*/ 484 w 484"/>
              <a:gd name="T11" fmla="*/ 242 h 696"/>
              <a:gd name="T12" fmla="*/ 484 w 484"/>
              <a:gd name="T13" fmla="*/ 242 h 696"/>
              <a:gd name="T14" fmla="*/ 484 w 484"/>
              <a:gd name="T15" fmla="*/ 2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96">
                <a:moveTo>
                  <a:pt x="484" y="242"/>
                </a:moveTo>
                <a:lnTo>
                  <a:pt x="484" y="696"/>
                </a:lnTo>
                <a:lnTo>
                  <a:pt x="0" y="696"/>
                </a:lnTo>
                <a:lnTo>
                  <a:pt x="0" y="242"/>
                </a:lnTo>
                <a:lnTo>
                  <a:pt x="242" y="0"/>
                </a:lnTo>
                <a:lnTo>
                  <a:pt x="484" y="242"/>
                </a:lnTo>
                <a:lnTo>
                  <a:pt x="484" y="242"/>
                </a:lnTo>
                <a:lnTo>
                  <a:pt x="484" y="24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3" name="Freeform 8"/>
          <p:cNvSpPr>
            <a:spLocks/>
          </p:cNvSpPr>
          <p:nvPr/>
        </p:nvSpPr>
        <p:spPr bwMode="auto">
          <a:xfrm rot="2700000">
            <a:off x="6516061" y="3365387"/>
            <a:ext cx="1918031" cy="701684"/>
          </a:xfrm>
          <a:custGeom>
            <a:avLst/>
            <a:gdLst>
              <a:gd name="T0" fmla="*/ 1081 w 1323"/>
              <a:gd name="T1" fmla="*/ 242 h 484"/>
              <a:gd name="T2" fmla="*/ 1323 w 1323"/>
              <a:gd name="T3" fmla="*/ 484 h 484"/>
              <a:gd name="T4" fmla="*/ 484 w 1323"/>
              <a:gd name="T5" fmla="*/ 484 h 484"/>
              <a:gd name="T6" fmla="*/ 0 w 1323"/>
              <a:gd name="T7" fmla="*/ 0 h 484"/>
              <a:gd name="T8" fmla="*/ 1323 w 1323"/>
              <a:gd name="T9" fmla="*/ 0 h 484"/>
              <a:gd name="T10" fmla="*/ 1081 w 1323"/>
              <a:gd name="T11" fmla="*/ 242 h 484"/>
              <a:gd name="T12" fmla="*/ 1081 w 1323"/>
              <a:gd name="T13" fmla="*/ 242 h 484"/>
              <a:gd name="T14" fmla="*/ 1081 w 1323"/>
              <a:gd name="T15" fmla="*/ 242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484">
                <a:moveTo>
                  <a:pt x="1081" y="242"/>
                </a:moveTo>
                <a:lnTo>
                  <a:pt x="1323" y="484"/>
                </a:lnTo>
                <a:lnTo>
                  <a:pt x="484" y="484"/>
                </a:lnTo>
                <a:lnTo>
                  <a:pt x="0" y="0"/>
                </a:lnTo>
                <a:lnTo>
                  <a:pt x="1323" y="0"/>
                </a:lnTo>
                <a:lnTo>
                  <a:pt x="1081" y="242"/>
                </a:lnTo>
                <a:lnTo>
                  <a:pt x="1081" y="242"/>
                </a:lnTo>
                <a:lnTo>
                  <a:pt x="1081" y="2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4" name="Freeform 9"/>
          <p:cNvSpPr>
            <a:spLocks/>
          </p:cNvSpPr>
          <p:nvPr/>
        </p:nvSpPr>
        <p:spPr bwMode="auto">
          <a:xfrm rot="2700000">
            <a:off x="9117618" y="1568023"/>
            <a:ext cx="1006133" cy="700234"/>
          </a:xfrm>
          <a:custGeom>
            <a:avLst/>
            <a:gdLst>
              <a:gd name="T0" fmla="*/ 452 w 694"/>
              <a:gd name="T1" fmla="*/ 483 h 483"/>
              <a:gd name="T2" fmla="*/ 0 w 694"/>
              <a:gd name="T3" fmla="*/ 483 h 483"/>
              <a:gd name="T4" fmla="*/ 0 w 694"/>
              <a:gd name="T5" fmla="*/ 0 h 483"/>
              <a:gd name="T6" fmla="*/ 452 w 694"/>
              <a:gd name="T7" fmla="*/ 0 h 483"/>
              <a:gd name="T8" fmla="*/ 694 w 694"/>
              <a:gd name="T9" fmla="*/ 242 h 483"/>
              <a:gd name="T10" fmla="*/ 452 w 694"/>
              <a:gd name="T11" fmla="*/ 483 h 483"/>
              <a:gd name="T12" fmla="*/ 452 w 694"/>
              <a:gd name="T13" fmla="*/ 483 h 483"/>
              <a:gd name="T14" fmla="*/ 452 w 694"/>
              <a:gd name="T1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483">
                <a:moveTo>
                  <a:pt x="452" y="483"/>
                </a:moveTo>
                <a:lnTo>
                  <a:pt x="0" y="483"/>
                </a:lnTo>
                <a:lnTo>
                  <a:pt x="0" y="0"/>
                </a:lnTo>
                <a:lnTo>
                  <a:pt x="452" y="0"/>
                </a:lnTo>
                <a:lnTo>
                  <a:pt x="694" y="242"/>
                </a:lnTo>
                <a:lnTo>
                  <a:pt x="452" y="483"/>
                </a:lnTo>
                <a:lnTo>
                  <a:pt x="452" y="483"/>
                </a:lnTo>
                <a:lnTo>
                  <a:pt x="452" y="48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5" name="Freeform 10"/>
          <p:cNvSpPr>
            <a:spLocks/>
          </p:cNvSpPr>
          <p:nvPr/>
        </p:nvSpPr>
        <p:spPr bwMode="auto">
          <a:xfrm rot="2700000">
            <a:off x="8234970" y="785665"/>
            <a:ext cx="701684" cy="1919483"/>
          </a:xfrm>
          <a:custGeom>
            <a:avLst/>
            <a:gdLst>
              <a:gd name="T0" fmla="*/ 242 w 484"/>
              <a:gd name="T1" fmla="*/ 1083 h 1324"/>
              <a:gd name="T2" fmla="*/ 0 w 484"/>
              <a:gd name="T3" fmla="*/ 1324 h 1324"/>
              <a:gd name="T4" fmla="*/ 0 w 484"/>
              <a:gd name="T5" fmla="*/ 483 h 1324"/>
              <a:gd name="T6" fmla="*/ 484 w 484"/>
              <a:gd name="T7" fmla="*/ 0 h 1324"/>
              <a:gd name="T8" fmla="*/ 484 w 484"/>
              <a:gd name="T9" fmla="*/ 1324 h 1324"/>
              <a:gd name="T10" fmla="*/ 242 w 484"/>
              <a:gd name="T11" fmla="*/ 1083 h 1324"/>
              <a:gd name="T12" fmla="*/ 242 w 484"/>
              <a:gd name="T13" fmla="*/ 1083 h 1324"/>
              <a:gd name="T14" fmla="*/ 242 w 484"/>
              <a:gd name="T15" fmla="*/ 108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1324">
                <a:moveTo>
                  <a:pt x="242" y="1083"/>
                </a:moveTo>
                <a:lnTo>
                  <a:pt x="0" y="1324"/>
                </a:lnTo>
                <a:lnTo>
                  <a:pt x="0" y="483"/>
                </a:lnTo>
                <a:lnTo>
                  <a:pt x="484" y="0"/>
                </a:lnTo>
                <a:lnTo>
                  <a:pt x="484" y="1324"/>
                </a:lnTo>
                <a:lnTo>
                  <a:pt x="242" y="1083"/>
                </a:lnTo>
                <a:lnTo>
                  <a:pt x="242" y="1083"/>
                </a:lnTo>
                <a:lnTo>
                  <a:pt x="242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6" name="Freeform 11"/>
          <p:cNvSpPr>
            <a:spLocks/>
          </p:cNvSpPr>
          <p:nvPr/>
        </p:nvSpPr>
        <p:spPr bwMode="auto">
          <a:xfrm rot="2700000">
            <a:off x="9998326" y="3348867"/>
            <a:ext cx="697335" cy="1010482"/>
          </a:xfrm>
          <a:custGeom>
            <a:avLst/>
            <a:gdLst>
              <a:gd name="T0" fmla="*/ 0 w 481"/>
              <a:gd name="T1" fmla="*/ 455 h 697"/>
              <a:gd name="T2" fmla="*/ 0 w 481"/>
              <a:gd name="T3" fmla="*/ 0 h 697"/>
              <a:gd name="T4" fmla="*/ 481 w 481"/>
              <a:gd name="T5" fmla="*/ 0 h 697"/>
              <a:gd name="T6" fmla="*/ 481 w 481"/>
              <a:gd name="T7" fmla="*/ 455 h 697"/>
              <a:gd name="T8" fmla="*/ 239 w 481"/>
              <a:gd name="T9" fmla="*/ 697 h 697"/>
              <a:gd name="T10" fmla="*/ 0 w 481"/>
              <a:gd name="T11" fmla="*/ 455 h 697"/>
              <a:gd name="T12" fmla="*/ 0 w 481"/>
              <a:gd name="T13" fmla="*/ 455 h 697"/>
              <a:gd name="T14" fmla="*/ 0 w 481"/>
              <a:gd name="T15" fmla="*/ 45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697">
                <a:moveTo>
                  <a:pt x="0" y="455"/>
                </a:moveTo>
                <a:lnTo>
                  <a:pt x="0" y="0"/>
                </a:lnTo>
                <a:lnTo>
                  <a:pt x="481" y="0"/>
                </a:lnTo>
                <a:lnTo>
                  <a:pt x="481" y="455"/>
                </a:lnTo>
                <a:lnTo>
                  <a:pt x="239" y="697"/>
                </a:lnTo>
                <a:lnTo>
                  <a:pt x="0" y="455"/>
                </a:lnTo>
                <a:lnTo>
                  <a:pt x="0" y="455"/>
                </a:lnTo>
                <a:lnTo>
                  <a:pt x="0" y="4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7" name="Freeform 12"/>
          <p:cNvSpPr>
            <a:spLocks/>
          </p:cNvSpPr>
          <p:nvPr/>
        </p:nvSpPr>
        <p:spPr bwMode="auto">
          <a:xfrm rot="2700000">
            <a:off x="9562463" y="2468093"/>
            <a:ext cx="1916582" cy="700234"/>
          </a:xfrm>
          <a:custGeom>
            <a:avLst/>
            <a:gdLst>
              <a:gd name="T0" fmla="*/ 244 w 1322"/>
              <a:gd name="T1" fmla="*/ 242 h 483"/>
              <a:gd name="T2" fmla="*/ 0 w 1322"/>
              <a:gd name="T3" fmla="*/ 0 h 483"/>
              <a:gd name="T4" fmla="*/ 843 w 1322"/>
              <a:gd name="T5" fmla="*/ 0 h 483"/>
              <a:gd name="T6" fmla="*/ 1322 w 1322"/>
              <a:gd name="T7" fmla="*/ 483 h 483"/>
              <a:gd name="T8" fmla="*/ 0 w 1322"/>
              <a:gd name="T9" fmla="*/ 483 h 483"/>
              <a:gd name="T10" fmla="*/ 244 w 1322"/>
              <a:gd name="T11" fmla="*/ 242 h 483"/>
              <a:gd name="T12" fmla="*/ 244 w 1322"/>
              <a:gd name="T13" fmla="*/ 242 h 483"/>
              <a:gd name="T14" fmla="*/ 244 w 1322"/>
              <a:gd name="T15" fmla="*/ 2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2" h="483">
                <a:moveTo>
                  <a:pt x="244" y="242"/>
                </a:moveTo>
                <a:lnTo>
                  <a:pt x="0" y="0"/>
                </a:lnTo>
                <a:lnTo>
                  <a:pt x="843" y="0"/>
                </a:lnTo>
                <a:lnTo>
                  <a:pt x="1322" y="483"/>
                </a:lnTo>
                <a:lnTo>
                  <a:pt x="0" y="483"/>
                </a:lnTo>
                <a:lnTo>
                  <a:pt x="244" y="242"/>
                </a:lnTo>
                <a:lnTo>
                  <a:pt x="244" y="242"/>
                </a:lnTo>
                <a:lnTo>
                  <a:pt x="244" y="2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20" name="Freeform 119"/>
          <p:cNvSpPr>
            <a:spLocks noEditPoints="1"/>
          </p:cNvSpPr>
          <p:nvPr/>
        </p:nvSpPr>
        <p:spPr bwMode="auto">
          <a:xfrm>
            <a:off x="8660983" y="2943182"/>
            <a:ext cx="605274" cy="603987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9067" y="2977576"/>
            <a:ext cx="4822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7730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25842" y="274852"/>
            <a:ext cx="7481817" cy="5628673"/>
            <a:chOff x="2432790" y="730250"/>
            <a:chExt cx="7132330" cy="5365749"/>
          </a:xfrm>
          <a:solidFill>
            <a:schemeClr val="bg1">
              <a:lumMod val="95000"/>
              <a:alpha val="4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flipH="1">
            <a:off x="875575" y="703100"/>
            <a:ext cx="4706712" cy="3360845"/>
            <a:chOff x="1198974" y="2210578"/>
            <a:chExt cx="6000421" cy="3360845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98974" y="2958569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98974" y="3751089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98974" y="4568825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98974" y="2210578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197569" y="2210578"/>
              <a:ext cx="0" cy="33608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98974" y="2210578"/>
              <a:ext cx="0" cy="33608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 86"/>
          <p:cNvSpPr>
            <a:spLocks/>
          </p:cNvSpPr>
          <p:nvPr/>
        </p:nvSpPr>
        <p:spPr bwMode="auto">
          <a:xfrm flipH="1">
            <a:off x="4824481" y="2522079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8" name="Group 87"/>
          <p:cNvGrpSpPr/>
          <p:nvPr/>
        </p:nvGrpSpPr>
        <p:grpSpPr>
          <a:xfrm flipH="1">
            <a:off x="4693976" y="2566408"/>
            <a:ext cx="637344" cy="1154395"/>
            <a:chOff x="806257" y="3985529"/>
            <a:chExt cx="637344" cy="1154395"/>
          </a:xfrm>
          <a:solidFill>
            <a:schemeClr val="accent1"/>
          </a:solidFill>
        </p:grpSpPr>
        <p:grpSp>
          <p:nvGrpSpPr>
            <p:cNvPr id="89" name="Group 88"/>
            <p:cNvGrpSpPr/>
            <p:nvPr/>
          </p:nvGrpSpPr>
          <p:grpSpPr>
            <a:xfrm>
              <a:off x="808009" y="4819356"/>
              <a:ext cx="635592" cy="320568"/>
              <a:chOff x="5311610" y="4117494"/>
              <a:chExt cx="576000" cy="290513"/>
            </a:xfrm>
            <a:grpFill/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553836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5311610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806257" y="4283326"/>
              <a:ext cx="509757" cy="58615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06258" y="398552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4" name="Freeform 93"/>
          <p:cNvSpPr>
            <a:spLocks/>
          </p:cNvSpPr>
          <p:nvPr/>
        </p:nvSpPr>
        <p:spPr bwMode="auto">
          <a:xfrm flipH="1">
            <a:off x="4093993" y="2921685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5" name="Group 94"/>
          <p:cNvGrpSpPr/>
          <p:nvPr/>
        </p:nvGrpSpPr>
        <p:grpSpPr>
          <a:xfrm flipH="1">
            <a:off x="3963489" y="2966015"/>
            <a:ext cx="764932" cy="754788"/>
            <a:chOff x="1409156" y="4385136"/>
            <a:chExt cx="764932" cy="754788"/>
          </a:xfrm>
          <a:solidFill>
            <a:schemeClr val="accent4"/>
          </a:solidFill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536745" y="4671028"/>
              <a:ext cx="509757" cy="19845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536746" y="4385136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409156" y="4819356"/>
              <a:ext cx="764932" cy="320568"/>
              <a:chOff x="5856396" y="4117494"/>
              <a:chExt cx="693213" cy="290513"/>
            </a:xfrm>
            <a:grpFill/>
          </p:grpSpPr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6200359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5973609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 flipH="1">
                <a:off x="5856396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2" name="Freeform 101"/>
          <p:cNvSpPr>
            <a:spLocks/>
          </p:cNvSpPr>
          <p:nvPr/>
        </p:nvSpPr>
        <p:spPr bwMode="auto">
          <a:xfrm flipH="1">
            <a:off x="3372843" y="1992570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3" name="Group 102"/>
          <p:cNvGrpSpPr/>
          <p:nvPr/>
        </p:nvGrpSpPr>
        <p:grpSpPr>
          <a:xfrm flipH="1">
            <a:off x="3242338" y="2036899"/>
            <a:ext cx="764932" cy="1683904"/>
            <a:chOff x="2130307" y="3456020"/>
            <a:chExt cx="764932" cy="1683904"/>
          </a:xfrm>
          <a:solidFill>
            <a:schemeClr val="accent1"/>
          </a:solidFill>
        </p:grpSpPr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2257894" y="3753816"/>
              <a:ext cx="509757" cy="111566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257895" y="345602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130307" y="4819356"/>
              <a:ext cx="764932" cy="320568"/>
              <a:chOff x="6509932" y="4117494"/>
              <a:chExt cx="693213" cy="290513"/>
            </a:xfrm>
            <a:grpFill/>
          </p:grpSpPr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6853895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6627145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 flipH="1">
                <a:off x="6509932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8" name="Freeform 117"/>
          <p:cNvSpPr>
            <a:spLocks/>
          </p:cNvSpPr>
          <p:nvPr/>
        </p:nvSpPr>
        <p:spPr bwMode="auto">
          <a:xfrm flipH="1">
            <a:off x="2653446" y="1292089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2522941" y="1336418"/>
            <a:ext cx="764932" cy="2384385"/>
            <a:chOff x="2849704" y="2755539"/>
            <a:chExt cx="764932" cy="2384385"/>
          </a:xfrm>
          <a:solidFill>
            <a:schemeClr val="accent4"/>
          </a:solidFill>
        </p:grpSpPr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977292" y="3053336"/>
              <a:ext cx="509757" cy="181614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977293" y="275553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849704" y="4819356"/>
              <a:ext cx="764932" cy="320568"/>
              <a:chOff x="7161880" y="4117494"/>
              <a:chExt cx="693213" cy="290513"/>
            </a:xfrm>
            <a:grpFill/>
          </p:grpSpPr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7505843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7279093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 flipH="1">
                <a:off x="716188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 flipH="1">
            <a:off x="1805297" y="600957"/>
            <a:ext cx="764932" cy="3119846"/>
            <a:chOff x="4221011" y="2210578"/>
            <a:chExt cx="764932" cy="3119846"/>
          </a:xfrm>
          <a:solidFill>
            <a:schemeClr val="accent1"/>
          </a:solidFill>
        </p:grpSpPr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4348600" y="2508374"/>
              <a:ext cx="509757" cy="255160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348601" y="2210578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4221011" y="5009856"/>
              <a:ext cx="764932" cy="320568"/>
              <a:chOff x="7812240" y="4117494"/>
              <a:chExt cx="693213" cy="290513"/>
            </a:xfrm>
            <a:grpFill/>
          </p:grpSpPr>
          <p:sp>
            <p:nvSpPr>
              <p:cNvPr id="131" name="Freeform 130"/>
              <p:cNvSpPr>
                <a:spLocks/>
              </p:cNvSpPr>
              <p:nvPr/>
            </p:nvSpPr>
            <p:spPr bwMode="auto">
              <a:xfrm>
                <a:off x="8156203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7929453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 flipH="1">
                <a:off x="781224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4" name="Freeform 133"/>
          <p:cNvSpPr>
            <a:spLocks/>
          </p:cNvSpPr>
          <p:nvPr/>
        </p:nvSpPr>
        <p:spPr bwMode="auto">
          <a:xfrm flipH="1">
            <a:off x="1214651" y="1667160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5" name="Group 134"/>
          <p:cNvGrpSpPr/>
          <p:nvPr/>
        </p:nvGrpSpPr>
        <p:grpSpPr>
          <a:xfrm flipH="1">
            <a:off x="1084146" y="1711489"/>
            <a:ext cx="764932" cy="2009314"/>
            <a:chOff x="4288499" y="3130610"/>
            <a:chExt cx="764932" cy="2009314"/>
          </a:xfrm>
          <a:solidFill>
            <a:schemeClr val="accent4"/>
          </a:solidFill>
        </p:grpSpPr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4416086" y="3428406"/>
              <a:ext cx="509757" cy="144107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4416086" y="313061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4288499" y="4819356"/>
              <a:ext cx="764932" cy="320568"/>
              <a:chOff x="8465776" y="4117494"/>
              <a:chExt cx="693213" cy="290513"/>
            </a:xfrm>
            <a:grpFill/>
          </p:grpSpPr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8809739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8582989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 flipH="1">
                <a:off x="8465776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157" name="Straight Connector 156"/>
          <p:cNvCxnSpPr/>
          <p:nvPr/>
        </p:nvCxnSpPr>
        <p:spPr>
          <a:xfrm flipH="1">
            <a:off x="948376" y="4033767"/>
            <a:ext cx="4385862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 flipH="1">
            <a:off x="5023668" y="3986390"/>
            <a:ext cx="111384" cy="111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9" name="Oval 158"/>
          <p:cNvSpPr/>
          <p:nvPr/>
        </p:nvSpPr>
        <p:spPr>
          <a:xfrm flipH="1">
            <a:off x="4293181" y="3986390"/>
            <a:ext cx="111384" cy="11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Oval 159"/>
          <p:cNvSpPr/>
          <p:nvPr/>
        </p:nvSpPr>
        <p:spPr>
          <a:xfrm flipH="1">
            <a:off x="3562692" y="3986390"/>
            <a:ext cx="111384" cy="111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Oval 160"/>
          <p:cNvSpPr/>
          <p:nvPr/>
        </p:nvSpPr>
        <p:spPr>
          <a:xfrm flipH="1">
            <a:off x="2852634" y="3986390"/>
            <a:ext cx="111384" cy="11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2" name="Oval 161"/>
          <p:cNvSpPr/>
          <p:nvPr/>
        </p:nvSpPr>
        <p:spPr>
          <a:xfrm flipH="1">
            <a:off x="2134989" y="3986390"/>
            <a:ext cx="111384" cy="111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3" name="Oval 162"/>
          <p:cNvSpPr/>
          <p:nvPr/>
        </p:nvSpPr>
        <p:spPr>
          <a:xfrm flipH="1">
            <a:off x="1413839" y="3986390"/>
            <a:ext cx="111384" cy="11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6" name="TextBox 165"/>
          <p:cNvSpPr txBox="1"/>
          <p:nvPr/>
        </p:nvSpPr>
        <p:spPr>
          <a:xfrm flipH="1">
            <a:off x="4848350" y="2644758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20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7" name="TextBox 166"/>
          <p:cNvSpPr txBox="1"/>
          <p:nvPr/>
        </p:nvSpPr>
        <p:spPr>
          <a:xfrm flipH="1">
            <a:off x="4107120" y="3085552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8" name="TextBox 167"/>
          <p:cNvSpPr txBox="1"/>
          <p:nvPr/>
        </p:nvSpPr>
        <p:spPr>
          <a:xfrm flipH="1">
            <a:off x="3392174" y="2149425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45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9" name="TextBox 168"/>
          <p:cNvSpPr txBox="1"/>
          <p:nvPr/>
        </p:nvSpPr>
        <p:spPr>
          <a:xfrm flipH="1">
            <a:off x="2678515" y="1469841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75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0" name="TextBox 169"/>
          <p:cNvSpPr txBox="1"/>
          <p:nvPr/>
        </p:nvSpPr>
        <p:spPr>
          <a:xfrm flipH="1">
            <a:off x="1890679" y="725422"/>
            <a:ext cx="591149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100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2" name="TextBox 171"/>
          <p:cNvSpPr txBox="1"/>
          <p:nvPr/>
        </p:nvSpPr>
        <p:spPr>
          <a:xfrm flipH="1">
            <a:off x="1227633" y="1888628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55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6" name="TextBox 175"/>
          <p:cNvSpPr txBox="1"/>
          <p:nvPr/>
        </p:nvSpPr>
        <p:spPr>
          <a:xfrm flipH="1">
            <a:off x="1204191" y="4091699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2020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flipH="1">
            <a:off x="1926143" y="4091699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2019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 flipH="1">
            <a:off x="2648095" y="4091699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 flipH="1">
            <a:off x="3360281" y="4091700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4079370" y="4091691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2016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 flipH="1">
            <a:off x="4805362" y="4091687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962044" y="5999018"/>
            <a:ext cx="2359742" cy="415637"/>
          </a:xfrm>
          <a:prstGeom prst="ellipse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 flipH="1">
            <a:off x="3596967" y="1525383"/>
            <a:ext cx="3033483" cy="4711400"/>
            <a:chOff x="7466013" y="2174875"/>
            <a:chExt cx="2255837" cy="3503613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9307513" y="3338513"/>
              <a:ext cx="177800" cy="142875"/>
            </a:xfrm>
            <a:custGeom>
              <a:avLst/>
              <a:gdLst>
                <a:gd name="T0" fmla="*/ 24 w 68"/>
                <a:gd name="T1" fmla="*/ 0 h 55"/>
                <a:gd name="T2" fmla="*/ 46 w 68"/>
                <a:gd name="T3" fmla="*/ 0 h 55"/>
                <a:gd name="T4" fmla="*/ 68 w 68"/>
                <a:gd name="T5" fmla="*/ 15 h 55"/>
                <a:gd name="T6" fmla="*/ 63 w 68"/>
                <a:gd name="T7" fmla="*/ 38 h 55"/>
                <a:gd name="T8" fmla="*/ 28 w 68"/>
                <a:gd name="T9" fmla="*/ 54 h 55"/>
                <a:gd name="T10" fmla="*/ 0 w 68"/>
                <a:gd name="T11" fmla="*/ 46 h 55"/>
                <a:gd name="T12" fmla="*/ 24 w 6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5">
                  <a:moveTo>
                    <a:pt x="24" y="0"/>
                  </a:moveTo>
                  <a:cubicBezTo>
                    <a:pt x="26" y="0"/>
                    <a:pt x="37" y="0"/>
                    <a:pt x="46" y="0"/>
                  </a:cubicBezTo>
                  <a:cubicBezTo>
                    <a:pt x="55" y="0"/>
                    <a:pt x="68" y="14"/>
                    <a:pt x="68" y="15"/>
                  </a:cubicBezTo>
                  <a:cubicBezTo>
                    <a:pt x="68" y="17"/>
                    <a:pt x="67" y="31"/>
                    <a:pt x="63" y="38"/>
                  </a:cubicBezTo>
                  <a:cubicBezTo>
                    <a:pt x="60" y="45"/>
                    <a:pt x="42" y="55"/>
                    <a:pt x="28" y="54"/>
                  </a:cubicBezTo>
                  <a:cubicBezTo>
                    <a:pt x="15" y="53"/>
                    <a:pt x="0" y="46"/>
                    <a:pt x="0" y="4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9393238" y="2673350"/>
              <a:ext cx="328612" cy="738188"/>
            </a:xfrm>
            <a:custGeom>
              <a:avLst/>
              <a:gdLst>
                <a:gd name="T0" fmla="*/ 122 w 126"/>
                <a:gd name="T1" fmla="*/ 0 h 284"/>
                <a:gd name="T2" fmla="*/ 0 w 126"/>
                <a:gd name="T3" fmla="*/ 279 h 284"/>
                <a:gd name="T4" fmla="*/ 8 w 126"/>
                <a:gd name="T5" fmla="*/ 284 h 284"/>
                <a:gd name="T6" fmla="*/ 126 w 126"/>
                <a:gd name="T7" fmla="*/ 2 h 284"/>
                <a:gd name="T8" fmla="*/ 122 w 12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84">
                  <a:moveTo>
                    <a:pt x="122" y="0"/>
                  </a:moveTo>
                  <a:cubicBezTo>
                    <a:pt x="116" y="12"/>
                    <a:pt x="0" y="279"/>
                    <a:pt x="0" y="279"/>
                  </a:cubicBezTo>
                  <a:cubicBezTo>
                    <a:pt x="8" y="284"/>
                    <a:pt x="8" y="284"/>
                    <a:pt x="8" y="284"/>
                  </a:cubicBezTo>
                  <a:cubicBezTo>
                    <a:pt x="126" y="2"/>
                    <a:pt x="126" y="2"/>
                    <a:pt x="126" y="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9453563" y="3276600"/>
              <a:ext cx="60325" cy="134938"/>
            </a:xfrm>
            <a:custGeom>
              <a:avLst/>
              <a:gdLst>
                <a:gd name="T0" fmla="*/ 21 w 23"/>
                <a:gd name="T1" fmla="*/ 30 h 52"/>
                <a:gd name="T2" fmla="*/ 7 w 23"/>
                <a:gd name="T3" fmla="*/ 1 h 52"/>
                <a:gd name="T4" fmla="*/ 8 w 23"/>
                <a:gd name="T5" fmla="*/ 36 h 52"/>
                <a:gd name="T6" fmla="*/ 20 w 23"/>
                <a:gd name="T7" fmla="*/ 46 h 52"/>
                <a:gd name="T8" fmla="*/ 21 w 23"/>
                <a:gd name="T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2">
                  <a:moveTo>
                    <a:pt x="21" y="30"/>
                  </a:moveTo>
                  <a:cubicBezTo>
                    <a:pt x="19" y="22"/>
                    <a:pt x="14" y="0"/>
                    <a:pt x="7" y="1"/>
                  </a:cubicBezTo>
                  <a:cubicBezTo>
                    <a:pt x="0" y="2"/>
                    <a:pt x="3" y="23"/>
                    <a:pt x="8" y="36"/>
                  </a:cubicBezTo>
                  <a:cubicBezTo>
                    <a:pt x="12" y="49"/>
                    <a:pt x="17" y="52"/>
                    <a:pt x="20" y="46"/>
                  </a:cubicBezTo>
                  <a:cubicBezTo>
                    <a:pt x="23" y="39"/>
                    <a:pt x="21" y="30"/>
                    <a:pt x="21" y="3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9299575" y="3249613"/>
              <a:ext cx="169862" cy="211138"/>
            </a:xfrm>
            <a:custGeom>
              <a:avLst/>
              <a:gdLst>
                <a:gd name="T0" fmla="*/ 0 w 65"/>
                <a:gd name="T1" fmla="*/ 81 h 81"/>
                <a:gd name="T2" fmla="*/ 19 w 65"/>
                <a:gd name="T3" fmla="*/ 27 h 81"/>
                <a:gd name="T4" fmla="*/ 60 w 65"/>
                <a:gd name="T5" fmla="*/ 10 h 81"/>
                <a:gd name="T6" fmla="*/ 34 w 65"/>
                <a:gd name="T7" fmla="*/ 36 h 81"/>
                <a:gd name="T8" fmla="*/ 33 w 65"/>
                <a:gd name="T9" fmla="*/ 55 h 81"/>
                <a:gd name="T10" fmla="*/ 0 w 65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81">
                  <a:moveTo>
                    <a:pt x="0" y="81"/>
                  </a:moveTo>
                  <a:cubicBezTo>
                    <a:pt x="3" y="69"/>
                    <a:pt x="19" y="27"/>
                    <a:pt x="19" y="27"/>
                  </a:cubicBezTo>
                  <a:cubicBezTo>
                    <a:pt x="19" y="27"/>
                    <a:pt x="55" y="0"/>
                    <a:pt x="60" y="10"/>
                  </a:cubicBezTo>
                  <a:cubicBezTo>
                    <a:pt x="65" y="20"/>
                    <a:pt x="34" y="36"/>
                    <a:pt x="34" y="36"/>
                  </a:cubicBezTo>
                  <a:cubicBezTo>
                    <a:pt x="34" y="36"/>
                    <a:pt x="36" y="43"/>
                    <a:pt x="33" y="55"/>
                  </a:cubicBezTo>
                  <a:cubicBezTo>
                    <a:pt x="30" y="68"/>
                    <a:pt x="0" y="81"/>
                    <a:pt x="0" y="81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9364663" y="3281363"/>
              <a:ext cx="96837" cy="146050"/>
            </a:xfrm>
            <a:custGeom>
              <a:avLst/>
              <a:gdLst>
                <a:gd name="T0" fmla="*/ 36 w 37"/>
                <a:gd name="T1" fmla="*/ 0 h 56"/>
                <a:gd name="T2" fmla="*/ 9 w 37"/>
                <a:gd name="T3" fmla="*/ 24 h 56"/>
                <a:gd name="T4" fmla="*/ 10 w 37"/>
                <a:gd name="T5" fmla="*/ 44 h 56"/>
                <a:gd name="T6" fmla="*/ 4 w 37"/>
                <a:gd name="T7" fmla="*/ 38 h 56"/>
                <a:gd name="T8" fmla="*/ 4 w 37"/>
                <a:gd name="T9" fmla="*/ 18 h 56"/>
                <a:gd name="T10" fmla="*/ 36 w 37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6">
                  <a:moveTo>
                    <a:pt x="36" y="0"/>
                  </a:moveTo>
                  <a:cubicBezTo>
                    <a:pt x="37" y="10"/>
                    <a:pt x="9" y="24"/>
                    <a:pt x="9" y="24"/>
                  </a:cubicBezTo>
                  <a:cubicBezTo>
                    <a:pt x="9" y="24"/>
                    <a:pt x="12" y="35"/>
                    <a:pt x="10" y="44"/>
                  </a:cubicBezTo>
                  <a:cubicBezTo>
                    <a:pt x="7" y="54"/>
                    <a:pt x="0" y="56"/>
                    <a:pt x="4" y="38"/>
                  </a:cubicBezTo>
                  <a:cubicBezTo>
                    <a:pt x="6" y="29"/>
                    <a:pt x="4" y="18"/>
                    <a:pt x="4" y="18"/>
                  </a:cubicBezTo>
                  <a:cubicBezTo>
                    <a:pt x="21" y="13"/>
                    <a:pt x="23" y="11"/>
                    <a:pt x="36" y="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9456738" y="3278188"/>
              <a:ext cx="33337" cy="101600"/>
            </a:xfrm>
            <a:custGeom>
              <a:avLst/>
              <a:gdLst>
                <a:gd name="T0" fmla="*/ 12 w 13"/>
                <a:gd name="T1" fmla="*/ 34 h 39"/>
                <a:gd name="T2" fmla="*/ 9 w 13"/>
                <a:gd name="T3" fmla="*/ 1 h 39"/>
                <a:gd name="T4" fmla="*/ 6 w 13"/>
                <a:gd name="T5" fmla="*/ 0 h 39"/>
                <a:gd name="T6" fmla="*/ 6 w 13"/>
                <a:gd name="T7" fmla="*/ 32 h 39"/>
                <a:gd name="T8" fmla="*/ 7 w 13"/>
                <a:gd name="T9" fmla="*/ 35 h 39"/>
                <a:gd name="T10" fmla="*/ 9 w 13"/>
                <a:gd name="T11" fmla="*/ 36 h 39"/>
                <a:gd name="T12" fmla="*/ 10 w 13"/>
                <a:gd name="T13" fmla="*/ 37 h 39"/>
                <a:gd name="T14" fmla="*/ 13 w 13"/>
                <a:gd name="T15" fmla="*/ 39 h 39"/>
                <a:gd name="T16" fmla="*/ 12 w 13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9">
                  <a:moveTo>
                    <a:pt x="12" y="34"/>
                  </a:moveTo>
                  <a:cubicBezTo>
                    <a:pt x="8" y="23"/>
                    <a:pt x="5" y="6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0" y="1"/>
                    <a:pt x="2" y="20"/>
                    <a:pt x="6" y="32"/>
                  </a:cubicBezTo>
                  <a:cubicBezTo>
                    <a:pt x="6" y="33"/>
                    <a:pt x="6" y="34"/>
                    <a:pt x="7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9" y="36"/>
                    <a:pt x="10" y="36"/>
                    <a:pt x="10" y="37"/>
                  </a:cubicBezTo>
                  <a:cubicBezTo>
                    <a:pt x="11" y="37"/>
                    <a:pt x="12" y="38"/>
                    <a:pt x="13" y="39"/>
                  </a:cubicBezTo>
                  <a:cubicBezTo>
                    <a:pt x="13" y="38"/>
                    <a:pt x="12" y="36"/>
                    <a:pt x="12" y="34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396413" y="3330575"/>
              <a:ext cx="109537" cy="88900"/>
            </a:xfrm>
            <a:custGeom>
              <a:avLst/>
              <a:gdLst>
                <a:gd name="T0" fmla="*/ 33 w 42"/>
                <a:gd name="T1" fmla="*/ 15 h 34"/>
                <a:gd name="T2" fmla="*/ 5 w 42"/>
                <a:gd name="T3" fmla="*/ 6 h 34"/>
                <a:gd name="T4" fmla="*/ 25 w 42"/>
                <a:gd name="T5" fmla="*/ 29 h 34"/>
                <a:gd name="T6" fmla="*/ 41 w 42"/>
                <a:gd name="T7" fmla="*/ 26 h 34"/>
                <a:gd name="T8" fmla="*/ 33 w 4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33" y="15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4"/>
                    <a:pt x="25" y="29"/>
                  </a:cubicBezTo>
                  <a:cubicBezTo>
                    <a:pt x="36" y="34"/>
                    <a:pt x="42" y="33"/>
                    <a:pt x="41" y="26"/>
                  </a:cubicBezTo>
                  <a:cubicBezTo>
                    <a:pt x="40" y="19"/>
                    <a:pt x="33" y="15"/>
                    <a:pt x="33" y="15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9398000" y="3343275"/>
              <a:ext cx="104775" cy="73025"/>
            </a:xfrm>
            <a:custGeom>
              <a:avLst/>
              <a:gdLst>
                <a:gd name="T0" fmla="*/ 27 w 40"/>
                <a:gd name="T1" fmla="*/ 20 h 28"/>
                <a:gd name="T2" fmla="*/ 6 w 40"/>
                <a:gd name="T3" fmla="*/ 0 h 28"/>
                <a:gd name="T4" fmla="*/ 4 w 40"/>
                <a:gd name="T5" fmla="*/ 1 h 28"/>
                <a:gd name="T6" fmla="*/ 12 w 40"/>
                <a:gd name="T7" fmla="*/ 17 h 28"/>
                <a:gd name="T8" fmla="*/ 23 w 40"/>
                <a:gd name="T9" fmla="*/ 23 h 28"/>
                <a:gd name="T10" fmla="*/ 24 w 40"/>
                <a:gd name="T11" fmla="*/ 24 h 28"/>
                <a:gd name="T12" fmla="*/ 28 w 40"/>
                <a:gd name="T13" fmla="*/ 25 h 28"/>
                <a:gd name="T14" fmla="*/ 40 w 40"/>
                <a:gd name="T15" fmla="*/ 23 h 28"/>
                <a:gd name="T16" fmla="*/ 30 w 40"/>
                <a:gd name="T17" fmla="*/ 21 h 28"/>
                <a:gd name="T18" fmla="*/ 27 w 40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8">
                  <a:moveTo>
                    <a:pt x="27" y="20"/>
                  </a:moveTo>
                  <a:cubicBezTo>
                    <a:pt x="18" y="15"/>
                    <a:pt x="6" y="6"/>
                    <a:pt x="6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0" y="5"/>
                    <a:pt x="5" y="12"/>
                    <a:pt x="12" y="17"/>
                  </a:cubicBezTo>
                  <a:cubicBezTo>
                    <a:pt x="16" y="19"/>
                    <a:pt x="19" y="22"/>
                    <a:pt x="23" y="23"/>
                  </a:cubicBezTo>
                  <a:cubicBezTo>
                    <a:pt x="23" y="23"/>
                    <a:pt x="23" y="24"/>
                    <a:pt x="24" y="24"/>
                  </a:cubicBezTo>
                  <a:cubicBezTo>
                    <a:pt x="25" y="24"/>
                    <a:pt x="27" y="25"/>
                    <a:pt x="28" y="25"/>
                  </a:cubicBezTo>
                  <a:cubicBezTo>
                    <a:pt x="35" y="28"/>
                    <a:pt x="40" y="27"/>
                    <a:pt x="40" y="23"/>
                  </a:cubicBezTo>
                  <a:cubicBezTo>
                    <a:pt x="38" y="23"/>
                    <a:pt x="34" y="23"/>
                    <a:pt x="30" y="21"/>
                  </a:cubicBezTo>
                  <a:cubicBezTo>
                    <a:pt x="29" y="21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9372600" y="3355975"/>
              <a:ext cx="109537" cy="85725"/>
            </a:xfrm>
            <a:custGeom>
              <a:avLst/>
              <a:gdLst>
                <a:gd name="T0" fmla="*/ 34 w 42"/>
                <a:gd name="T1" fmla="*/ 14 h 33"/>
                <a:gd name="T2" fmla="*/ 5 w 42"/>
                <a:gd name="T3" fmla="*/ 6 h 33"/>
                <a:gd name="T4" fmla="*/ 25 w 42"/>
                <a:gd name="T5" fmla="*/ 28 h 33"/>
                <a:gd name="T6" fmla="*/ 41 w 42"/>
                <a:gd name="T7" fmla="*/ 26 h 33"/>
                <a:gd name="T8" fmla="*/ 34 w 42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34" y="14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3"/>
                    <a:pt x="25" y="28"/>
                  </a:cubicBezTo>
                  <a:cubicBezTo>
                    <a:pt x="36" y="33"/>
                    <a:pt x="42" y="32"/>
                    <a:pt x="41" y="26"/>
                  </a:cubicBezTo>
                  <a:cubicBezTo>
                    <a:pt x="41" y="19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9377363" y="3367088"/>
              <a:ext cx="101600" cy="74613"/>
            </a:xfrm>
            <a:custGeom>
              <a:avLst/>
              <a:gdLst>
                <a:gd name="T0" fmla="*/ 27 w 39"/>
                <a:gd name="T1" fmla="*/ 20 h 29"/>
                <a:gd name="T2" fmla="*/ 6 w 39"/>
                <a:gd name="T3" fmla="*/ 0 h 29"/>
                <a:gd name="T4" fmla="*/ 3 w 39"/>
                <a:gd name="T5" fmla="*/ 2 h 29"/>
                <a:gd name="T6" fmla="*/ 12 w 39"/>
                <a:gd name="T7" fmla="*/ 18 h 29"/>
                <a:gd name="T8" fmla="*/ 22 w 39"/>
                <a:gd name="T9" fmla="*/ 24 h 29"/>
                <a:gd name="T10" fmla="*/ 23 w 39"/>
                <a:gd name="T11" fmla="*/ 24 h 29"/>
                <a:gd name="T12" fmla="*/ 27 w 39"/>
                <a:gd name="T13" fmla="*/ 26 h 29"/>
                <a:gd name="T14" fmla="*/ 39 w 39"/>
                <a:gd name="T15" fmla="*/ 23 h 29"/>
                <a:gd name="T16" fmla="*/ 29 w 39"/>
                <a:gd name="T17" fmla="*/ 22 h 29"/>
                <a:gd name="T18" fmla="*/ 27 w 39"/>
                <a:gd name="T1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9">
                  <a:moveTo>
                    <a:pt x="27" y="20"/>
                  </a:moveTo>
                  <a:cubicBezTo>
                    <a:pt x="17" y="16"/>
                    <a:pt x="5" y="7"/>
                    <a:pt x="6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0" y="6"/>
                    <a:pt x="5" y="12"/>
                    <a:pt x="12" y="18"/>
                  </a:cubicBezTo>
                  <a:cubicBezTo>
                    <a:pt x="15" y="20"/>
                    <a:pt x="19" y="22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4" y="25"/>
                    <a:pt x="26" y="26"/>
                    <a:pt x="27" y="26"/>
                  </a:cubicBezTo>
                  <a:cubicBezTo>
                    <a:pt x="35" y="29"/>
                    <a:pt x="39" y="28"/>
                    <a:pt x="39" y="23"/>
                  </a:cubicBezTo>
                  <a:cubicBezTo>
                    <a:pt x="37" y="24"/>
                    <a:pt x="34" y="23"/>
                    <a:pt x="29" y="22"/>
                  </a:cubicBezTo>
                  <a:cubicBezTo>
                    <a:pt x="28" y="21"/>
                    <a:pt x="28" y="21"/>
                    <a:pt x="27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9351963" y="3384550"/>
              <a:ext cx="109537" cy="85725"/>
            </a:xfrm>
            <a:custGeom>
              <a:avLst/>
              <a:gdLst>
                <a:gd name="T0" fmla="*/ 34 w 42"/>
                <a:gd name="T1" fmla="*/ 14 h 33"/>
                <a:gd name="T2" fmla="*/ 5 w 42"/>
                <a:gd name="T3" fmla="*/ 6 h 33"/>
                <a:gd name="T4" fmla="*/ 25 w 42"/>
                <a:gd name="T5" fmla="*/ 28 h 33"/>
                <a:gd name="T6" fmla="*/ 41 w 42"/>
                <a:gd name="T7" fmla="*/ 25 h 33"/>
                <a:gd name="T8" fmla="*/ 34 w 42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34" y="14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3"/>
                    <a:pt x="25" y="28"/>
                  </a:cubicBezTo>
                  <a:cubicBezTo>
                    <a:pt x="36" y="33"/>
                    <a:pt x="42" y="32"/>
                    <a:pt x="41" y="25"/>
                  </a:cubicBezTo>
                  <a:cubicBezTo>
                    <a:pt x="41" y="19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9348788" y="3395663"/>
              <a:ext cx="109537" cy="74613"/>
            </a:xfrm>
            <a:custGeom>
              <a:avLst/>
              <a:gdLst>
                <a:gd name="T0" fmla="*/ 30 w 42"/>
                <a:gd name="T1" fmla="*/ 20 h 29"/>
                <a:gd name="T2" fmla="*/ 9 w 42"/>
                <a:gd name="T3" fmla="*/ 0 h 29"/>
                <a:gd name="T4" fmla="*/ 6 w 42"/>
                <a:gd name="T5" fmla="*/ 2 h 29"/>
                <a:gd name="T6" fmla="*/ 25 w 42"/>
                <a:gd name="T7" fmla="*/ 24 h 29"/>
                <a:gd name="T8" fmla="*/ 26 w 42"/>
                <a:gd name="T9" fmla="*/ 24 h 29"/>
                <a:gd name="T10" fmla="*/ 30 w 42"/>
                <a:gd name="T11" fmla="*/ 26 h 29"/>
                <a:gd name="T12" fmla="*/ 42 w 42"/>
                <a:gd name="T13" fmla="*/ 23 h 29"/>
                <a:gd name="T14" fmla="*/ 32 w 42"/>
                <a:gd name="T15" fmla="*/ 21 h 29"/>
                <a:gd name="T16" fmla="*/ 30 w 42"/>
                <a:gd name="T1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9">
                  <a:moveTo>
                    <a:pt x="30" y="20"/>
                  </a:moveTo>
                  <a:cubicBezTo>
                    <a:pt x="20" y="16"/>
                    <a:pt x="8" y="6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0" y="9"/>
                    <a:pt x="20" y="21"/>
                    <a:pt x="25" y="24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7" y="25"/>
                    <a:pt x="29" y="25"/>
                    <a:pt x="30" y="26"/>
                  </a:cubicBezTo>
                  <a:cubicBezTo>
                    <a:pt x="37" y="29"/>
                    <a:pt x="42" y="28"/>
                    <a:pt x="42" y="23"/>
                  </a:cubicBezTo>
                  <a:cubicBezTo>
                    <a:pt x="40" y="24"/>
                    <a:pt x="37" y="23"/>
                    <a:pt x="32" y="21"/>
                  </a:cubicBezTo>
                  <a:cubicBezTo>
                    <a:pt x="31" y="21"/>
                    <a:pt x="30" y="21"/>
                    <a:pt x="30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064500" y="4297363"/>
              <a:ext cx="684212" cy="1298575"/>
            </a:xfrm>
            <a:custGeom>
              <a:avLst/>
              <a:gdLst>
                <a:gd name="T0" fmla="*/ 23 w 263"/>
                <a:gd name="T1" fmla="*/ 0 h 500"/>
                <a:gd name="T2" fmla="*/ 0 w 263"/>
                <a:gd name="T3" fmla="*/ 498 h 500"/>
                <a:gd name="T4" fmla="*/ 30 w 263"/>
                <a:gd name="T5" fmla="*/ 499 h 500"/>
                <a:gd name="T6" fmla="*/ 155 w 263"/>
                <a:gd name="T7" fmla="*/ 133 h 500"/>
                <a:gd name="T8" fmla="*/ 161 w 263"/>
                <a:gd name="T9" fmla="*/ 500 h 500"/>
                <a:gd name="T10" fmla="*/ 198 w 263"/>
                <a:gd name="T11" fmla="*/ 497 h 500"/>
                <a:gd name="T12" fmla="*/ 260 w 263"/>
                <a:gd name="T13" fmla="*/ 133 h 500"/>
                <a:gd name="T14" fmla="*/ 247 w 263"/>
                <a:gd name="T15" fmla="*/ 7 h 500"/>
                <a:gd name="T16" fmla="*/ 23 w 263"/>
                <a:gd name="T1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500">
                  <a:moveTo>
                    <a:pt x="23" y="0"/>
                  </a:moveTo>
                  <a:cubicBezTo>
                    <a:pt x="25" y="155"/>
                    <a:pt x="34" y="347"/>
                    <a:pt x="0" y="498"/>
                  </a:cubicBezTo>
                  <a:cubicBezTo>
                    <a:pt x="30" y="499"/>
                    <a:pt x="30" y="499"/>
                    <a:pt x="30" y="499"/>
                  </a:cubicBezTo>
                  <a:cubicBezTo>
                    <a:pt x="75" y="382"/>
                    <a:pt x="136" y="125"/>
                    <a:pt x="155" y="133"/>
                  </a:cubicBezTo>
                  <a:cubicBezTo>
                    <a:pt x="165" y="120"/>
                    <a:pt x="193" y="246"/>
                    <a:pt x="161" y="500"/>
                  </a:cubicBezTo>
                  <a:cubicBezTo>
                    <a:pt x="198" y="497"/>
                    <a:pt x="198" y="497"/>
                    <a:pt x="198" y="497"/>
                  </a:cubicBezTo>
                  <a:cubicBezTo>
                    <a:pt x="198" y="497"/>
                    <a:pt x="257" y="237"/>
                    <a:pt x="260" y="133"/>
                  </a:cubicBezTo>
                  <a:cubicBezTo>
                    <a:pt x="263" y="30"/>
                    <a:pt x="247" y="7"/>
                    <a:pt x="247" y="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8447088" y="5567363"/>
              <a:ext cx="317500" cy="111125"/>
            </a:xfrm>
            <a:custGeom>
              <a:avLst/>
              <a:gdLst>
                <a:gd name="T0" fmla="*/ 30 w 122"/>
                <a:gd name="T1" fmla="*/ 0 h 43"/>
                <a:gd name="T2" fmla="*/ 14 w 122"/>
                <a:gd name="T3" fmla="*/ 11 h 43"/>
                <a:gd name="T4" fmla="*/ 8 w 122"/>
                <a:gd name="T5" fmla="*/ 43 h 43"/>
                <a:gd name="T6" fmla="*/ 109 w 122"/>
                <a:gd name="T7" fmla="*/ 41 h 43"/>
                <a:gd name="T8" fmla="*/ 102 w 122"/>
                <a:gd name="T9" fmla="*/ 19 h 43"/>
                <a:gd name="T10" fmla="*/ 30 w 1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3">
                  <a:moveTo>
                    <a:pt x="30" y="0"/>
                  </a:moveTo>
                  <a:cubicBezTo>
                    <a:pt x="25" y="2"/>
                    <a:pt x="19" y="5"/>
                    <a:pt x="14" y="11"/>
                  </a:cubicBezTo>
                  <a:cubicBezTo>
                    <a:pt x="7" y="21"/>
                    <a:pt x="0" y="43"/>
                    <a:pt x="8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22" y="35"/>
                    <a:pt x="102" y="19"/>
                  </a:cubicBezTo>
                  <a:cubicBezTo>
                    <a:pt x="81" y="4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8024813" y="5567363"/>
              <a:ext cx="317500" cy="111125"/>
            </a:xfrm>
            <a:custGeom>
              <a:avLst/>
              <a:gdLst>
                <a:gd name="T0" fmla="*/ 31 w 122"/>
                <a:gd name="T1" fmla="*/ 0 h 43"/>
                <a:gd name="T2" fmla="*/ 15 w 122"/>
                <a:gd name="T3" fmla="*/ 11 h 43"/>
                <a:gd name="T4" fmla="*/ 9 w 122"/>
                <a:gd name="T5" fmla="*/ 43 h 43"/>
                <a:gd name="T6" fmla="*/ 110 w 122"/>
                <a:gd name="T7" fmla="*/ 41 h 43"/>
                <a:gd name="T8" fmla="*/ 102 w 122"/>
                <a:gd name="T9" fmla="*/ 19 h 43"/>
                <a:gd name="T10" fmla="*/ 31 w 1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3">
                  <a:moveTo>
                    <a:pt x="31" y="0"/>
                  </a:moveTo>
                  <a:cubicBezTo>
                    <a:pt x="26" y="2"/>
                    <a:pt x="19" y="5"/>
                    <a:pt x="15" y="11"/>
                  </a:cubicBezTo>
                  <a:cubicBezTo>
                    <a:pt x="7" y="21"/>
                    <a:pt x="0" y="43"/>
                    <a:pt x="9" y="43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41"/>
                    <a:pt x="122" y="35"/>
                    <a:pt x="102" y="19"/>
                  </a:cubicBezTo>
                  <a:cubicBezTo>
                    <a:pt x="82" y="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8153400" y="3292475"/>
              <a:ext cx="241300" cy="98425"/>
            </a:xfrm>
            <a:custGeom>
              <a:avLst/>
              <a:gdLst>
                <a:gd name="T0" fmla="*/ 93 w 93"/>
                <a:gd name="T1" fmla="*/ 22 h 38"/>
                <a:gd name="T2" fmla="*/ 84 w 93"/>
                <a:gd name="T3" fmla="*/ 0 h 38"/>
                <a:gd name="T4" fmla="*/ 0 w 93"/>
                <a:gd name="T5" fmla="*/ 9 h 38"/>
                <a:gd name="T6" fmla="*/ 0 w 93"/>
                <a:gd name="T7" fmla="*/ 38 h 38"/>
                <a:gd name="T8" fmla="*/ 93 w 93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8">
                  <a:moveTo>
                    <a:pt x="93" y="22"/>
                  </a:moveTo>
                  <a:cubicBezTo>
                    <a:pt x="92" y="18"/>
                    <a:pt x="84" y="0"/>
                    <a:pt x="8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93" y="2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8456613" y="3351213"/>
              <a:ext cx="919162" cy="527050"/>
            </a:xfrm>
            <a:custGeom>
              <a:avLst/>
              <a:gdLst>
                <a:gd name="T0" fmla="*/ 0 w 353"/>
                <a:gd name="T1" fmla="*/ 75 h 203"/>
                <a:gd name="T2" fmla="*/ 25 w 353"/>
                <a:gd name="T3" fmla="*/ 0 h 203"/>
                <a:gd name="T4" fmla="*/ 194 w 353"/>
                <a:gd name="T5" fmla="*/ 128 h 203"/>
                <a:gd name="T6" fmla="*/ 330 w 353"/>
                <a:gd name="T7" fmla="*/ 25 h 203"/>
                <a:gd name="T8" fmla="*/ 353 w 353"/>
                <a:gd name="T9" fmla="*/ 49 h 203"/>
                <a:gd name="T10" fmla="*/ 185 w 353"/>
                <a:gd name="T11" fmla="*/ 199 h 203"/>
                <a:gd name="T12" fmla="*/ 0 w 353"/>
                <a:gd name="T13" fmla="*/ 7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03">
                  <a:moveTo>
                    <a:pt x="0" y="75"/>
                  </a:moveTo>
                  <a:cubicBezTo>
                    <a:pt x="7" y="56"/>
                    <a:pt x="25" y="0"/>
                    <a:pt x="25" y="0"/>
                  </a:cubicBezTo>
                  <a:cubicBezTo>
                    <a:pt x="25" y="0"/>
                    <a:pt x="187" y="132"/>
                    <a:pt x="194" y="128"/>
                  </a:cubicBezTo>
                  <a:cubicBezTo>
                    <a:pt x="202" y="124"/>
                    <a:pt x="330" y="25"/>
                    <a:pt x="330" y="25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3" y="49"/>
                    <a:pt x="194" y="203"/>
                    <a:pt x="185" y="199"/>
                  </a:cubicBezTo>
                  <a:cubicBezTo>
                    <a:pt x="176" y="195"/>
                    <a:pt x="0" y="75"/>
                    <a:pt x="0" y="75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7662863" y="3411538"/>
              <a:ext cx="523875" cy="779463"/>
            </a:xfrm>
            <a:custGeom>
              <a:avLst/>
              <a:gdLst>
                <a:gd name="T0" fmla="*/ 180 w 201"/>
                <a:gd name="T1" fmla="*/ 38 h 300"/>
                <a:gd name="T2" fmla="*/ 137 w 201"/>
                <a:gd name="T3" fmla="*/ 0 h 300"/>
                <a:gd name="T4" fmla="*/ 37 w 201"/>
                <a:gd name="T5" fmla="*/ 145 h 300"/>
                <a:gd name="T6" fmla="*/ 29 w 201"/>
                <a:gd name="T7" fmla="*/ 215 h 300"/>
                <a:gd name="T8" fmla="*/ 190 w 201"/>
                <a:gd name="T9" fmla="*/ 300 h 300"/>
                <a:gd name="T10" fmla="*/ 201 w 201"/>
                <a:gd name="T11" fmla="*/ 271 h 300"/>
                <a:gd name="T12" fmla="*/ 82 w 201"/>
                <a:gd name="T13" fmla="*/ 176 h 300"/>
                <a:gd name="T14" fmla="*/ 180 w 201"/>
                <a:gd name="T15" fmla="*/ 3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300">
                  <a:moveTo>
                    <a:pt x="180" y="38"/>
                  </a:moveTo>
                  <a:cubicBezTo>
                    <a:pt x="173" y="32"/>
                    <a:pt x="137" y="0"/>
                    <a:pt x="137" y="0"/>
                  </a:cubicBezTo>
                  <a:cubicBezTo>
                    <a:pt x="137" y="0"/>
                    <a:pt x="54" y="121"/>
                    <a:pt x="37" y="145"/>
                  </a:cubicBezTo>
                  <a:cubicBezTo>
                    <a:pt x="19" y="169"/>
                    <a:pt x="0" y="200"/>
                    <a:pt x="29" y="215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1" y="271"/>
                    <a:pt x="201" y="271"/>
                    <a:pt x="201" y="271"/>
                  </a:cubicBezTo>
                  <a:cubicBezTo>
                    <a:pt x="82" y="176"/>
                    <a:pt x="82" y="176"/>
                    <a:pt x="82" y="176"/>
                  </a:cubicBezTo>
                  <a:lnTo>
                    <a:pt x="180" y="3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7840663" y="3570288"/>
              <a:ext cx="309562" cy="617538"/>
            </a:xfrm>
            <a:custGeom>
              <a:avLst/>
              <a:gdLst>
                <a:gd name="T0" fmla="*/ 91 w 119"/>
                <a:gd name="T1" fmla="*/ 223 h 238"/>
                <a:gd name="T2" fmla="*/ 119 w 119"/>
                <a:gd name="T3" fmla="*/ 238 h 238"/>
                <a:gd name="T4" fmla="*/ 119 w 119"/>
                <a:gd name="T5" fmla="*/ 199 h 238"/>
                <a:gd name="T6" fmla="*/ 14 w 119"/>
                <a:gd name="T7" fmla="*/ 115 h 238"/>
                <a:gd name="T8" fmla="*/ 80 w 119"/>
                <a:gd name="T9" fmla="*/ 22 h 238"/>
                <a:gd name="T10" fmla="*/ 72 w 119"/>
                <a:gd name="T11" fmla="*/ 0 h 238"/>
                <a:gd name="T12" fmla="*/ 1 w 119"/>
                <a:gd name="T13" fmla="*/ 115 h 238"/>
                <a:gd name="T14" fmla="*/ 92 w 119"/>
                <a:gd name="T15" fmla="*/ 193 h 238"/>
                <a:gd name="T16" fmla="*/ 91 w 119"/>
                <a:gd name="T17" fmla="*/ 2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8">
                  <a:moveTo>
                    <a:pt x="91" y="223"/>
                  </a:moveTo>
                  <a:cubicBezTo>
                    <a:pt x="119" y="238"/>
                    <a:pt x="119" y="238"/>
                    <a:pt x="119" y="238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3" y="106"/>
                    <a:pt x="1" y="115"/>
                  </a:cubicBezTo>
                  <a:cubicBezTo>
                    <a:pt x="0" y="124"/>
                    <a:pt x="92" y="193"/>
                    <a:pt x="92" y="19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8020050" y="3346450"/>
              <a:ext cx="725487" cy="1187450"/>
            </a:xfrm>
            <a:custGeom>
              <a:avLst/>
              <a:gdLst>
                <a:gd name="T0" fmla="*/ 0 w 279"/>
                <a:gd name="T1" fmla="*/ 25 h 457"/>
                <a:gd name="T2" fmla="*/ 20 w 279"/>
                <a:gd name="T3" fmla="*/ 172 h 457"/>
                <a:gd name="T4" fmla="*/ 29 w 279"/>
                <a:gd name="T5" fmla="*/ 333 h 457"/>
                <a:gd name="T6" fmla="*/ 32 w 279"/>
                <a:gd name="T7" fmla="*/ 388 h 457"/>
                <a:gd name="T8" fmla="*/ 276 w 279"/>
                <a:gd name="T9" fmla="*/ 360 h 457"/>
                <a:gd name="T10" fmla="*/ 256 w 279"/>
                <a:gd name="T11" fmla="*/ 182 h 457"/>
                <a:gd name="T12" fmla="*/ 193 w 279"/>
                <a:gd name="T13" fmla="*/ 2 h 457"/>
                <a:gd name="T14" fmla="*/ 0 w 279"/>
                <a:gd name="T15" fmla="*/ 2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457">
                  <a:moveTo>
                    <a:pt x="0" y="25"/>
                  </a:moveTo>
                  <a:cubicBezTo>
                    <a:pt x="0" y="25"/>
                    <a:pt x="14" y="137"/>
                    <a:pt x="20" y="172"/>
                  </a:cubicBezTo>
                  <a:cubicBezTo>
                    <a:pt x="27" y="208"/>
                    <a:pt x="27" y="295"/>
                    <a:pt x="29" y="333"/>
                  </a:cubicBezTo>
                  <a:cubicBezTo>
                    <a:pt x="31" y="371"/>
                    <a:pt x="32" y="388"/>
                    <a:pt x="32" y="388"/>
                  </a:cubicBezTo>
                  <a:cubicBezTo>
                    <a:pt x="20" y="402"/>
                    <a:pt x="279" y="457"/>
                    <a:pt x="276" y="360"/>
                  </a:cubicBezTo>
                  <a:cubicBezTo>
                    <a:pt x="275" y="328"/>
                    <a:pt x="271" y="255"/>
                    <a:pt x="256" y="182"/>
                  </a:cubicBezTo>
                  <a:cubicBezTo>
                    <a:pt x="236" y="85"/>
                    <a:pt x="193" y="2"/>
                    <a:pt x="193" y="2"/>
                  </a:cubicBezTo>
                  <a:cubicBezTo>
                    <a:pt x="103" y="0"/>
                    <a:pt x="89" y="0"/>
                    <a:pt x="0" y="25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8108950" y="3228975"/>
              <a:ext cx="314325" cy="223838"/>
            </a:xfrm>
            <a:custGeom>
              <a:avLst/>
              <a:gdLst>
                <a:gd name="T0" fmla="*/ 28 w 121"/>
                <a:gd name="T1" fmla="*/ 0 h 86"/>
                <a:gd name="T2" fmla="*/ 11 w 121"/>
                <a:gd name="T3" fmla="*/ 58 h 86"/>
                <a:gd name="T4" fmla="*/ 121 w 121"/>
                <a:gd name="T5" fmla="*/ 46 h 86"/>
                <a:gd name="T6" fmla="*/ 80 w 121"/>
                <a:gd name="T7" fmla="*/ 3 h 86"/>
                <a:gd name="T8" fmla="*/ 28 w 12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6">
                  <a:moveTo>
                    <a:pt x="28" y="0"/>
                  </a:moveTo>
                  <a:cubicBezTo>
                    <a:pt x="48" y="50"/>
                    <a:pt x="19" y="48"/>
                    <a:pt x="11" y="58"/>
                  </a:cubicBezTo>
                  <a:cubicBezTo>
                    <a:pt x="0" y="71"/>
                    <a:pt x="99" y="86"/>
                    <a:pt x="121" y="46"/>
                  </a:cubicBezTo>
                  <a:cubicBezTo>
                    <a:pt x="93" y="49"/>
                    <a:pt x="73" y="25"/>
                    <a:pt x="80" y="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7767638" y="3060700"/>
              <a:ext cx="280987" cy="220663"/>
            </a:xfrm>
            <a:custGeom>
              <a:avLst/>
              <a:gdLst>
                <a:gd name="T0" fmla="*/ 0 w 108"/>
                <a:gd name="T1" fmla="*/ 0 h 85"/>
                <a:gd name="T2" fmla="*/ 17 w 108"/>
                <a:gd name="T3" fmla="*/ 45 h 85"/>
                <a:gd name="T4" fmla="*/ 41 w 108"/>
                <a:gd name="T5" fmla="*/ 72 h 85"/>
                <a:gd name="T6" fmla="*/ 39 w 108"/>
                <a:gd name="T7" fmla="*/ 63 h 85"/>
                <a:gd name="T8" fmla="*/ 73 w 108"/>
                <a:gd name="T9" fmla="*/ 79 h 85"/>
                <a:gd name="T10" fmla="*/ 105 w 108"/>
                <a:gd name="T11" fmla="*/ 81 h 85"/>
                <a:gd name="T12" fmla="*/ 40 w 108"/>
                <a:gd name="T13" fmla="*/ 5 h 85"/>
                <a:gd name="T14" fmla="*/ 0 w 108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85">
                  <a:moveTo>
                    <a:pt x="0" y="0"/>
                  </a:moveTo>
                  <a:cubicBezTo>
                    <a:pt x="1" y="2"/>
                    <a:pt x="5" y="23"/>
                    <a:pt x="17" y="45"/>
                  </a:cubicBezTo>
                  <a:cubicBezTo>
                    <a:pt x="29" y="68"/>
                    <a:pt x="41" y="75"/>
                    <a:pt x="41" y="72"/>
                  </a:cubicBezTo>
                  <a:cubicBezTo>
                    <a:pt x="40" y="70"/>
                    <a:pt x="38" y="61"/>
                    <a:pt x="39" y="63"/>
                  </a:cubicBezTo>
                  <a:cubicBezTo>
                    <a:pt x="41" y="64"/>
                    <a:pt x="47" y="73"/>
                    <a:pt x="73" y="79"/>
                  </a:cubicBezTo>
                  <a:cubicBezTo>
                    <a:pt x="98" y="85"/>
                    <a:pt x="108" y="82"/>
                    <a:pt x="105" y="81"/>
                  </a:cubicBezTo>
                  <a:cubicBezTo>
                    <a:pt x="102" y="80"/>
                    <a:pt x="40" y="5"/>
                    <a:pt x="4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8404225" y="2468563"/>
              <a:ext cx="187325" cy="330200"/>
            </a:xfrm>
            <a:custGeom>
              <a:avLst/>
              <a:gdLst>
                <a:gd name="T0" fmla="*/ 25 w 72"/>
                <a:gd name="T1" fmla="*/ 0 h 127"/>
                <a:gd name="T2" fmla="*/ 64 w 72"/>
                <a:gd name="T3" fmla="*/ 53 h 127"/>
                <a:gd name="T4" fmla="*/ 54 w 72"/>
                <a:gd name="T5" fmla="*/ 125 h 127"/>
                <a:gd name="T6" fmla="*/ 0 w 72"/>
                <a:gd name="T7" fmla="*/ 13 h 127"/>
                <a:gd name="T8" fmla="*/ 25 w 72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7">
                  <a:moveTo>
                    <a:pt x="25" y="0"/>
                  </a:moveTo>
                  <a:cubicBezTo>
                    <a:pt x="27" y="2"/>
                    <a:pt x="57" y="27"/>
                    <a:pt x="64" y="53"/>
                  </a:cubicBezTo>
                  <a:cubicBezTo>
                    <a:pt x="72" y="79"/>
                    <a:pt x="54" y="127"/>
                    <a:pt x="54" y="125"/>
                  </a:cubicBezTo>
                  <a:cubicBezTo>
                    <a:pt x="54" y="122"/>
                    <a:pt x="0" y="13"/>
                    <a:pt x="0" y="1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7650163" y="2447925"/>
              <a:ext cx="960437" cy="895350"/>
            </a:xfrm>
            <a:custGeom>
              <a:avLst/>
              <a:gdLst>
                <a:gd name="T0" fmla="*/ 0 w 369"/>
                <a:gd name="T1" fmla="*/ 130 h 345"/>
                <a:gd name="T2" fmla="*/ 46 w 369"/>
                <a:gd name="T3" fmla="*/ 254 h 345"/>
                <a:gd name="T4" fmla="*/ 78 w 369"/>
                <a:gd name="T5" fmla="*/ 261 h 345"/>
                <a:gd name="T6" fmla="*/ 106 w 369"/>
                <a:gd name="T7" fmla="*/ 302 h 345"/>
                <a:gd name="T8" fmla="*/ 341 w 369"/>
                <a:gd name="T9" fmla="*/ 268 h 345"/>
                <a:gd name="T10" fmla="*/ 360 w 369"/>
                <a:gd name="T11" fmla="*/ 168 h 345"/>
                <a:gd name="T12" fmla="*/ 344 w 369"/>
                <a:gd name="T13" fmla="*/ 133 h 345"/>
                <a:gd name="T14" fmla="*/ 335 w 369"/>
                <a:gd name="T15" fmla="*/ 62 h 345"/>
                <a:gd name="T16" fmla="*/ 279 w 369"/>
                <a:gd name="T17" fmla="*/ 10 h 345"/>
                <a:gd name="T18" fmla="*/ 46 w 369"/>
                <a:gd name="T19" fmla="*/ 53 h 345"/>
                <a:gd name="T20" fmla="*/ 0 w 369"/>
                <a:gd name="T21" fmla="*/ 13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345">
                  <a:moveTo>
                    <a:pt x="0" y="130"/>
                  </a:moveTo>
                  <a:cubicBezTo>
                    <a:pt x="0" y="130"/>
                    <a:pt x="36" y="239"/>
                    <a:pt x="46" y="254"/>
                  </a:cubicBezTo>
                  <a:cubicBezTo>
                    <a:pt x="55" y="269"/>
                    <a:pt x="78" y="261"/>
                    <a:pt x="78" y="261"/>
                  </a:cubicBezTo>
                  <a:cubicBezTo>
                    <a:pt x="78" y="261"/>
                    <a:pt x="82" y="288"/>
                    <a:pt x="106" y="302"/>
                  </a:cubicBezTo>
                  <a:cubicBezTo>
                    <a:pt x="180" y="345"/>
                    <a:pt x="281" y="333"/>
                    <a:pt x="341" y="268"/>
                  </a:cubicBezTo>
                  <a:cubicBezTo>
                    <a:pt x="366" y="240"/>
                    <a:pt x="369" y="194"/>
                    <a:pt x="360" y="168"/>
                  </a:cubicBezTo>
                  <a:cubicBezTo>
                    <a:pt x="351" y="142"/>
                    <a:pt x="344" y="133"/>
                    <a:pt x="344" y="133"/>
                  </a:cubicBezTo>
                  <a:cubicBezTo>
                    <a:pt x="344" y="133"/>
                    <a:pt x="346" y="89"/>
                    <a:pt x="335" y="62"/>
                  </a:cubicBezTo>
                  <a:cubicBezTo>
                    <a:pt x="325" y="35"/>
                    <a:pt x="315" y="20"/>
                    <a:pt x="279" y="10"/>
                  </a:cubicBezTo>
                  <a:cubicBezTo>
                    <a:pt x="243" y="0"/>
                    <a:pt x="90" y="23"/>
                    <a:pt x="46" y="53"/>
                  </a:cubicBezTo>
                  <a:cubicBezTo>
                    <a:pt x="3" y="8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8334375" y="2722563"/>
              <a:ext cx="193675" cy="88900"/>
            </a:xfrm>
            <a:custGeom>
              <a:avLst/>
              <a:gdLst>
                <a:gd name="T0" fmla="*/ 0 w 74"/>
                <a:gd name="T1" fmla="*/ 31 h 34"/>
                <a:gd name="T2" fmla="*/ 34 w 74"/>
                <a:gd name="T3" fmla="*/ 6 h 34"/>
                <a:gd name="T4" fmla="*/ 71 w 74"/>
                <a:gd name="T5" fmla="*/ 14 h 34"/>
                <a:gd name="T6" fmla="*/ 0 w 74"/>
                <a:gd name="T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34">
                  <a:moveTo>
                    <a:pt x="0" y="31"/>
                  </a:moveTo>
                  <a:cubicBezTo>
                    <a:pt x="1" y="23"/>
                    <a:pt x="13" y="12"/>
                    <a:pt x="34" y="6"/>
                  </a:cubicBezTo>
                  <a:cubicBezTo>
                    <a:pt x="55" y="0"/>
                    <a:pt x="74" y="5"/>
                    <a:pt x="71" y="14"/>
                  </a:cubicBezTo>
                  <a:cubicBezTo>
                    <a:pt x="31" y="16"/>
                    <a:pt x="0" y="34"/>
                    <a:pt x="0" y="3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7466013" y="2174875"/>
              <a:ext cx="1225550" cy="960438"/>
            </a:xfrm>
            <a:custGeom>
              <a:avLst/>
              <a:gdLst>
                <a:gd name="T0" fmla="*/ 157 w 471"/>
                <a:gd name="T1" fmla="*/ 272 h 370"/>
                <a:gd name="T2" fmla="*/ 171 w 471"/>
                <a:gd name="T3" fmla="*/ 324 h 370"/>
                <a:gd name="T4" fmla="*/ 159 w 471"/>
                <a:gd name="T5" fmla="*/ 322 h 370"/>
                <a:gd name="T6" fmla="*/ 133 w 471"/>
                <a:gd name="T7" fmla="*/ 299 h 370"/>
                <a:gd name="T8" fmla="*/ 96 w 471"/>
                <a:gd name="T9" fmla="*/ 317 h 370"/>
                <a:gd name="T10" fmla="*/ 131 w 471"/>
                <a:gd name="T11" fmla="*/ 370 h 370"/>
                <a:gd name="T12" fmla="*/ 64 w 471"/>
                <a:gd name="T13" fmla="*/ 213 h 370"/>
                <a:gd name="T14" fmla="*/ 339 w 471"/>
                <a:gd name="T15" fmla="*/ 47 h 370"/>
                <a:gd name="T16" fmla="*/ 334 w 471"/>
                <a:gd name="T17" fmla="*/ 69 h 370"/>
                <a:gd name="T18" fmla="*/ 413 w 471"/>
                <a:gd name="T19" fmla="*/ 0 h 370"/>
                <a:gd name="T20" fmla="*/ 381 w 471"/>
                <a:gd name="T21" fmla="*/ 189 h 370"/>
                <a:gd name="T22" fmla="*/ 401 w 471"/>
                <a:gd name="T23" fmla="*/ 184 h 370"/>
                <a:gd name="T24" fmla="*/ 160 w 471"/>
                <a:gd name="T25" fmla="*/ 244 h 370"/>
                <a:gd name="T26" fmla="*/ 157 w 471"/>
                <a:gd name="T27" fmla="*/ 27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1" h="370">
                  <a:moveTo>
                    <a:pt x="157" y="272"/>
                  </a:moveTo>
                  <a:cubicBezTo>
                    <a:pt x="157" y="274"/>
                    <a:pt x="169" y="305"/>
                    <a:pt x="171" y="324"/>
                  </a:cubicBezTo>
                  <a:cubicBezTo>
                    <a:pt x="173" y="336"/>
                    <a:pt x="160" y="321"/>
                    <a:pt x="159" y="322"/>
                  </a:cubicBezTo>
                  <a:cubicBezTo>
                    <a:pt x="156" y="322"/>
                    <a:pt x="133" y="299"/>
                    <a:pt x="133" y="299"/>
                  </a:cubicBezTo>
                  <a:cubicBezTo>
                    <a:pt x="133" y="299"/>
                    <a:pt x="104" y="296"/>
                    <a:pt x="96" y="317"/>
                  </a:cubicBezTo>
                  <a:cubicBezTo>
                    <a:pt x="87" y="338"/>
                    <a:pt x="131" y="370"/>
                    <a:pt x="131" y="370"/>
                  </a:cubicBezTo>
                  <a:cubicBezTo>
                    <a:pt x="98" y="369"/>
                    <a:pt x="0" y="254"/>
                    <a:pt x="64" y="213"/>
                  </a:cubicBezTo>
                  <a:cubicBezTo>
                    <a:pt x="92" y="13"/>
                    <a:pt x="274" y="118"/>
                    <a:pt x="339" y="47"/>
                  </a:cubicBezTo>
                  <a:cubicBezTo>
                    <a:pt x="339" y="62"/>
                    <a:pt x="331" y="70"/>
                    <a:pt x="334" y="69"/>
                  </a:cubicBezTo>
                  <a:cubicBezTo>
                    <a:pt x="349" y="62"/>
                    <a:pt x="374" y="55"/>
                    <a:pt x="413" y="0"/>
                  </a:cubicBezTo>
                  <a:cubicBezTo>
                    <a:pt x="471" y="139"/>
                    <a:pt x="371" y="190"/>
                    <a:pt x="381" y="189"/>
                  </a:cubicBezTo>
                  <a:cubicBezTo>
                    <a:pt x="390" y="188"/>
                    <a:pt x="401" y="184"/>
                    <a:pt x="401" y="184"/>
                  </a:cubicBezTo>
                  <a:cubicBezTo>
                    <a:pt x="387" y="245"/>
                    <a:pt x="203" y="243"/>
                    <a:pt x="160" y="244"/>
                  </a:cubicBezTo>
                  <a:lnTo>
                    <a:pt x="157" y="27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7673975" y="2870200"/>
              <a:ext cx="227012" cy="280988"/>
            </a:xfrm>
            <a:custGeom>
              <a:avLst/>
              <a:gdLst>
                <a:gd name="T0" fmla="*/ 9 w 87"/>
                <a:gd name="T1" fmla="*/ 44 h 108"/>
                <a:gd name="T2" fmla="*/ 26 w 87"/>
                <a:gd name="T3" fmla="*/ 84 h 108"/>
                <a:gd name="T4" fmla="*/ 64 w 87"/>
                <a:gd name="T5" fmla="*/ 106 h 108"/>
                <a:gd name="T6" fmla="*/ 85 w 87"/>
                <a:gd name="T7" fmla="*/ 72 h 108"/>
                <a:gd name="T8" fmla="*/ 9 w 87"/>
                <a:gd name="T9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8">
                  <a:moveTo>
                    <a:pt x="9" y="44"/>
                  </a:moveTo>
                  <a:cubicBezTo>
                    <a:pt x="0" y="58"/>
                    <a:pt x="14" y="72"/>
                    <a:pt x="26" y="84"/>
                  </a:cubicBezTo>
                  <a:cubicBezTo>
                    <a:pt x="38" y="96"/>
                    <a:pt x="45" y="108"/>
                    <a:pt x="64" y="106"/>
                  </a:cubicBezTo>
                  <a:cubicBezTo>
                    <a:pt x="81" y="104"/>
                    <a:pt x="87" y="87"/>
                    <a:pt x="85" y="72"/>
                  </a:cubicBezTo>
                  <a:cubicBezTo>
                    <a:pt x="80" y="39"/>
                    <a:pt x="37" y="0"/>
                    <a:pt x="9" y="4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7713663" y="2959100"/>
              <a:ext cx="160337" cy="195263"/>
            </a:xfrm>
            <a:custGeom>
              <a:avLst/>
              <a:gdLst>
                <a:gd name="T0" fmla="*/ 2 w 62"/>
                <a:gd name="T1" fmla="*/ 19 h 75"/>
                <a:gd name="T2" fmla="*/ 59 w 62"/>
                <a:gd name="T3" fmla="*/ 42 h 75"/>
                <a:gd name="T4" fmla="*/ 49 w 62"/>
                <a:gd name="T5" fmla="*/ 29 h 75"/>
                <a:gd name="T6" fmla="*/ 46 w 62"/>
                <a:gd name="T7" fmla="*/ 14 h 75"/>
                <a:gd name="T8" fmla="*/ 31 w 62"/>
                <a:gd name="T9" fmla="*/ 3 h 75"/>
                <a:gd name="T10" fmla="*/ 2 w 62"/>
                <a:gd name="T1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5">
                  <a:moveTo>
                    <a:pt x="2" y="19"/>
                  </a:moveTo>
                  <a:cubicBezTo>
                    <a:pt x="0" y="49"/>
                    <a:pt x="62" y="75"/>
                    <a:pt x="59" y="42"/>
                  </a:cubicBezTo>
                  <a:cubicBezTo>
                    <a:pt x="58" y="29"/>
                    <a:pt x="57" y="36"/>
                    <a:pt x="49" y="29"/>
                  </a:cubicBezTo>
                  <a:cubicBezTo>
                    <a:pt x="40" y="22"/>
                    <a:pt x="46" y="21"/>
                    <a:pt x="46" y="14"/>
                  </a:cubicBezTo>
                  <a:cubicBezTo>
                    <a:pt x="45" y="8"/>
                    <a:pt x="35" y="4"/>
                    <a:pt x="31" y="3"/>
                  </a:cubicBezTo>
                  <a:cubicBezTo>
                    <a:pt x="19" y="0"/>
                    <a:pt x="3" y="3"/>
                    <a:pt x="2" y="19"/>
                  </a:cubicBezTo>
                  <a:close/>
                </a:path>
              </a:pathLst>
            </a:custGeom>
            <a:solidFill>
              <a:srgbClr val="E8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8186738" y="3041650"/>
              <a:ext cx="241300" cy="146050"/>
            </a:xfrm>
            <a:custGeom>
              <a:avLst/>
              <a:gdLst>
                <a:gd name="T0" fmla="*/ 89 w 93"/>
                <a:gd name="T1" fmla="*/ 0 h 56"/>
                <a:gd name="T2" fmla="*/ 60 w 93"/>
                <a:gd name="T3" fmla="*/ 49 h 56"/>
                <a:gd name="T4" fmla="*/ 0 w 93"/>
                <a:gd name="T5" fmla="*/ 25 h 56"/>
                <a:gd name="T6" fmla="*/ 89 w 93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6">
                  <a:moveTo>
                    <a:pt x="89" y="0"/>
                  </a:moveTo>
                  <a:cubicBezTo>
                    <a:pt x="89" y="3"/>
                    <a:pt x="93" y="42"/>
                    <a:pt x="60" y="49"/>
                  </a:cubicBezTo>
                  <a:cubicBezTo>
                    <a:pt x="27" y="56"/>
                    <a:pt x="0" y="25"/>
                    <a:pt x="0" y="25"/>
                  </a:cubicBezTo>
                  <a:cubicBezTo>
                    <a:pt x="24" y="31"/>
                    <a:pt x="75" y="18"/>
                    <a:pt x="89" y="0"/>
                  </a:cubicBez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4"/>
            <p:cNvSpPr>
              <a:spLocks noChangeArrowheads="1"/>
            </p:cNvSpPr>
            <p:nvPr/>
          </p:nvSpPr>
          <p:spPr bwMode="auto">
            <a:xfrm>
              <a:off x="8105775" y="2878138"/>
              <a:ext cx="65087" cy="109538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5"/>
            <p:cNvSpPr>
              <a:spLocks noChangeArrowheads="1"/>
            </p:cNvSpPr>
            <p:nvPr/>
          </p:nvSpPr>
          <p:spPr bwMode="auto">
            <a:xfrm>
              <a:off x="8418513" y="2811463"/>
              <a:ext cx="65087" cy="106363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8240713" y="2889250"/>
              <a:ext cx="193675" cy="220663"/>
            </a:xfrm>
            <a:custGeom>
              <a:avLst/>
              <a:gdLst>
                <a:gd name="T0" fmla="*/ 11 w 74"/>
                <a:gd name="T1" fmla="*/ 0 h 85"/>
                <a:gd name="T2" fmla="*/ 73 w 74"/>
                <a:gd name="T3" fmla="*/ 34 h 85"/>
                <a:gd name="T4" fmla="*/ 11 w 7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85">
                  <a:moveTo>
                    <a:pt x="11" y="0"/>
                  </a:moveTo>
                  <a:cubicBezTo>
                    <a:pt x="46" y="44"/>
                    <a:pt x="74" y="19"/>
                    <a:pt x="73" y="34"/>
                  </a:cubicBezTo>
                  <a:cubicBezTo>
                    <a:pt x="68" y="59"/>
                    <a:pt x="0" y="85"/>
                    <a:pt x="11" y="0"/>
                  </a:cubicBezTo>
                  <a:close/>
                </a:path>
              </a:pathLst>
            </a:custGeom>
            <a:solidFill>
              <a:srgbClr val="F9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8016875" y="2795588"/>
              <a:ext cx="193675" cy="88900"/>
            </a:xfrm>
            <a:custGeom>
              <a:avLst/>
              <a:gdLst>
                <a:gd name="T0" fmla="*/ 1 w 74"/>
                <a:gd name="T1" fmla="*/ 31 h 34"/>
                <a:gd name="T2" fmla="*/ 35 w 74"/>
                <a:gd name="T3" fmla="*/ 6 h 34"/>
                <a:gd name="T4" fmla="*/ 71 w 74"/>
                <a:gd name="T5" fmla="*/ 14 h 34"/>
                <a:gd name="T6" fmla="*/ 1 w 74"/>
                <a:gd name="T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34">
                  <a:moveTo>
                    <a:pt x="1" y="31"/>
                  </a:moveTo>
                  <a:cubicBezTo>
                    <a:pt x="1" y="23"/>
                    <a:pt x="14" y="12"/>
                    <a:pt x="35" y="6"/>
                  </a:cubicBezTo>
                  <a:cubicBezTo>
                    <a:pt x="56" y="0"/>
                    <a:pt x="74" y="5"/>
                    <a:pt x="71" y="14"/>
                  </a:cubicBezTo>
                  <a:cubicBezTo>
                    <a:pt x="31" y="15"/>
                    <a:pt x="0" y="34"/>
                    <a:pt x="1" y="3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8251825" y="3382963"/>
              <a:ext cx="119062" cy="85725"/>
            </a:xfrm>
            <a:custGeom>
              <a:avLst/>
              <a:gdLst>
                <a:gd name="T0" fmla="*/ 41 w 46"/>
                <a:gd name="T1" fmla="*/ 0 h 33"/>
                <a:gd name="T2" fmla="*/ 15 w 46"/>
                <a:gd name="T3" fmla="*/ 2 h 33"/>
                <a:gd name="T4" fmla="*/ 1 w 46"/>
                <a:gd name="T5" fmla="*/ 6 h 33"/>
                <a:gd name="T6" fmla="*/ 0 w 46"/>
                <a:gd name="T7" fmla="*/ 25 h 33"/>
                <a:gd name="T8" fmla="*/ 16 w 46"/>
                <a:gd name="T9" fmla="*/ 33 h 33"/>
                <a:gd name="T10" fmla="*/ 37 w 46"/>
                <a:gd name="T11" fmla="*/ 32 h 33"/>
                <a:gd name="T12" fmla="*/ 46 w 46"/>
                <a:gd name="T13" fmla="*/ 15 h 33"/>
                <a:gd name="T14" fmla="*/ 41 w 46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3">
                  <a:moveTo>
                    <a:pt x="41" y="0"/>
                  </a:moveTo>
                  <a:cubicBezTo>
                    <a:pt x="37" y="2"/>
                    <a:pt x="15" y="2"/>
                    <a:pt x="15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8118475" y="3314700"/>
              <a:ext cx="171450" cy="161925"/>
            </a:xfrm>
            <a:custGeom>
              <a:avLst/>
              <a:gdLst>
                <a:gd name="T0" fmla="*/ 66 w 66"/>
                <a:gd name="T1" fmla="*/ 28 h 62"/>
                <a:gd name="T2" fmla="*/ 49 w 66"/>
                <a:gd name="T3" fmla="*/ 60 h 62"/>
                <a:gd name="T4" fmla="*/ 0 w 66"/>
                <a:gd name="T5" fmla="*/ 27 h 62"/>
                <a:gd name="T6" fmla="*/ 13 w 66"/>
                <a:gd name="T7" fmla="*/ 0 h 62"/>
                <a:gd name="T8" fmla="*/ 66 w 66"/>
                <a:gd name="T9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2">
                  <a:moveTo>
                    <a:pt x="66" y="28"/>
                  </a:moveTo>
                  <a:cubicBezTo>
                    <a:pt x="66" y="28"/>
                    <a:pt x="50" y="62"/>
                    <a:pt x="49" y="60"/>
                  </a:cubicBezTo>
                  <a:cubicBezTo>
                    <a:pt x="48" y="58"/>
                    <a:pt x="0" y="27"/>
                    <a:pt x="0" y="27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66" y="28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8329613" y="3292475"/>
              <a:ext cx="104775" cy="163513"/>
            </a:xfrm>
            <a:custGeom>
              <a:avLst/>
              <a:gdLst>
                <a:gd name="T0" fmla="*/ 0 w 40"/>
                <a:gd name="T1" fmla="*/ 36 h 63"/>
                <a:gd name="T2" fmla="*/ 17 w 40"/>
                <a:gd name="T3" fmla="*/ 61 h 63"/>
                <a:gd name="T4" fmla="*/ 40 w 40"/>
                <a:gd name="T5" fmla="*/ 22 h 63"/>
                <a:gd name="T6" fmla="*/ 16 w 40"/>
                <a:gd name="T7" fmla="*/ 0 h 63"/>
                <a:gd name="T8" fmla="*/ 0 w 40"/>
                <a:gd name="T9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3">
                  <a:moveTo>
                    <a:pt x="0" y="36"/>
                  </a:moveTo>
                  <a:cubicBezTo>
                    <a:pt x="1" y="38"/>
                    <a:pt x="17" y="63"/>
                    <a:pt x="17" y="61"/>
                  </a:cubicBezTo>
                  <a:cubicBezTo>
                    <a:pt x="16" y="58"/>
                    <a:pt x="40" y="22"/>
                    <a:pt x="40" y="22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8293100" y="3435350"/>
              <a:ext cx="223837" cy="973138"/>
            </a:xfrm>
            <a:custGeom>
              <a:avLst/>
              <a:gdLst>
                <a:gd name="T0" fmla="*/ 7 w 86"/>
                <a:gd name="T1" fmla="*/ 0 h 375"/>
                <a:gd name="T2" fmla="*/ 0 w 86"/>
                <a:gd name="T3" fmla="*/ 13 h 375"/>
                <a:gd name="T4" fmla="*/ 7 w 86"/>
                <a:gd name="T5" fmla="*/ 317 h 375"/>
                <a:gd name="T6" fmla="*/ 52 w 86"/>
                <a:gd name="T7" fmla="*/ 373 h 375"/>
                <a:gd name="T8" fmla="*/ 86 w 86"/>
                <a:gd name="T9" fmla="*/ 317 h 375"/>
                <a:gd name="T10" fmla="*/ 21 w 86"/>
                <a:gd name="T11" fmla="*/ 12 h 375"/>
                <a:gd name="T12" fmla="*/ 7 w 86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75">
                  <a:moveTo>
                    <a:pt x="7" y="0"/>
                  </a:moveTo>
                  <a:cubicBezTo>
                    <a:pt x="6" y="1"/>
                    <a:pt x="0" y="13"/>
                    <a:pt x="0" y="13"/>
                  </a:cubicBezTo>
                  <a:cubicBezTo>
                    <a:pt x="7" y="317"/>
                    <a:pt x="7" y="317"/>
                    <a:pt x="7" y="317"/>
                  </a:cubicBezTo>
                  <a:cubicBezTo>
                    <a:pt x="7" y="317"/>
                    <a:pt x="51" y="375"/>
                    <a:pt x="52" y="373"/>
                  </a:cubicBezTo>
                  <a:cubicBezTo>
                    <a:pt x="53" y="370"/>
                    <a:pt x="86" y="317"/>
                    <a:pt x="86" y="317"/>
                  </a:cubicBezTo>
                  <a:cubicBezTo>
                    <a:pt x="21" y="12"/>
                    <a:pt x="21" y="12"/>
                    <a:pt x="21" y="1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8137525" y="2889250"/>
              <a:ext cx="22225" cy="44450"/>
            </a:xfrm>
            <a:custGeom>
              <a:avLst/>
              <a:gdLst>
                <a:gd name="T0" fmla="*/ 4 w 9"/>
                <a:gd name="T1" fmla="*/ 0 h 17"/>
                <a:gd name="T2" fmla="*/ 9 w 9"/>
                <a:gd name="T3" fmla="*/ 9 h 17"/>
                <a:gd name="T4" fmla="*/ 5 w 9"/>
                <a:gd name="T5" fmla="*/ 17 h 17"/>
                <a:gd name="T6" fmla="*/ 1 w 9"/>
                <a:gd name="T7" fmla="*/ 9 h 17"/>
                <a:gd name="T8" fmla="*/ 4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cubicBezTo>
                    <a:pt x="6" y="0"/>
                    <a:pt x="8" y="4"/>
                    <a:pt x="9" y="9"/>
                  </a:cubicBezTo>
                  <a:cubicBezTo>
                    <a:pt x="9" y="13"/>
                    <a:pt x="8" y="17"/>
                    <a:pt x="5" y="17"/>
                  </a:cubicBezTo>
                  <a:cubicBezTo>
                    <a:pt x="3" y="17"/>
                    <a:pt x="1" y="13"/>
                    <a:pt x="1" y="9"/>
                  </a:cubicBezTo>
                  <a:cubicBezTo>
                    <a:pt x="0" y="4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auto">
            <a:xfrm>
              <a:off x="8448675" y="2824163"/>
              <a:ext cx="23812" cy="44450"/>
            </a:xfrm>
            <a:custGeom>
              <a:avLst/>
              <a:gdLst>
                <a:gd name="T0" fmla="*/ 3 w 9"/>
                <a:gd name="T1" fmla="*/ 0 h 17"/>
                <a:gd name="T2" fmla="*/ 8 w 9"/>
                <a:gd name="T3" fmla="*/ 9 h 17"/>
                <a:gd name="T4" fmla="*/ 5 w 9"/>
                <a:gd name="T5" fmla="*/ 17 h 17"/>
                <a:gd name="T6" fmla="*/ 0 w 9"/>
                <a:gd name="T7" fmla="*/ 9 h 17"/>
                <a:gd name="T8" fmla="*/ 3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3" y="0"/>
                  </a:moveTo>
                  <a:cubicBezTo>
                    <a:pt x="6" y="0"/>
                    <a:pt x="8" y="4"/>
                    <a:pt x="8" y="9"/>
                  </a:cubicBezTo>
                  <a:cubicBezTo>
                    <a:pt x="9" y="13"/>
                    <a:pt x="7" y="17"/>
                    <a:pt x="5" y="17"/>
                  </a:cubicBezTo>
                  <a:cubicBezTo>
                    <a:pt x="3" y="17"/>
                    <a:pt x="1" y="13"/>
                    <a:pt x="0" y="9"/>
                  </a:cubicBezTo>
                  <a:cubicBezTo>
                    <a:pt x="0" y="4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auto">
            <a:xfrm>
              <a:off x="8602663" y="3460750"/>
              <a:ext cx="773112" cy="417513"/>
            </a:xfrm>
            <a:custGeom>
              <a:avLst/>
              <a:gdLst>
                <a:gd name="T0" fmla="*/ 18 w 297"/>
                <a:gd name="T1" fmla="*/ 83 h 161"/>
                <a:gd name="T2" fmla="*/ 129 w 297"/>
                <a:gd name="T3" fmla="*/ 157 h 161"/>
                <a:gd name="T4" fmla="*/ 297 w 297"/>
                <a:gd name="T5" fmla="*/ 7 h 161"/>
                <a:gd name="T6" fmla="*/ 290 w 297"/>
                <a:gd name="T7" fmla="*/ 0 h 161"/>
                <a:gd name="T8" fmla="*/ 285 w 297"/>
                <a:gd name="T9" fmla="*/ 4 h 161"/>
                <a:gd name="T10" fmla="*/ 132 w 297"/>
                <a:gd name="T11" fmla="*/ 139 h 161"/>
                <a:gd name="T12" fmla="*/ 0 w 297"/>
                <a:gd name="T13" fmla="*/ 30 h 161"/>
                <a:gd name="T14" fmla="*/ 18 w 297"/>
                <a:gd name="T15" fmla="*/ 8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161">
                  <a:moveTo>
                    <a:pt x="18" y="83"/>
                  </a:moveTo>
                  <a:cubicBezTo>
                    <a:pt x="67" y="117"/>
                    <a:pt x="124" y="155"/>
                    <a:pt x="129" y="157"/>
                  </a:cubicBezTo>
                  <a:cubicBezTo>
                    <a:pt x="138" y="161"/>
                    <a:pt x="297" y="7"/>
                    <a:pt x="297" y="7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88" y="1"/>
                    <a:pt x="287" y="3"/>
                    <a:pt x="285" y="4"/>
                  </a:cubicBezTo>
                  <a:cubicBezTo>
                    <a:pt x="249" y="36"/>
                    <a:pt x="136" y="137"/>
                    <a:pt x="132" y="139"/>
                  </a:cubicBezTo>
                  <a:cubicBezTo>
                    <a:pt x="129" y="140"/>
                    <a:pt x="29" y="55"/>
                    <a:pt x="0" y="30"/>
                  </a:cubicBezTo>
                  <a:cubicBezTo>
                    <a:pt x="6" y="46"/>
                    <a:pt x="12" y="64"/>
                    <a:pt x="18" y="83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auto">
            <a:xfrm>
              <a:off x="8186738" y="3057525"/>
              <a:ext cx="223837" cy="84138"/>
            </a:xfrm>
            <a:custGeom>
              <a:avLst/>
              <a:gdLst>
                <a:gd name="T0" fmla="*/ 83 w 86"/>
                <a:gd name="T1" fmla="*/ 0 h 32"/>
                <a:gd name="T2" fmla="*/ 0 w 86"/>
                <a:gd name="T3" fmla="*/ 19 h 32"/>
                <a:gd name="T4" fmla="*/ 15 w 86"/>
                <a:gd name="T5" fmla="*/ 32 h 32"/>
                <a:gd name="T6" fmla="*/ 84 w 86"/>
                <a:gd name="T7" fmla="*/ 11 h 32"/>
                <a:gd name="T8" fmla="*/ 83 w 8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2">
                  <a:moveTo>
                    <a:pt x="83" y="0"/>
                  </a:moveTo>
                  <a:cubicBezTo>
                    <a:pt x="64" y="15"/>
                    <a:pt x="21" y="25"/>
                    <a:pt x="0" y="19"/>
                  </a:cubicBezTo>
                  <a:cubicBezTo>
                    <a:pt x="0" y="19"/>
                    <a:pt x="5" y="25"/>
                    <a:pt x="15" y="32"/>
                  </a:cubicBezTo>
                  <a:cubicBezTo>
                    <a:pt x="37" y="30"/>
                    <a:pt x="78" y="22"/>
                    <a:pt x="84" y="11"/>
                  </a:cubicBezTo>
                  <a:cubicBezTo>
                    <a:pt x="86" y="9"/>
                    <a:pt x="84" y="4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auto">
            <a:xfrm>
              <a:off x="7632700" y="2174875"/>
              <a:ext cx="962025" cy="552450"/>
            </a:xfrm>
            <a:custGeom>
              <a:avLst/>
              <a:gdLst>
                <a:gd name="T0" fmla="*/ 275 w 370"/>
                <a:gd name="T1" fmla="*/ 47 h 213"/>
                <a:gd name="T2" fmla="*/ 0 w 370"/>
                <a:gd name="T3" fmla="*/ 213 h 213"/>
                <a:gd name="T4" fmla="*/ 55 w 370"/>
                <a:gd name="T5" fmla="*/ 130 h 213"/>
                <a:gd name="T6" fmla="*/ 203 w 370"/>
                <a:gd name="T7" fmla="*/ 98 h 213"/>
                <a:gd name="T8" fmla="*/ 250 w 370"/>
                <a:gd name="T9" fmla="*/ 77 h 213"/>
                <a:gd name="T10" fmla="*/ 242 w 370"/>
                <a:gd name="T11" fmla="*/ 97 h 213"/>
                <a:gd name="T12" fmla="*/ 346 w 370"/>
                <a:gd name="T13" fmla="*/ 21 h 213"/>
                <a:gd name="T14" fmla="*/ 366 w 370"/>
                <a:gd name="T15" fmla="*/ 100 h 213"/>
                <a:gd name="T16" fmla="*/ 349 w 370"/>
                <a:gd name="T17" fmla="*/ 0 h 213"/>
                <a:gd name="T18" fmla="*/ 270 w 370"/>
                <a:gd name="T19" fmla="*/ 69 h 213"/>
                <a:gd name="T20" fmla="*/ 275 w 370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213">
                  <a:moveTo>
                    <a:pt x="275" y="47"/>
                  </a:moveTo>
                  <a:cubicBezTo>
                    <a:pt x="210" y="118"/>
                    <a:pt x="28" y="13"/>
                    <a:pt x="0" y="213"/>
                  </a:cubicBezTo>
                  <a:cubicBezTo>
                    <a:pt x="0" y="213"/>
                    <a:pt x="18" y="162"/>
                    <a:pt x="55" y="130"/>
                  </a:cubicBezTo>
                  <a:cubicBezTo>
                    <a:pt x="92" y="98"/>
                    <a:pt x="176" y="104"/>
                    <a:pt x="203" y="98"/>
                  </a:cubicBezTo>
                  <a:cubicBezTo>
                    <a:pt x="231" y="92"/>
                    <a:pt x="250" y="77"/>
                    <a:pt x="250" y="7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77" y="98"/>
                    <a:pt x="318" y="75"/>
                    <a:pt x="346" y="21"/>
                  </a:cubicBezTo>
                  <a:cubicBezTo>
                    <a:pt x="354" y="43"/>
                    <a:pt x="368" y="62"/>
                    <a:pt x="366" y="100"/>
                  </a:cubicBezTo>
                  <a:cubicBezTo>
                    <a:pt x="370" y="73"/>
                    <a:pt x="366" y="40"/>
                    <a:pt x="349" y="0"/>
                  </a:cubicBezTo>
                  <a:cubicBezTo>
                    <a:pt x="310" y="55"/>
                    <a:pt x="285" y="62"/>
                    <a:pt x="270" y="69"/>
                  </a:cubicBezTo>
                  <a:cubicBezTo>
                    <a:pt x="267" y="70"/>
                    <a:pt x="275" y="62"/>
                    <a:pt x="275" y="47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51234" y="1447481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6627877" y="148573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8683" y="1854768"/>
            <a:ext cx="2513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CHART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SHAPE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57785" y="3607967"/>
            <a:ext cx="4323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Chart 141"/>
          <p:cNvGraphicFramePr/>
          <p:nvPr>
            <p:extLst>
              <p:ext uri="{D42A27DB-BD31-4B8C-83A1-F6EECF244321}">
                <p14:modId xmlns:p14="http://schemas.microsoft.com/office/powerpoint/2010/main" val="3952052844"/>
              </p:ext>
            </p:extLst>
          </p:nvPr>
        </p:nvGraphicFramePr>
        <p:xfrm>
          <a:off x="1456640" y="768927"/>
          <a:ext cx="10109564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3" name="Rectangle 142"/>
          <p:cNvSpPr/>
          <p:nvPr/>
        </p:nvSpPr>
        <p:spPr>
          <a:xfrm>
            <a:off x="1655023" y="4693566"/>
            <a:ext cx="8881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Freeform 13"/>
          <p:cNvSpPr>
            <a:spLocks noEditPoints="1"/>
          </p:cNvSpPr>
          <p:nvPr/>
        </p:nvSpPr>
        <p:spPr bwMode="auto">
          <a:xfrm>
            <a:off x="5969356" y="580087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2" grpId="0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99859" y="3182879"/>
            <a:ext cx="5178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 smtClean="0">
                <a:solidFill>
                  <a:schemeClr val="accent1"/>
                </a:solidFill>
                <a:latin typeface="+mj-lt"/>
              </a:rPr>
              <a:t>THANKS FOR YOUR</a:t>
            </a:r>
          </a:p>
          <a:p>
            <a:pPr algn="ctr"/>
            <a:r>
              <a:rPr lang="en-US" sz="3200" spc="600" dirty="0" smtClean="0">
                <a:solidFill>
                  <a:schemeClr val="accent1"/>
                </a:solidFill>
                <a:latin typeface="+mj-lt"/>
              </a:rPr>
              <a:t>ATTENTON</a:t>
            </a:r>
            <a:endParaRPr lang="en-US" sz="3200" spc="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059458" y="4602638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9839" y="-412436"/>
            <a:ext cx="10212324" cy="7682872"/>
            <a:chOff x="2432790" y="730250"/>
            <a:chExt cx="7132330" cy="5365750"/>
          </a:xfrm>
          <a:solidFill>
            <a:schemeClr val="bg2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70019" y="3053151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 smtClean="0">
                <a:solidFill>
                  <a:schemeClr val="bg1"/>
                </a:solidFill>
                <a:latin typeface="+mj-lt"/>
              </a:rPr>
              <a:t>CORPORATE</a:t>
            </a:r>
            <a:endParaRPr lang="en-US" sz="360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1885" y="3709645"/>
            <a:ext cx="222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PRESENTATION TEMPLATES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1127" y="3808858"/>
            <a:ext cx="4702016" cy="144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0209" y="3779362"/>
            <a:ext cx="4702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generated Lorem Ipsum is therefore always free from repetition, injected humor, or non-characteristic words. Contrary to popular belief It has roots in a piece of classical Latin literature from 45 BC. There are many variations of passages of Lorem Ipsum available, 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32" y="1886542"/>
            <a:ext cx="3671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983" y="1536334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209626" y="1574591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33" name="Group 32"/>
          <p:cNvGrpSpPr/>
          <p:nvPr/>
        </p:nvGrpSpPr>
        <p:grpSpPr>
          <a:xfrm>
            <a:off x="5081786" y="-353292"/>
            <a:ext cx="7665515" cy="7685641"/>
            <a:chOff x="4437550" y="-353292"/>
            <a:chExt cx="7665515" cy="7685641"/>
          </a:xfrm>
          <a:solidFill>
            <a:schemeClr val="accent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12619" y="3618806"/>
            <a:ext cx="345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long established fact that a reader will be distracted by the readable content of a page when looking at its layout.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617" y="1764970"/>
            <a:ext cx="3948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EXECUTIVE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PERSON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168" y="1357683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3110172"/>
            <a:ext cx="9543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200" dirty="0" smtClean="0"/>
              <a:t>Lorem </a:t>
            </a:r>
            <a:r>
              <a:rPr lang="en-US" sz="1200" dirty="0"/>
              <a:t>Ipsum comes from sections 1.10.32 and 1.10.33 of "de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Bonorum</a:t>
            </a:r>
            <a:r>
              <a:rPr lang="en-US" sz="1200" dirty="0"/>
              <a:t> et </a:t>
            </a:r>
            <a:r>
              <a:rPr lang="en-US" sz="1200" dirty="0" err="1"/>
              <a:t>Malorum</a:t>
            </a:r>
            <a:r>
              <a:rPr lang="en-US" sz="1200" dirty="0"/>
              <a:t>" (The Extremes of Good and Evil) by Cicero, written in 45 BC. This book is a treatise on the theory of ethics, very popular during the Renaissance. The first line of Lorem Ipsum, "Lorem ipsum dolor sit </a:t>
            </a:r>
            <a:r>
              <a:rPr lang="en-US" sz="1200" dirty="0" err="1"/>
              <a:t>amet</a:t>
            </a:r>
            <a:r>
              <a:rPr lang="en-US" sz="1200" dirty="0"/>
              <a:t>..", comes from a line in section </a:t>
            </a:r>
            <a:r>
              <a:rPr lang="en-US" sz="1200" dirty="0" smtClean="0"/>
              <a:t>1.10.32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200" dirty="0" smtClean="0"/>
              <a:t>It </a:t>
            </a:r>
            <a:r>
              <a:rPr lang="en-US" sz="1200" dirty="0"/>
              <a:t>is a long established fact that a reader will be distracted by the readable content of a page when looking at its layout. The point of using Lorem Ipsum is that it has a more-or-less normal distribution of letters, as opposed to using </a:t>
            </a:r>
            <a:endParaRPr lang="en-US" sz="1200" dirty="0" smtClean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1200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200" dirty="0" smtClean="0"/>
              <a:t>'Content </a:t>
            </a:r>
            <a:r>
              <a:rPr lang="en-US" sz="1200" dirty="0"/>
              <a:t>here, content here', making it look like readable English. Many desktop publishing packages and web page editors now use Lorem Ipsum as their default model text, and a search for 'lorem ipsum' 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126" y="1058388"/>
            <a:ext cx="3977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NUMMERIC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9677" y="651101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526320" y="6893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1679268" y="-279432"/>
            <a:ext cx="7964187" cy="4566135"/>
            <a:chOff x="2037184" y="1360110"/>
            <a:chExt cx="10466670" cy="6000891"/>
          </a:xfrm>
          <a:solidFill>
            <a:schemeClr val="accent1"/>
          </a:solidFill>
        </p:grpSpPr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741025" y="556899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519316" y="6135213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037184" y="4437530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2101644" y="5462710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655023" y="4582730"/>
            <a:ext cx="8881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5969356" y="5690034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TextBox 18"/>
          <p:cNvSpPr txBox="1"/>
          <p:nvPr/>
        </p:nvSpPr>
        <p:spPr>
          <a:xfrm>
            <a:off x="3540109" y="2836305"/>
            <a:ext cx="5639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kern="0" spc="5000" dirty="0" smtClean="0">
                <a:solidFill>
                  <a:schemeClr val="bg1"/>
                </a:solidFill>
                <a:latin typeface="+mj-lt"/>
              </a:rPr>
              <a:t>BREAK</a:t>
            </a:r>
            <a:endParaRPr lang="en-US" sz="5400" kern="0" spc="5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58399" y="112476"/>
            <a:ext cx="8979993" cy="6310024"/>
            <a:chOff x="3123072" y="173005"/>
            <a:chExt cx="8979993" cy="6310024"/>
          </a:xfrm>
          <a:solidFill>
            <a:schemeClr val="bg1"/>
          </a:solidFill>
        </p:grpSpPr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10630162" y="2128381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23072" y="20567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0386239" y="5322932"/>
              <a:ext cx="316455" cy="316455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720638" y="318084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588970" y="5673823"/>
              <a:ext cx="806513" cy="809206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315978" y="4051069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1998" y="4059826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</a:rPr>
              <a:t>2018 CORPORATE PRESENTATION TEMPLATE</a:t>
            </a:r>
            <a:endParaRPr lang="en-US" sz="11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5" name="Group 14"/>
          <p:cNvGrpSpPr/>
          <p:nvPr/>
        </p:nvGrpSpPr>
        <p:grpSpPr>
          <a:xfrm>
            <a:off x="1679268" y="-279432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3391" y="3742490"/>
            <a:ext cx="34227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TEXT</a:t>
            </a: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52277" y="391316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3332163"/>
            <a:ext cx="6927" cy="35258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3391" y="4958785"/>
            <a:ext cx="4121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6373" y="3742490"/>
            <a:ext cx="34227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TEXT</a:t>
            </a: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6545259" y="391316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76373" y="4958785"/>
            <a:ext cx="4121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TextBox 11"/>
          <p:cNvSpPr txBox="1"/>
          <p:nvPr/>
        </p:nvSpPr>
        <p:spPr>
          <a:xfrm>
            <a:off x="2135039" y="4554316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8" name="TextBox 63"/>
          <p:cNvSpPr txBox="1"/>
          <p:nvPr/>
        </p:nvSpPr>
        <p:spPr>
          <a:xfrm>
            <a:off x="2485294" y="4856073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57"/>
          <p:cNvSpPr txBox="1"/>
          <p:nvPr/>
        </p:nvSpPr>
        <p:spPr>
          <a:xfrm>
            <a:off x="5223491" y="4554316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2" name="TextBox 64"/>
          <p:cNvSpPr txBox="1"/>
          <p:nvPr/>
        </p:nvSpPr>
        <p:spPr>
          <a:xfrm>
            <a:off x="5395819" y="4856073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43" name="TextBox 11"/>
          <p:cNvSpPr txBox="1"/>
          <p:nvPr/>
        </p:nvSpPr>
        <p:spPr>
          <a:xfrm>
            <a:off x="8153041" y="4554316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4" name="TextBox 63"/>
          <p:cNvSpPr txBox="1"/>
          <p:nvPr/>
        </p:nvSpPr>
        <p:spPr>
          <a:xfrm>
            <a:off x="8460817" y="4856073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2643856" y="5583581"/>
            <a:ext cx="222606" cy="222347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3036193" y="5583322"/>
            <a:ext cx="222347" cy="222606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>
            <a:off x="3432634" y="5583322"/>
            <a:ext cx="222606" cy="222606"/>
          </a:xfrm>
          <a:custGeom>
            <a:avLst/>
            <a:gdLst>
              <a:gd name="T0" fmla="*/ 345 w 360"/>
              <a:gd name="T1" fmla="*/ 206 h 360"/>
              <a:gd name="T2" fmla="*/ 347 w 360"/>
              <a:gd name="T3" fmla="*/ 180 h 360"/>
              <a:gd name="T4" fmla="*/ 180 w 360"/>
              <a:gd name="T5" fmla="*/ 13 h 360"/>
              <a:gd name="T6" fmla="*/ 154 w 360"/>
              <a:gd name="T7" fmla="*/ 15 h 360"/>
              <a:gd name="T8" fmla="*/ 101 w 360"/>
              <a:gd name="T9" fmla="*/ 0 h 360"/>
              <a:gd name="T10" fmla="*/ 0 w 360"/>
              <a:gd name="T11" fmla="*/ 101 h 360"/>
              <a:gd name="T12" fmla="*/ 15 w 360"/>
              <a:gd name="T13" fmla="*/ 154 h 360"/>
              <a:gd name="T14" fmla="*/ 13 w 360"/>
              <a:gd name="T15" fmla="*/ 180 h 360"/>
              <a:gd name="T16" fmla="*/ 180 w 360"/>
              <a:gd name="T17" fmla="*/ 347 h 360"/>
              <a:gd name="T18" fmla="*/ 206 w 360"/>
              <a:gd name="T19" fmla="*/ 345 h 360"/>
              <a:gd name="T20" fmla="*/ 259 w 360"/>
              <a:gd name="T21" fmla="*/ 360 h 360"/>
              <a:gd name="T22" fmla="*/ 360 w 360"/>
              <a:gd name="T23" fmla="*/ 259 h 360"/>
              <a:gd name="T24" fmla="*/ 345 w 360"/>
              <a:gd name="T25" fmla="*/ 206 h 360"/>
              <a:gd name="T26" fmla="*/ 259 w 360"/>
              <a:gd name="T27" fmla="*/ 256 h 360"/>
              <a:gd name="T28" fmla="*/ 228 w 360"/>
              <a:gd name="T29" fmla="*/ 280 h 360"/>
              <a:gd name="T30" fmla="*/ 180 w 360"/>
              <a:gd name="T31" fmla="*/ 288 h 360"/>
              <a:gd name="T32" fmla="*/ 125 w 360"/>
              <a:gd name="T33" fmla="*/ 277 h 360"/>
              <a:gd name="T34" fmla="*/ 100 w 360"/>
              <a:gd name="T35" fmla="*/ 254 h 360"/>
              <a:gd name="T36" fmla="*/ 90 w 360"/>
              <a:gd name="T37" fmla="*/ 227 h 360"/>
              <a:gd name="T38" fmla="*/ 96 w 360"/>
              <a:gd name="T39" fmla="*/ 213 h 360"/>
              <a:gd name="T40" fmla="*/ 111 w 360"/>
              <a:gd name="T41" fmla="*/ 207 h 360"/>
              <a:gd name="T42" fmla="*/ 124 w 360"/>
              <a:gd name="T43" fmla="*/ 212 h 360"/>
              <a:gd name="T44" fmla="*/ 133 w 360"/>
              <a:gd name="T45" fmla="*/ 225 h 360"/>
              <a:gd name="T46" fmla="*/ 142 w 360"/>
              <a:gd name="T47" fmla="*/ 241 h 360"/>
              <a:gd name="T48" fmla="*/ 155 w 360"/>
              <a:gd name="T49" fmla="*/ 252 h 360"/>
              <a:gd name="T50" fmla="*/ 179 w 360"/>
              <a:gd name="T51" fmla="*/ 256 h 360"/>
              <a:gd name="T52" fmla="*/ 211 w 360"/>
              <a:gd name="T53" fmla="*/ 247 h 360"/>
              <a:gd name="T54" fmla="*/ 224 w 360"/>
              <a:gd name="T55" fmla="*/ 226 h 360"/>
              <a:gd name="T56" fmla="*/ 217 w 360"/>
              <a:gd name="T57" fmla="*/ 210 h 360"/>
              <a:gd name="T58" fmla="*/ 200 w 360"/>
              <a:gd name="T59" fmla="*/ 200 h 360"/>
              <a:gd name="T60" fmla="*/ 171 w 360"/>
              <a:gd name="T61" fmla="*/ 193 h 360"/>
              <a:gd name="T62" fmla="*/ 130 w 360"/>
              <a:gd name="T63" fmla="*/ 181 h 360"/>
              <a:gd name="T64" fmla="*/ 104 w 360"/>
              <a:gd name="T65" fmla="*/ 161 h 360"/>
              <a:gd name="T66" fmla="*/ 94 w 360"/>
              <a:gd name="T67" fmla="*/ 131 h 360"/>
              <a:gd name="T68" fmla="*/ 105 w 360"/>
              <a:gd name="T69" fmla="*/ 100 h 360"/>
              <a:gd name="T70" fmla="*/ 134 w 360"/>
              <a:gd name="T71" fmla="*/ 79 h 360"/>
              <a:gd name="T72" fmla="*/ 179 w 360"/>
              <a:gd name="T73" fmla="*/ 72 h 360"/>
              <a:gd name="T74" fmla="*/ 215 w 360"/>
              <a:gd name="T75" fmla="*/ 77 h 360"/>
              <a:gd name="T76" fmla="*/ 241 w 360"/>
              <a:gd name="T77" fmla="*/ 89 h 360"/>
              <a:gd name="T78" fmla="*/ 255 w 360"/>
              <a:gd name="T79" fmla="*/ 106 h 360"/>
              <a:gd name="T80" fmla="*/ 260 w 360"/>
              <a:gd name="T81" fmla="*/ 123 h 360"/>
              <a:gd name="T82" fmla="*/ 254 w 360"/>
              <a:gd name="T83" fmla="*/ 137 h 360"/>
              <a:gd name="T84" fmla="*/ 239 w 360"/>
              <a:gd name="T85" fmla="*/ 144 h 360"/>
              <a:gd name="T86" fmla="*/ 227 w 360"/>
              <a:gd name="T87" fmla="*/ 140 h 360"/>
              <a:gd name="T88" fmla="*/ 218 w 360"/>
              <a:gd name="T89" fmla="*/ 128 h 360"/>
              <a:gd name="T90" fmla="*/ 203 w 360"/>
              <a:gd name="T91" fmla="*/ 110 h 360"/>
              <a:gd name="T92" fmla="*/ 176 w 360"/>
              <a:gd name="T93" fmla="*/ 103 h 360"/>
              <a:gd name="T94" fmla="*/ 148 w 360"/>
              <a:gd name="T95" fmla="*/ 110 h 360"/>
              <a:gd name="T96" fmla="*/ 138 w 360"/>
              <a:gd name="T97" fmla="*/ 127 h 360"/>
              <a:gd name="T98" fmla="*/ 141 w 360"/>
              <a:gd name="T99" fmla="*/ 137 h 360"/>
              <a:gd name="T100" fmla="*/ 151 w 360"/>
              <a:gd name="T101" fmla="*/ 145 h 360"/>
              <a:gd name="T102" fmla="*/ 164 w 360"/>
              <a:gd name="T103" fmla="*/ 150 h 360"/>
              <a:gd name="T104" fmla="*/ 186 w 360"/>
              <a:gd name="T105" fmla="*/ 155 h 360"/>
              <a:gd name="T106" fmla="*/ 220 w 360"/>
              <a:gd name="T107" fmla="*/ 164 h 360"/>
              <a:gd name="T108" fmla="*/ 247 w 360"/>
              <a:gd name="T109" fmla="*/ 176 h 360"/>
              <a:gd name="T110" fmla="*/ 264 w 360"/>
              <a:gd name="T111" fmla="*/ 195 h 360"/>
              <a:gd name="T112" fmla="*/ 270 w 360"/>
              <a:gd name="T113" fmla="*/ 222 h 360"/>
              <a:gd name="T114" fmla="*/ 259 w 360"/>
              <a:gd name="T115" fmla="*/ 2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0" h="360">
                <a:moveTo>
                  <a:pt x="345" y="206"/>
                </a:moveTo>
                <a:cubicBezTo>
                  <a:pt x="346" y="198"/>
                  <a:pt x="347" y="189"/>
                  <a:pt x="347" y="180"/>
                </a:cubicBezTo>
                <a:cubicBezTo>
                  <a:pt x="347" y="88"/>
                  <a:pt x="272" y="13"/>
                  <a:pt x="180" y="13"/>
                </a:cubicBezTo>
                <a:cubicBezTo>
                  <a:pt x="171" y="13"/>
                  <a:pt x="162" y="14"/>
                  <a:pt x="154" y="15"/>
                </a:cubicBezTo>
                <a:cubicBezTo>
                  <a:pt x="139" y="6"/>
                  <a:pt x="120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120"/>
                  <a:pt x="6" y="139"/>
                  <a:pt x="15" y="154"/>
                </a:cubicBezTo>
                <a:cubicBezTo>
                  <a:pt x="14" y="163"/>
                  <a:pt x="13" y="171"/>
                  <a:pt x="13" y="180"/>
                </a:cubicBezTo>
                <a:cubicBezTo>
                  <a:pt x="13" y="272"/>
                  <a:pt x="88" y="347"/>
                  <a:pt x="180" y="347"/>
                </a:cubicBezTo>
                <a:cubicBezTo>
                  <a:pt x="189" y="347"/>
                  <a:pt x="198" y="346"/>
                  <a:pt x="206" y="345"/>
                </a:cubicBezTo>
                <a:cubicBezTo>
                  <a:pt x="221" y="355"/>
                  <a:pt x="240" y="360"/>
                  <a:pt x="259" y="360"/>
                </a:cubicBezTo>
                <a:cubicBezTo>
                  <a:pt x="315" y="360"/>
                  <a:pt x="360" y="315"/>
                  <a:pt x="360" y="259"/>
                </a:cubicBezTo>
                <a:cubicBezTo>
                  <a:pt x="360" y="240"/>
                  <a:pt x="355" y="222"/>
                  <a:pt x="345" y="206"/>
                </a:cubicBezTo>
                <a:close/>
                <a:moveTo>
                  <a:pt x="259" y="256"/>
                </a:moveTo>
                <a:cubicBezTo>
                  <a:pt x="252" y="266"/>
                  <a:pt x="242" y="274"/>
                  <a:pt x="228" y="280"/>
                </a:cubicBezTo>
                <a:cubicBezTo>
                  <a:pt x="215" y="286"/>
                  <a:pt x="199" y="288"/>
                  <a:pt x="180" y="288"/>
                </a:cubicBezTo>
                <a:cubicBezTo>
                  <a:pt x="158" y="288"/>
                  <a:pt x="139" y="285"/>
                  <a:pt x="125" y="277"/>
                </a:cubicBezTo>
                <a:cubicBezTo>
                  <a:pt x="115" y="271"/>
                  <a:pt x="106" y="264"/>
                  <a:pt x="100" y="254"/>
                </a:cubicBezTo>
                <a:cubicBezTo>
                  <a:pt x="93" y="245"/>
                  <a:pt x="90" y="236"/>
                  <a:pt x="90" y="227"/>
                </a:cubicBezTo>
                <a:cubicBezTo>
                  <a:pt x="90" y="221"/>
                  <a:pt x="92" y="217"/>
                  <a:pt x="96" y="213"/>
                </a:cubicBezTo>
                <a:cubicBezTo>
                  <a:pt x="100" y="209"/>
                  <a:pt x="105" y="207"/>
                  <a:pt x="111" y="207"/>
                </a:cubicBezTo>
                <a:cubicBezTo>
                  <a:pt x="116" y="207"/>
                  <a:pt x="120" y="209"/>
                  <a:pt x="124" y="212"/>
                </a:cubicBezTo>
                <a:cubicBezTo>
                  <a:pt x="127" y="215"/>
                  <a:pt x="130" y="219"/>
                  <a:pt x="133" y="225"/>
                </a:cubicBezTo>
                <a:cubicBezTo>
                  <a:pt x="135" y="231"/>
                  <a:pt x="138" y="237"/>
                  <a:pt x="142" y="241"/>
                </a:cubicBezTo>
                <a:cubicBezTo>
                  <a:pt x="145" y="245"/>
                  <a:pt x="150" y="249"/>
                  <a:pt x="155" y="252"/>
                </a:cubicBezTo>
                <a:cubicBezTo>
                  <a:pt x="161" y="255"/>
                  <a:pt x="169" y="256"/>
                  <a:pt x="179" y="256"/>
                </a:cubicBezTo>
                <a:cubicBezTo>
                  <a:pt x="192" y="256"/>
                  <a:pt x="203" y="253"/>
                  <a:pt x="211" y="247"/>
                </a:cubicBezTo>
                <a:cubicBezTo>
                  <a:pt x="220" y="242"/>
                  <a:pt x="224" y="235"/>
                  <a:pt x="224" y="226"/>
                </a:cubicBezTo>
                <a:cubicBezTo>
                  <a:pt x="224" y="219"/>
                  <a:pt x="221" y="214"/>
                  <a:pt x="217" y="210"/>
                </a:cubicBezTo>
                <a:cubicBezTo>
                  <a:pt x="213" y="206"/>
                  <a:pt x="207" y="203"/>
                  <a:pt x="200" y="200"/>
                </a:cubicBezTo>
                <a:cubicBezTo>
                  <a:pt x="193" y="198"/>
                  <a:pt x="183" y="196"/>
                  <a:pt x="171" y="193"/>
                </a:cubicBezTo>
                <a:cubicBezTo>
                  <a:pt x="155" y="190"/>
                  <a:pt x="141" y="185"/>
                  <a:pt x="130" y="181"/>
                </a:cubicBezTo>
                <a:cubicBezTo>
                  <a:pt x="119" y="176"/>
                  <a:pt x="111" y="170"/>
                  <a:pt x="104" y="161"/>
                </a:cubicBezTo>
                <a:cubicBezTo>
                  <a:pt x="98" y="153"/>
                  <a:pt x="94" y="143"/>
                  <a:pt x="94" y="131"/>
                </a:cubicBezTo>
                <a:cubicBezTo>
                  <a:pt x="94" y="119"/>
                  <a:pt x="98" y="109"/>
                  <a:pt x="105" y="100"/>
                </a:cubicBezTo>
                <a:cubicBezTo>
                  <a:pt x="111" y="91"/>
                  <a:pt x="121" y="84"/>
                  <a:pt x="134" y="79"/>
                </a:cubicBezTo>
                <a:cubicBezTo>
                  <a:pt x="147" y="74"/>
                  <a:pt x="162" y="72"/>
                  <a:pt x="179" y="72"/>
                </a:cubicBezTo>
                <a:cubicBezTo>
                  <a:pt x="193" y="72"/>
                  <a:pt x="205" y="73"/>
                  <a:pt x="215" y="77"/>
                </a:cubicBezTo>
                <a:cubicBezTo>
                  <a:pt x="226" y="80"/>
                  <a:pt x="234" y="84"/>
                  <a:pt x="241" y="89"/>
                </a:cubicBezTo>
                <a:cubicBezTo>
                  <a:pt x="247" y="95"/>
                  <a:pt x="252" y="100"/>
                  <a:pt x="255" y="106"/>
                </a:cubicBezTo>
                <a:cubicBezTo>
                  <a:pt x="259" y="112"/>
                  <a:pt x="260" y="118"/>
                  <a:pt x="260" y="123"/>
                </a:cubicBezTo>
                <a:cubicBezTo>
                  <a:pt x="260" y="129"/>
                  <a:pt x="258" y="133"/>
                  <a:pt x="254" y="137"/>
                </a:cubicBezTo>
                <a:cubicBezTo>
                  <a:pt x="250" y="142"/>
                  <a:pt x="245" y="144"/>
                  <a:pt x="239" y="144"/>
                </a:cubicBezTo>
                <a:cubicBezTo>
                  <a:pt x="234" y="144"/>
                  <a:pt x="230" y="142"/>
                  <a:pt x="227" y="140"/>
                </a:cubicBezTo>
                <a:cubicBezTo>
                  <a:pt x="224" y="137"/>
                  <a:pt x="221" y="133"/>
                  <a:pt x="218" y="128"/>
                </a:cubicBezTo>
                <a:cubicBezTo>
                  <a:pt x="214" y="120"/>
                  <a:pt x="209" y="114"/>
                  <a:pt x="203" y="110"/>
                </a:cubicBezTo>
                <a:cubicBezTo>
                  <a:pt x="198" y="105"/>
                  <a:pt x="189" y="103"/>
                  <a:pt x="176" y="103"/>
                </a:cubicBezTo>
                <a:cubicBezTo>
                  <a:pt x="165" y="103"/>
                  <a:pt x="155" y="106"/>
                  <a:pt x="148" y="110"/>
                </a:cubicBezTo>
                <a:cubicBezTo>
                  <a:pt x="141" y="115"/>
                  <a:pt x="138" y="120"/>
                  <a:pt x="138" y="127"/>
                </a:cubicBezTo>
                <a:cubicBezTo>
                  <a:pt x="138" y="131"/>
                  <a:pt x="139" y="134"/>
                  <a:pt x="141" y="137"/>
                </a:cubicBezTo>
                <a:cubicBezTo>
                  <a:pt x="144" y="140"/>
                  <a:pt x="147" y="143"/>
                  <a:pt x="151" y="145"/>
                </a:cubicBezTo>
                <a:cubicBezTo>
                  <a:pt x="156" y="147"/>
                  <a:pt x="160" y="149"/>
                  <a:pt x="164" y="150"/>
                </a:cubicBezTo>
                <a:cubicBezTo>
                  <a:pt x="169" y="151"/>
                  <a:pt x="176" y="153"/>
                  <a:pt x="186" y="155"/>
                </a:cubicBezTo>
                <a:cubicBezTo>
                  <a:pt x="199" y="158"/>
                  <a:pt x="210" y="161"/>
                  <a:pt x="220" y="164"/>
                </a:cubicBezTo>
                <a:cubicBezTo>
                  <a:pt x="231" y="168"/>
                  <a:pt x="239" y="172"/>
                  <a:pt x="247" y="176"/>
                </a:cubicBezTo>
                <a:cubicBezTo>
                  <a:pt x="254" y="181"/>
                  <a:pt x="260" y="187"/>
                  <a:pt x="264" y="195"/>
                </a:cubicBezTo>
                <a:cubicBezTo>
                  <a:pt x="268" y="202"/>
                  <a:pt x="270" y="211"/>
                  <a:pt x="270" y="222"/>
                </a:cubicBezTo>
                <a:cubicBezTo>
                  <a:pt x="270" y="234"/>
                  <a:pt x="266" y="246"/>
                  <a:pt x="259" y="2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17"/>
          <p:cNvSpPr>
            <a:spLocks noEditPoints="1"/>
          </p:cNvSpPr>
          <p:nvPr/>
        </p:nvSpPr>
        <p:spPr bwMode="auto">
          <a:xfrm>
            <a:off x="5631458" y="5595257"/>
            <a:ext cx="224162" cy="210671"/>
          </a:xfrm>
          <a:custGeom>
            <a:avLst/>
            <a:gdLst>
              <a:gd name="T0" fmla="*/ 61 w 363"/>
              <a:gd name="T1" fmla="*/ 2 h 341"/>
              <a:gd name="T2" fmla="*/ 112 w 363"/>
              <a:gd name="T3" fmla="*/ 1 h 341"/>
              <a:gd name="T4" fmla="*/ 77 w 363"/>
              <a:gd name="T5" fmla="*/ 75 h 341"/>
              <a:gd name="T6" fmla="*/ 128 w 363"/>
              <a:gd name="T7" fmla="*/ 187 h 341"/>
              <a:gd name="T8" fmla="*/ 133 w 363"/>
              <a:gd name="T9" fmla="*/ 211 h 341"/>
              <a:gd name="T10" fmla="*/ 126 w 363"/>
              <a:gd name="T11" fmla="*/ 273 h 341"/>
              <a:gd name="T12" fmla="*/ 202 w 363"/>
              <a:gd name="T13" fmla="*/ 224 h 341"/>
              <a:gd name="T14" fmla="*/ 362 w 363"/>
              <a:gd name="T15" fmla="*/ 198 h 341"/>
              <a:gd name="T16" fmla="*/ 362 w 363"/>
              <a:gd name="T17" fmla="*/ 270 h 341"/>
              <a:gd name="T18" fmla="*/ 321 w 363"/>
              <a:gd name="T19" fmla="*/ 334 h 341"/>
              <a:gd name="T20" fmla="*/ 284 w 363"/>
              <a:gd name="T21" fmla="*/ 341 h 341"/>
              <a:gd name="T22" fmla="*/ 69 w 363"/>
              <a:gd name="T23" fmla="*/ 341 h 341"/>
              <a:gd name="T24" fmla="*/ 2 w 363"/>
              <a:gd name="T25" fmla="*/ 273 h 341"/>
              <a:gd name="T26" fmla="*/ 2 w 363"/>
              <a:gd name="T27" fmla="*/ 75 h 341"/>
              <a:gd name="T28" fmla="*/ 61 w 363"/>
              <a:gd name="T29" fmla="*/ 2 h 341"/>
              <a:gd name="T30" fmla="*/ 155 w 363"/>
              <a:gd name="T31" fmla="*/ 48 h 341"/>
              <a:gd name="T32" fmla="*/ 134 w 363"/>
              <a:gd name="T33" fmla="*/ 95 h 341"/>
              <a:gd name="T34" fmla="*/ 165 w 363"/>
              <a:gd name="T35" fmla="*/ 156 h 341"/>
              <a:gd name="T36" fmla="*/ 304 w 363"/>
              <a:gd name="T37" fmla="*/ 164 h 341"/>
              <a:gd name="T38" fmla="*/ 348 w 363"/>
              <a:gd name="T39" fmla="*/ 99 h 341"/>
              <a:gd name="T40" fmla="*/ 314 w 363"/>
              <a:gd name="T41" fmla="*/ 37 h 341"/>
              <a:gd name="T42" fmla="*/ 237 w 363"/>
              <a:gd name="T43" fmla="*/ 14 h 341"/>
              <a:gd name="T44" fmla="*/ 155 w 363"/>
              <a:gd name="T45" fmla="*/ 48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3" h="341">
                <a:moveTo>
                  <a:pt x="61" y="2"/>
                </a:moveTo>
                <a:cubicBezTo>
                  <a:pt x="78" y="0"/>
                  <a:pt x="95" y="1"/>
                  <a:pt x="112" y="1"/>
                </a:cubicBezTo>
                <a:cubicBezTo>
                  <a:pt x="94" y="23"/>
                  <a:pt x="79" y="47"/>
                  <a:pt x="77" y="75"/>
                </a:cubicBezTo>
                <a:cubicBezTo>
                  <a:pt x="72" y="118"/>
                  <a:pt x="94" y="161"/>
                  <a:pt x="128" y="187"/>
                </a:cubicBezTo>
                <a:cubicBezTo>
                  <a:pt x="136" y="192"/>
                  <a:pt x="133" y="203"/>
                  <a:pt x="133" y="211"/>
                </a:cubicBezTo>
                <a:cubicBezTo>
                  <a:pt x="131" y="232"/>
                  <a:pt x="128" y="252"/>
                  <a:pt x="126" y="273"/>
                </a:cubicBezTo>
                <a:cubicBezTo>
                  <a:pt x="152" y="258"/>
                  <a:pt x="176" y="238"/>
                  <a:pt x="202" y="224"/>
                </a:cubicBezTo>
                <a:cubicBezTo>
                  <a:pt x="256" y="235"/>
                  <a:pt x="315" y="228"/>
                  <a:pt x="362" y="198"/>
                </a:cubicBezTo>
                <a:cubicBezTo>
                  <a:pt x="362" y="222"/>
                  <a:pt x="362" y="246"/>
                  <a:pt x="362" y="270"/>
                </a:cubicBezTo>
                <a:cubicBezTo>
                  <a:pt x="363" y="297"/>
                  <a:pt x="346" y="323"/>
                  <a:pt x="321" y="334"/>
                </a:cubicBezTo>
                <a:cubicBezTo>
                  <a:pt x="310" y="340"/>
                  <a:pt x="296" y="341"/>
                  <a:pt x="284" y="341"/>
                </a:cubicBezTo>
                <a:cubicBezTo>
                  <a:pt x="212" y="341"/>
                  <a:pt x="141" y="341"/>
                  <a:pt x="69" y="341"/>
                </a:cubicBezTo>
                <a:cubicBezTo>
                  <a:pt x="34" y="341"/>
                  <a:pt x="2" y="308"/>
                  <a:pt x="2" y="273"/>
                </a:cubicBezTo>
                <a:cubicBezTo>
                  <a:pt x="2" y="207"/>
                  <a:pt x="2" y="141"/>
                  <a:pt x="2" y="75"/>
                </a:cubicBezTo>
                <a:cubicBezTo>
                  <a:pt x="0" y="41"/>
                  <a:pt x="27" y="8"/>
                  <a:pt x="61" y="2"/>
                </a:cubicBezTo>
                <a:close/>
                <a:moveTo>
                  <a:pt x="155" y="48"/>
                </a:moveTo>
                <a:cubicBezTo>
                  <a:pt x="143" y="61"/>
                  <a:pt x="134" y="77"/>
                  <a:pt x="134" y="95"/>
                </a:cubicBezTo>
                <a:cubicBezTo>
                  <a:pt x="133" y="119"/>
                  <a:pt x="146" y="142"/>
                  <a:pt x="165" y="156"/>
                </a:cubicBezTo>
                <a:cubicBezTo>
                  <a:pt x="204" y="186"/>
                  <a:pt x="262" y="188"/>
                  <a:pt x="304" y="164"/>
                </a:cubicBezTo>
                <a:cubicBezTo>
                  <a:pt x="328" y="151"/>
                  <a:pt x="347" y="127"/>
                  <a:pt x="348" y="99"/>
                </a:cubicBezTo>
                <a:cubicBezTo>
                  <a:pt x="349" y="74"/>
                  <a:pt x="334" y="51"/>
                  <a:pt x="314" y="37"/>
                </a:cubicBezTo>
                <a:cubicBezTo>
                  <a:pt x="292" y="20"/>
                  <a:pt x="264" y="13"/>
                  <a:pt x="237" y="14"/>
                </a:cubicBezTo>
                <a:cubicBezTo>
                  <a:pt x="207" y="15"/>
                  <a:pt x="176" y="26"/>
                  <a:pt x="155" y="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21"/>
          <p:cNvSpPr>
            <a:spLocks noEditPoints="1"/>
          </p:cNvSpPr>
          <p:nvPr/>
        </p:nvSpPr>
        <p:spPr bwMode="auto">
          <a:xfrm>
            <a:off x="6032752" y="5583581"/>
            <a:ext cx="185765" cy="222347"/>
          </a:xfrm>
          <a:custGeom>
            <a:avLst/>
            <a:gdLst>
              <a:gd name="T0" fmla="*/ 234 w 300"/>
              <a:gd name="T1" fmla="*/ 263 h 360"/>
              <a:gd name="T2" fmla="*/ 243 w 300"/>
              <a:gd name="T3" fmla="*/ 243 h 360"/>
              <a:gd name="T4" fmla="*/ 254 w 300"/>
              <a:gd name="T5" fmla="*/ 252 h 360"/>
              <a:gd name="T6" fmla="*/ 180 w 300"/>
              <a:gd name="T7" fmla="*/ 239 h 360"/>
              <a:gd name="T8" fmla="*/ 171 w 300"/>
              <a:gd name="T9" fmla="*/ 302 h 360"/>
              <a:gd name="T10" fmla="*/ 189 w 300"/>
              <a:gd name="T11" fmla="*/ 302 h 360"/>
              <a:gd name="T12" fmla="*/ 180 w 300"/>
              <a:gd name="T13" fmla="*/ 239 h 360"/>
              <a:gd name="T14" fmla="*/ 300 w 300"/>
              <a:gd name="T15" fmla="*/ 314 h 360"/>
              <a:gd name="T16" fmla="*/ 49 w 300"/>
              <a:gd name="T17" fmla="*/ 360 h 360"/>
              <a:gd name="T18" fmla="*/ 0 w 300"/>
              <a:gd name="T19" fmla="*/ 208 h 360"/>
              <a:gd name="T20" fmla="*/ 251 w 300"/>
              <a:gd name="T21" fmla="*/ 161 h 360"/>
              <a:gd name="T22" fmla="*/ 63 w 300"/>
              <a:gd name="T23" fmla="*/ 325 h 360"/>
              <a:gd name="T24" fmla="*/ 88 w 300"/>
              <a:gd name="T25" fmla="*/ 213 h 360"/>
              <a:gd name="T26" fmla="*/ 21 w 300"/>
              <a:gd name="T27" fmla="*/ 197 h 360"/>
              <a:gd name="T28" fmla="*/ 42 w 300"/>
              <a:gd name="T29" fmla="*/ 213 h 360"/>
              <a:gd name="T30" fmla="*/ 63 w 300"/>
              <a:gd name="T31" fmla="*/ 325 h 360"/>
              <a:gd name="T32" fmla="*/ 117 w 300"/>
              <a:gd name="T33" fmla="*/ 230 h 360"/>
              <a:gd name="T34" fmla="*/ 117 w 300"/>
              <a:gd name="T35" fmla="*/ 304 h 360"/>
              <a:gd name="T36" fmla="*/ 104 w 300"/>
              <a:gd name="T37" fmla="*/ 290 h 360"/>
              <a:gd name="T38" fmla="*/ 83 w 300"/>
              <a:gd name="T39" fmla="*/ 230 h 360"/>
              <a:gd name="T40" fmla="*/ 84 w 300"/>
              <a:gd name="T41" fmla="*/ 308 h 360"/>
              <a:gd name="T42" fmla="*/ 121 w 300"/>
              <a:gd name="T43" fmla="*/ 313 h 360"/>
              <a:gd name="T44" fmla="*/ 138 w 300"/>
              <a:gd name="T45" fmla="*/ 325 h 360"/>
              <a:gd name="T46" fmla="*/ 204 w 300"/>
              <a:gd name="T47" fmla="*/ 298 h 360"/>
              <a:gd name="T48" fmla="*/ 171 w 300"/>
              <a:gd name="T49" fmla="*/ 234 h 360"/>
              <a:gd name="T50" fmla="*/ 150 w 300"/>
              <a:gd name="T51" fmla="*/ 197 h 360"/>
              <a:gd name="T52" fmla="*/ 167 w 300"/>
              <a:gd name="T53" fmla="*/ 324 h 360"/>
              <a:gd name="T54" fmla="*/ 204 w 300"/>
              <a:gd name="T55" fmla="*/ 298 h 360"/>
              <a:gd name="T56" fmla="*/ 254 w 300"/>
              <a:gd name="T57" fmla="*/ 292 h 360"/>
              <a:gd name="T58" fmla="*/ 254 w 300"/>
              <a:gd name="T59" fmla="*/ 303 h 360"/>
              <a:gd name="T60" fmla="*/ 242 w 300"/>
              <a:gd name="T61" fmla="*/ 311 h 360"/>
              <a:gd name="T62" fmla="*/ 234 w 300"/>
              <a:gd name="T63" fmla="*/ 302 h 360"/>
              <a:gd name="T64" fmla="*/ 234 w 300"/>
              <a:gd name="T65" fmla="*/ 280 h 360"/>
              <a:gd name="T66" fmla="*/ 270 w 300"/>
              <a:gd name="T67" fmla="*/ 266 h 360"/>
              <a:gd name="T68" fmla="*/ 228 w 300"/>
              <a:gd name="T69" fmla="*/ 229 h 360"/>
              <a:gd name="T70" fmla="*/ 217 w 300"/>
              <a:gd name="T71" fmla="*/ 262 h 360"/>
              <a:gd name="T72" fmla="*/ 270 w 300"/>
              <a:gd name="T73" fmla="*/ 292 h 360"/>
              <a:gd name="T74" fmla="*/ 194 w 300"/>
              <a:gd name="T75" fmla="*/ 137 h 360"/>
              <a:gd name="T76" fmla="*/ 211 w 300"/>
              <a:gd name="T77" fmla="*/ 137 h 360"/>
              <a:gd name="T78" fmla="*/ 216 w 300"/>
              <a:gd name="T79" fmla="*/ 138 h 360"/>
              <a:gd name="T80" fmla="*/ 240 w 300"/>
              <a:gd name="T81" fmla="*/ 39 h 360"/>
              <a:gd name="T82" fmla="*/ 221 w 300"/>
              <a:gd name="T83" fmla="*/ 116 h 360"/>
              <a:gd name="T84" fmla="*/ 206 w 300"/>
              <a:gd name="T85" fmla="*/ 116 h 360"/>
              <a:gd name="T86" fmla="*/ 187 w 300"/>
              <a:gd name="T87" fmla="*/ 39 h 360"/>
              <a:gd name="T88" fmla="*/ 187 w 300"/>
              <a:gd name="T89" fmla="*/ 123 h 360"/>
              <a:gd name="T90" fmla="*/ 119 w 300"/>
              <a:gd name="T91" fmla="*/ 75 h 360"/>
              <a:gd name="T92" fmla="*/ 130 w 300"/>
              <a:gd name="T93" fmla="*/ 40 h 360"/>
              <a:gd name="T94" fmla="*/ 159 w 300"/>
              <a:gd name="T95" fmla="*/ 38 h 360"/>
              <a:gd name="T96" fmla="*/ 173 w 300"/>
              <a:gd name="T97" fmla="*/ 57 h 360"/>
              <a:gd name="T98" fmla="*/ 174 w 300"/>
              <a:gd name="T99" fmla="*/ 98 h 360"/>
              <a:gd name="T100" fmla="*/ 168 w 300"/>
              <a:gd name="T101" fmla="*/ 130 h 360"/>
              <a:gd name="T102" fmla="*/ 147 w 300"/>
              <a:gd name="T103" fmla="*/ 141 h 360"/>
              <a:gd name="T104" fmla="*/ 125 w 300"/>
              <a:gd name="T105" fmla="*/ 132 h 360"/>
              <a:gd name="T106" fmla="*/ 119 w 300"/>
              <a:gd name="T107" fmla="*/ 101 h 360"/>
              <a:gd name="T108" fmla="*/ 137 w 300"/>
              <a:gd name="T109" fmla="*/ 114 h 360"/>
              <a:gd name="T110" fmla="*/ 156 w 300"/>
              <a:gd name="T111" fmla="*/ 114 h 360"/>
              <a:gd name="T112" fmla="*/ 146 w 300"/>
              <a:gd name="T113" fmla="*/ 52 h 360"/>
              <a:gd name="T114" fmla="*/ 137 w 300"/>
              <a:gd name="T115" fmla="*/ 114 h 360"/>
              <a:gd name="T116" fmla="*/ 95 w 300"/>
              <a:gd name="T117" fmla="*/ 141 h 360"/>
              <a:gd name="T118" fmla="*/ 121 w 300"/>
              <a:gd name="T119" fmla="*/ 0 h 360"/>
              <a:gd name="T120" fmla="*/ 83 w 300"/>
              <a:gd name="T121" fmla="*/ 48 h 360"/>
              <a:gd name="T122" fmla="*/ 45 w 300"/>
              <a:gd name="T123" fmla="*/ 0 h 360"/>
              <a:gd name="T124" fmla="*/ 73 w 300"/>
              <a:gd name="T125" fmla="*/ 14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0" h="360">
                <a:moveTo>
                  <a:pt x="254" y="263"/>
                </a:moveTo>
                <a:cubicBezTo>
                  <a:pt x="234" y="263"/>
                  <a:pt x="234" y="263"/>
                  <a:pt x="234" y="263"/>
                </a:cubicBezTo>
                <a:cubicBezTo>
                  <a:pt x="234" y="252"/>
                  <a:pt x="234" y="252"/>
                  <a:pt x="234" y="252"/>
                </a:cubicBezTo>
                <a:cubicBezTo>
                  <a:pt x="234" y="247"/>
                  <a:pt x="238" y="243"/>
                  <a:pt x="243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50" y="243"/>
                  <a:pt x="254" y="247"/>
                  <a:pt x="254" y="252"/>
                </a:cubicBezTo>
                <a:lnTo>
                  <a:pt x="254" y="263"/>
                </a:lnTo>
                <a:close/>
                <a:moveTo>
                  <a:pt x="180" y="239"/>
                </a:moveTo>
                <a:cubicBezTo>
                  <a:pt x="175" y="239"/>
                  <a:pt x="171" y="242"/>
                  <a:pt x="171" y="246"/>
                </a:cubicBezTo>
                <a:cubicBezTo>
                  <a:pt x="171" y="302"/>
                  <a:pt x="171" y="302"/>
                  <a:pt x="171" y="302"/>
                </a:cubicBezTo>
                <a:cubicBezTo>
                  <a:pt x="171" y="306"/>
                  <a:pt x="175" y="310"/>
                  <a:pt x="180" y="310"/>
                </a:cubicBezTo>
                <a:cubicBezTo>
                  <a:pt x="185" y="310"/>
                  <a:pt x="189" y="306"/>
                  <a:pt x="189" y="302"/>
                </a:cubicBezTo>
                <a:cubicBezTo>
                  <a:pt x="189" y="246"/>
                  <a:pt x="189" y="246"/>
                  <a:pt x="189" y="246"/>
                </a:cubicBezTo>
                <a:cubicBezTo>
                  <a:pt x="189" y="242"/>
                  <a:pt x="185" y="239"/>
                  <a:pt x="180" y="239"/>
                </a:cubicBezTo>
                <a:close/>
                <a:moveTo>
                  <a:pt x="300" y="208"/>
                </a:moveTo>
                <a:cubicBezTo>
                  <a:pt x="300" y="314"/>
                  <a:pt x="300" y="314"/>
                  <a:pt x="300" y="314"/>
                </a:cubicBezTo>
                <a:cubicBezTo>
                  <a:pt x="300" y="339"/>
                  <a:pt x="278" y="360"/>
                  <a:pt x="251" y="360"/>
                </a:cubicBezTo>
                <a:cubicBezTo>
                  <a:pt x="49" y="360"/>
                  <a:pt x="49" y="360"/>
                  <a:pt x="49" y="360"/>
                </a:cubicBezTo>
                <a:cubicBezTo>
                  <a:pt x="22" y="360"/>
                  <a:pt x="0" y="339"/>
                  <a:pt x="0" y="31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82"/>
                  <a:pt x="22" y="161"/>
                  <a:pt x="49" y="161"/>
                </a:cubicBezTo>
                <a:cubicBezTo>
                  <a:pt x="251" y="161"/>
                  <a:pt x="251" y="161"/>
                  <a:pt x="251" y="161"/>
                </a:cubicBezTo>
                <a:cubicBezTo>
                  <a:pt x="278" y="161"/>
                  <a:pt x="300" y="182"/>
                  <a:pt x="300" y="208"/>
                </a:cubicBezTo>
                <a:close/>
                <a:moveTo>
                  <a:pt x="63" y="325"/>
                </a:moveTo>
                <a:cubicBezTo>
                  <a:pt x="63" y="213"/>
                  <a:pt x="63" y="213"/>
                  <a:pt x="63" y="213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21" y="213"/>
                  <a:pt x="21" y="213"/>
                  <a:pt x="21" y="213"/>
                </a:cubicBezTo>
                <a:cubicBezTo>
                  <a:pt x="42" y="213"/>
                  <a:pt x="42" y="213"/>
                  <a:pt x="42" y="213"/>
                </a:cubicBezTo>
                <a:cubicBezTo>
                  <a:pt x="42" y="325"/>
                  <a:pt x="42" y="325"/>
                  <a:pt x="42" y="325"/>
                </a:cubicBezTo>
                <a:lnTo>
                  <a:pt x="63" y="325"/>
                </a:lnTo>
                <a:close/>
                <a:moveTo>
                  <a:pt x="138" y="230"/>
                </a:moveTo>
                <a:cubicBezTo>
                  <a:pt x="117" y="230"/>
                  <a:pt x="117" y="230"/>
                  <a:pt x="117" y="230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117" y="298"/>
                  <a:pt x="117" y="303"/>
                  <a:pt x="117" y="304"/>
                </a:cubicBezTo>
                <a:cubicBezTo>
                  <a:pt x="115" y="309"/>
                  <a:pt x="107" y="314"/>
                  <a:pt x="104" y="305"/>
                </a:cubicBezTo>
                <a:cubicBezTo>
                  <a:pt x="104" y="303"/>
                  <a:pt x="104" y="298"/>
                  <a:pt x="104" y="290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98"/>
                  <a:pt x="83" y="305"/>
                  <a:pt x="84" y="308"/>
                </a:cubicBezTo>
                <a:cubicBezTo>
                  <a:pt x="84" y="314"/>
                  <a:pt x="84" y="320"/>
                  <a:pt x="89" y="324"/>
                </a:cubicBezTo>
                <a:cubicBezTo>
                  <a:pt x="98" y="330"/>
                  <a:pt x="116" y="323"/>
                  <a:pt x="121" y="313"/>
                </a:cubicBezTo>
                <a:cubicBezTo>
                  <a:pt x="121" y="325"/>
                  <a:pt x="121" y="325"/>
                  <a:pt x="121" y="325"/>
                </a:cubicBezTo>
                <a:cubicBezTo>
                  <a:pt x="138" y="325"/>
                  <a:pt x="138" y="325"/>
                  <a:pt x="138" y="325"/>
                </a:cubicBezTo>
                <a:lnTo>
                  <a:pt x="138" y="230"/>
                </a:lnTo>
                <a:close/>
                <a:moveTo>
                  <a:pt x="204" y="298"/>
                </a:moveTo>
                <a:cubicBezTo>
                  <a:pt x="204" y="249"/>
                  <a:pt x="204" y="249"/>
                  <a:pt x="204" y="249"/>
                </a:cubicBezTo>
                <a:cubicBezTo>
                  <a:pt x="204" y="230"/>
                  <a:pt x="190" y="218"/>
                  <a:pt x="171" y="234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67" y="324"/>
                  <a:pt x="167" y="324"/>
                  <a:pt x="167" y="324"/>
                </a:cubicBezTo>
                <a:cubicBezTo>
                  <a:pt x="169" y="316"/>
                  <a:pt x="169" y="316"/>
                  <a:pt x="169" y="316"/>
                </a:cubicBezTo>
                <a:cubicBezTo>
                  <a:pt x="191" y="336"/>
                  <a:pt x="204" y="323"/>
                  <a:pt x="204" y="298"/>
                </a:cubicBezTo>
                <a:close/>
                <a:moveTo>
                  <a:pt x="270" y="292"/>
                </a:moveTo>
                <a:cubicBezTo>
                  <a:pt x="254" y="292"/>
                  <a:pt x="254" y="292"/>
                  <a:pt x="254" y="292"/>
                </a:cubicBezTo>
                <a:cubicBezTo>
                  <a:pt x="254" y="293"/>
                  <a:pt x="254" y="293"/>
                  <a:pt x="254" y="294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4" y="307"/>
                  <a:pt x="250" y="311"/>
                  <a:pt x="245" y="311"/>
                </a:cubicBezTo>
                <a:cubicBezTo>
                  <a:pt x="242" y="311"/>
                  <a:pt x="242" y="311"/>
                  <a:pt x="242" y="311"/>
                </a:cubicBezTo>
                <a:cubicBezTo>
                  <a:pt x="238" y="311"/>
                  <a:pt x="234" y="307"/>
                  <a:pt x="234" y="303"/>
                </a:cubicBezTo>
                <a:cubicBezTo>
                  <a:pt x="234" y="302"/>
                  <a:pt x="234" y="302"/>
                  <a:pt x="234" y="302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70" y="280"/>
                  <a:pt x="270" y="280"/>
                  <a:pt x="270" y="280"/>
                </a:cubicBezTo>
                <a:cubicBezTo>
                  <a:pt x="270" y="266"/>
                  <a:pt x="270" y="266"/>
                  <a:pt x="270" y="266"/>
                </a:cubicBezTo>
                <a:cubicBezTo>
                  <a:pt x="270" y="256"/>
                  <a:pt x="269" y="247"/>
                  <a:pt x="268" y="241"/>
                </a:cubicBezTo>
                <a:cubicBezTo>
                  <a:pt x="266" y="223"/>
                  <a:pt x="241" y="220"/>
                  <a:pt x="228" y="229"/>
                </a:cubicBezTo>
                <a:cubicBezTo>
                  <a:pt x="224" y="232"/>
                  <a:pt x="221" y="236"/>
                  <a:pt x="220" y="241"/>
                </a:cubicBezTo>
                <a:cubicBezTo>
                  <a:pt x="218" y="246"/>
                  <a:pt x="217" y="253"/>
                  <a:pt x="217" y="262"/>
                </a:cubicBezTo>
                <a:cubicBezTo>
                  <a:pt x="217" y="292"/>
                  <a:pt x="217" y="292"/>
                  <a:pt x="217" y="292"/>
                </a:cubicBezTo>
                <a:cubicBezTo>
                  <a:pt x="217" y="341"/>
                  <a:pt x="277" y="334"/>
                  <a:pt x="270" y="292"/>
                </a:cubicBezTo>
                <a:close/>
                <a:moveTo>
                  <a:pt x="189" y="131"/>
                </a:moveTo>
                <a:cubicBezTo>
                  <a:pt x="190" y="134"/>
                  <a:pt x="192" y="136"/>
                  <a:pt x="194" y="137"/>
                </a:cubicBezTo>
                <a:cubicBezTo>
                  <a:pt x="197" y="139"/>
                  <a:pt x="199" y="140"/>
                  <a:pt x="203" y="140"/>
                </a:cubicBezTo>
                <a:cubicBezTo>
                  <a:pt x="206" y="140"/>
                  <a:pt x="209" y="139"/>
                  <a:pt x="211" y="137"/>
                </a:cubicBezTo>
                <a:cubicBezTo>
                  <a:pt x="213" y="135"/>
                  <a:pt x="215" y="133"/>
                  <a:pt x="217" y="130"/>
                </a:cubicBezTo>
                <a:cubicBezTo>
                  <a:pt x="216" y="138"/>
                  <a:pt x="216" y="138"/>
                  <a:pt x="216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39"/>
                  <a:pt x="240" y="39"/>
                  <a:pt x="240" y="39"/>
                </a:cubicBezTo>
                <a:cubicBezTo>
                  <a:pt x="221" y="39"/>
                  <a:pt x="221" y="39"/>
                  <a:pt x="221" y="39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21" y="120"/>
                  <a:pt x="218" y="124"/>
                  <a:pt x="214" y="124"/>
                </a:cubicBezTo>
                <a:cubicBezTo>
                  <a:pt x="209" y="124"/>
                  <a:pt x="206" y="120"/>
                  <a:pt x="206" y="1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14"/>
                  <a:pt x="187" y="120"/>
                  <a:pt x="187" y="123"/>
                </a:cubicBezTo>
                <a:cubicBezTo>
                  <a:pt x="188" y="126"/>
                  <a:pt x="188" y="128"/>
                  <a:pt x="189" y="131"/>
                </a:cubicBezTo>
                <a:close/>
                <a:moveTo>
                  <a:pt x="119" y="75"/>
                </a:moveTo>
                <a:cubicBezTo>
                  <a:pt x="119" y="66"/>
                  <a:pt x="120" y="58"/>
                  <a:pt x="121" y="53"/>
                </a:cubicBezTo>
                <a:cubicBezTo>
                  <a:pt x="123" y="48"/>
                  <a:pt x="126" y="43"/>
                  <a:pt x="130" y="40"/>
                </a:cubicBezTo>
                <a:cubicBezTo>
                  <a:pt x="134" y="37"/>
                  <a:pt x="139" y="35"/>
                  <a:pt x="146" y="35"/>
                </a:cubicBezTo>
                <a:cubicBezTo>
                  <a:pt x="151" y="35"/>
                  <a:pt x="156" y="36"/>
                  <a:pt x="159" y="38"/>
                </a:cubicBezTo>
                <a:cubicBezTo>
                  <a:pt x="163" y="40"/>
                  <a:pt x="166" y="43"/>
                  <a:pt x="168" y="46"/>
                </a:cubicBezTo>
                <a:cubicBezTo>
                  <a:pt x="170" y="50"/>
                  <a:pt x="172" y="53"/>
                  <a:pt x="173" y="57"/>
                </a:cubicBezTo>
                <a:cubicBezTo>
                  <a:pt x="173" y="60"/>
                  <a:pt x="174" y="66"/>
                  <a:pt x="174" y="7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107"/>
                  <a:pt x="173" y="114"/>
                  <a:pt x="173" y="118"/>
                </a:cubicBezTo>
                <a:cubicBezTo>
                  <a:pt x="172" y="122"/>
                  <a:pt x="170" y="126"/>
                  <a:pt x="168" y="130"/>
                </a:cubicBezTo>
                <a:cubicBezTo>
                  <a:pt x="166" y="134"/>
                  <a:pt x="163" y="137"/>
                  <a:pt x="159" y="138"/>
                </a:cubicBezTo>
                <a:cubicBezTo>
                  <a:pt x="155" y="140"/>
                  <a:pt x="151" y="141"/>
                  <a:pt x="147" y="141"/>
                </a:cubicBezTo>
                <a:cubicBezTo>
                  <a:pt x="141" y="141"/>
                  <a:pt x="137" y="140"/>
                  <a:pt x="133" y="139"/>
                </a:cubicBezTo>
                <a:cubicBezTo>
                  <a:pt x="129" y="137"/>
                  <a:pt x="127" y="135"/>
                  <a:pt x="125" y="132"/>
                </a:cubicBezTo>
                <a:cubicBezTo>
                  <a:pt x="122" y="129"/>
                  <a:pt x="121" y="125"/>
                  <a:pt x="120" y="121"/>
                </a:cubicBezTo>
                <a:cubicBezTo>
                  <a:pt x="119" y="116"/>
                  <a:pt x="119" y="110"/>
                  <a:pt x="119" y="101"/>
                </a:cubicBezTo>
                <a:lnTo>
                  <a:pt x="119" y="75"/>
                </a:lnTo>
                <a:close/>
                <a:moveTo>
                  <a:pt x="137" y="114"/>
                </a:moveTo>
                <a:cubicBezTo>
                  <a:pt x="137" y="120"/>
                  <a:pt x="141" y="125"/>
                  <a:pt x="146" y="125"/>
                </a:cubicBezTo>
                <a:cubicBezTo>
                  <a:pt x="151" y="125"/>
                  <a:pt x="156" y="120"/>
                  <a:pt x="156" y="11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56"/>
                  <a:pt x="151" y="52"/>
                  <a:pt x="146" y="52"/>
                </a:cubicBezTo>
                <a:cubicBezTo>
                  <a:pt x="141" y="52"/>
                  <a:pt x="137" y="56"/>
                  <a:pt x="137" y="62"/>
                </a:cubicBezTo>
                <a:lnTo>
                  <a:pt x="137" y="114"/>
                </a:lnTo>
                <a:close/>
                <a:moveTo>
                  <a:pt x="73" y="141"/>
                </a:moveTo>
                <a:cubicBezTo>
                  <a:pt x="95" y="141"/>
                  <a:pt x="95" y="141"/>
                  <a:pt x="95" y="141"/>
                </a:cubicBezTo>
                <a:cubicBezTo>
                  <a:pt x="95" y="65"/>
                  <a:pt x="95" y="65"/>
                  <a:pt x="95" y="65"/>
                </a:cubicBezTo>
                <a:cubicBezTo>
                  <a:pt x="121" y="0"/>
                  <a:pt x="121" y="0"/>
                  <a:pt x="12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3" y="48"/>
                  <a:pt x="83" y="48"/>
                  <a:pt x="83" y="48"/>
                </a:cubicBezTo>
                <a:cubicBezTo>
                  <a:pt x="69" y="0"/>
                  <a:pt x="69" y="0"/>
                  <a:pt x="6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73" y="65"/>
                  <a:pt x="73" y="65"/>
                  <a:pt x="73" y="65"/>
                </a:cubicBezTo>
                <a:lnTo>
                  <a:pt x="73" y="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6388672" y="5583322"/>
            <a:ext cx="222347" cy="222606"/>
          </a:xfrm>
          <a:custGeom>
            <a:avLst/>
            <a:gdLst>
              <a:gd name="T0" fmla="*/ 106 w 360"/>
              <a:gd name="T1" fmla="*/ 259 h 360"/>
              <a:gd name="T2" fmla="*/ 342 w 360"/>
              <a:gd name="T3" fmla="*/ 259 h 360"/>
              <a:gd name="T4" fmla="*/ 197 w 360"/>
              <a:gd name="T5" fmla="*/ 360 h 360"/>
              <a:gd name="T6" fmla="*/ 164 w 360"/>
              <a:gd name="T7" fmla="*/ 360 h 360"/>
              <a:gd name="T8" fmla="*/ 106 w 360"/>
              <a:gd name="T9" fmla="*/ 345 h 360"/>
              <a:gd name="T10" fmla="*/ 106 w 360"/>
              <a:gd name="T11" fmla="*/ 259 h 360"/>
              <a:gd name="T12" fmla="*/ 254 w 360"/>
              <a:gd name="T13" fmla="*/ 16 h 360"/>
              <a:gd name="T14" fmla="*/ 180 w 360"/>
              <a:gd name="T15" fmla="*/ 0 h 360"/>
              <a:gd name="T16" fmla="*/ 117 w 360"/>
              <a:gd name="T17" fmla="*/ 12 h 360"/>
              <a:gd name="T18" fmla="*/ 254 w 360"/>
              <a:gd name="T19" fmla="*/ 136 h 360"/>
              <a:gd name="T20" fmla="*/ 254 w 360"/>
              <a:gd name="T21" fmla="*/ 16 h 360"/>
              <a:gd name="T22" fmla="*/ 98 w 360"/>
              <a:gd name="T23" fmla="*/ 20 h 360"/>
              <a:gd name="T24" fmla="*/ 0 w 360"/>
              <a:gd name="T25" fmla="*/ 180 h 360"/>
              <a:gd name="T26" fmla="*/ 7 w 360"/>
              <a:gd name="T27" fmla="*/ 227 h 360"/>
              <a:gd name="T28" fmla="*/ 166 w 360"/>
              <a:gd name="T29" fmla="*/ 82 h 360"/>
              <a:gd name="T30" fmla="*/ 98 w 360"/>
              <a:gd name="T31" fmla="*/ 20 h 360"/>
              <a:gd name="T32" fmla="*/ 87 w 360"/>
              <a:gd name="T33" fmla="*/ 334 h 360"/>
              <a:gd name="T34" fmla="*/ 87 w 360"/>
              <a:gd name="T35" fmla="*/ 179 h 360"/>
              <a:gd name="T36" fmla="*/ 13 w 360"/>
              <a:gd name="T37" fmla="*/ 247 h 360"/>
              <a:gd name="T38" fmla="*/ 87 w 360"/>
              <a:gd name="T39" fmla="*/ 334 h 360"/>
              <a:gd name="T40" fmla="*/ 273 w 360"/>
              <a:gd name="T41" fmla="*/ 27 h 360"/>
              <a:gd name="T42" fmla="*/ 273 w 360"/>
              <a:gd name="T43" fmla="*/ 240 h 360"/>
              <a:gd name="T44" fmla="*/ 350 w 360"/>
              <a:gd name="T45" fmla="*/ 240 h 360"/>
              <a:gd name="T46" fmla="*/ 360 w 360"/>
              <a:gd name="T47" fmla="*/ 180 h 360"/>
              <a:gd name="T48" fmla="*/ 273 w 360"/>
              <a:gd name="T49" fmla="*/ 27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106" y="259"/>
                </a:moveTo>
                <a:cubicBezTo>
                  <a:pt x="110" y="259"/>
                  <a:pt x="335" y="259"/>
                  <a:pt x="342" y="259"/>
                </a:cubicBezTo>
                <a:cubicBezTo>
                  <a:pt x="314" y="316"/>
                  <a:pt x="259" y="354"/>
                  <a:pt x="197" y="360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44" y="358"/>
                  <a:pt x="125" y="353"/>
                  <a:pt x="106" y="345"/>
                </a:cubicBezTo>
                <a:cubicBezTo>
                  <a:pt x="106" y="342"/>
                  <a:pt x="106" y="263"/>
                  <a:pt x="106" y="259"/>
                </a:cubicBezTo>
                <a:close/>
                <a:moveTo>
                  <a:pt x="254" y="16"/>
                </a:moveTo>
                <a:cubicBezTo>
                  <a:pt x="231" y="5"/>
                  <a:pt x="206" y="0"/>
                  <a:pt x="180" y="0"/>
                </a:cubicBezTo>
                <a:cubicBezTo>
                  <a:pt x="159" y="0"/>
                  <a:pt x="138" y="4"/>
                  <a:pt x="117" y="12"/>
                </a:cubicBezTo>
                <a:cubicBezTo>
                  <a:pt x="122" y="16"/>
                  <a:pt x="248" y="131"/>
                  <a:pt x="254" y="136"/>
                </a:cubicBezTo>
                <a:cubicBezTo>
                  <a:pt x="254" y="128"/>
                  <a:pt x="254" y="19"/>
                  <a:pt x="254" y="16"/>
                </a:cubicBezTo>
                <a:close/>
                <a:moveTo>
                  <a:pt x="98" y="20"/>
                </a:moveTo>
                <a:cubicBezTo>
                  <a:pt x="38" y="51"/>
                  <a:pt x="0" y="112"/>
                  <a:pt x="0" y="180"/>
                </a:cubicBezTo>
                <a:cubicBezTo>
                  <a:pt x="0" y="196"/>
                  <a:pt x="2" y="212"/>
                  <a:pt x="7" y="227"/>
                </a:cubicBezTo>
                <a:cubicBezTo>
                  <a:pt x="12" y="223"/>
                  <a:pt x="163" y="85"/>
                  <a:pt x="166" y="82"/>
                </a:cubicBezTo>
                <a:cubicBezTo>
                  <a:pt x="163" y="79"/>
                  <a:pt x="100" y="22"/>
                  <a:pt x="98" y="20"/>
                </a:cubicBezTo>
                <a:close/>
                <a:moveTo>
                  <a:pt x="87" y="334"/>
                </a:moveTo>
                <a:cubicBezTo>
                  <a:pt x="87" y="327"/>
                  <a:pt x="87" y="188"/>
                  <a:pt x="87" y="179"/>
                </a:cubicBezTo>
                <a:cubicBezTo>
                  <a:pt x="81" y="185"/>
                  <a:pt x="15" y="245"/>
                  <a:pt x="13" y="247"/>
                </a:cubicBezTo>
                <a:cubicBezTo>
                  <a:pt x="28" y="283"/>
                  <a:pt x="54" y="314"/>
                  <a:pt x="87" y="334"/>
                </a:cubicBezTo>
                <a:close/>
                <a:moveTo>
                  <a:pt x="273" y="27"/>
                </a:moveTo>
                <a:cubicBezTo>
                  <a:pt x="273" y="34"/>
                  <a:pt x="273" y="236"/>
                  <a:pt x="273" y="240"/>
                </a:cubicBezTo>
                <a:cubicBezTo>
                  <a:pt x="277" y="240"/>
                  <a:pt x="347" y="240"/>
                  <a:pt x="350" y="240"/>
                </a:cubicBezTo>
                <a:cubicBezTo>
                  <a:pt x="357" y="221"/>
                  <a:pt x="360" y="201"/>
                  <a:pt x="360" y="180"/>
                </a:cubicBezTo>
                <a:cubicBezTo>
                  <a:pt x="360" y="118"/>
                  <a:pt x="327" y="59"/>
                  <a:pt x="273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8619428" y="5590498"/>
            <a:ext cx="257136" cy="215430"/>
          </a:xfrm>
          <a:custGeom>
            <a:avLst/>
            <a:gdLst>
              <a:gd name="T0" fmla="*/ 320 w 360"/>
              <a:gd name="T1" fmla="*/ 110 h 300"/>
              <a:gd name="T2" fmla="*/ 359 w 360"/>
              <a:gd name="T3" fmla="*/ 87 h 300"/>
              <a:gd name="T4" fmla="*/ 316 w 360"/>
              <a:gd name="T5" fmla="*/ 92 h 300"/>
              <a:gd name="T6" fmla="*/ 314 w 360"/>
              <a:gd name="T7" fmla="*/ 83 h 300"/>
              <a:gd name="T8" fmla="*/ 238 w 360"/>
              <a:gd name="T9" fmla="*/ 24 h 300"/>
              <a:gd name="T10" fmla="*/ 247 w 360"/>
              <a:gd name="T11" fmla="*/ 21 h 300"/>
              <a:gd name="T12" fmla="*/ 269 w 360"/>
              <a:gd name="T13" fmla="*/ 8 h 300"/>
              <a:gd name="T14" fmla="*/ 234 w 360"/>
              <a:gd name="T15" fmla="*/ 15 h 300"/>
              <a:gd name="T16" fmla="*/ 253 w 360"/>
              <a:gd name="T17" fmla="*/ 0 h 300"/>
              <a:gd name="T18" fmla="*/ 225 w 360"/>
              <a:gd name="T19" fmla="*/ 13 h 300"/>
              <a:gd name="T20" fmla="*/ 230 w 360"/>
              <a:gd name="T21" fmla="*/ 3 h 300"/>
              <a:gd name="T22" fmla="*/ 174 w 360"/>
              <a:gd name="T23" fmla="*/ 90 h 300"/>
              <a:gd name="T24" fmla="*/ 147 w 360"/>
              <a:gd name="T25" fmla="*/ 68 h 300"/>
              <a:gd name="T26" fmla="*/ 54 w 360"/>
              <a:gd name="T27" fmla="*/ 27 h 300"/>
              <a:gd name="T28" fmla="*/ 85 w 360"/>
              <a:gd name="T29" fmla="*/ 72 h 300"/>
              <a:gd name="T30" fmla="*/ 63 w 360"/>
              <a:gd name="T31" fmla="*/ 75 h 300"/>
              <a:gd name="T32" fmla="*/ 103 w 360"/>
              <a:gd name="T33" fmla="*/ 111 h 300"/>
              <a:gd name="T34" fmla="*/ 78 w 360"/>
              <a:gd name="T35" fmla="*/ 121 h 300"/>
              <a:gd name="T36" fmla="*/ 123 w 360"/>
              <a:gd name="T37" fmla="*/ 142 h 300"/>
              <a:gd name="T38" fmla="*/ 134 w 360"/>
              <a:gd name="T39" fmla="*/ 173 h 300"/>
              <a:gd name="T40" fmla="*/ 0 w 360"/>
              <a:gd name="T41" fmla="*/ 177 h 300"/>
              <a:gd name="T42" fmla="*/ 317 w 360"/>
              <a:gd name="T43" fmla="*/ 131 h 300"/>
              <a:gd name="T44" fmla="*/ 360 w 360"/>
              <a:gd name="T45" fmla="*/ 114 h 300"/>
              <a:gd name="T46" fmla="*/ 320 w 360"/>
              <a:gd name="T47" fmla="*/ 11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0" h="300">
                <a:moveTo>
                  <a:pt x="320" y="110"/>
                </a:moveTo>
                <a:cubicBezTo>
                  <a:pt x="340" y="109"/>
                  <a:pt x="354" y="99"/>
                  <a:pt x="359" y="87"/>
                </a:cubicBezTo>
                <a:cubicBezTo>
                  <a:pt x="352" y="91"/>
                  <a:pt x="329" y="96"/>
                  <a:pt x="316" y="92"/>
                </a:cubicBezTo>
                <a:cubicBezTo>
                  <a:pt x="316" y="89"/>
                  <a:pt x="315" y="86"/>
                  <a:pt x="314" y="83"/>
                </a:cubicBezTo>
                <a:cubicBezTo>
                  <a:pt x="305" y="48"/>
                  <a:pt x="272" y="20"/>
                  <a:pt x="238" y="24"/>
                </a:cubicBezTo>
                <a:cubicBezTo>
                  <a:pt x="241" y="23"/>
                  <a:pt x="244" y="21"/>
                  <a:pt x="247" y="21"/>
                </a:cubicBezTo>
                <a:cubicBezTo>
                  <a:pt x="250" y="19"/>
                  <a:pt x="272" y="16"/>
                  <a:pt x="269" y="8"/>
                </a:cubicBezTo>
                <a:cubicBezTo>
                  <a:pt x="266" y="1"/>
                  <a:pt x="239" y="13"/>
                  <a:pt x="234" y="15"/>
                </a:cubicBezTo>
                <a:cubicBezTo>
                  <a:pt x="241" y="12"/>
                  <a:pt x="252" y="8"/>
                  <a:pt x="253" y="0"/>
                </a:cubicBezTo>
                <a:cubicBezTo>
                  <a:pt x="243" y="1"/>
                  <a:pt x="233" y="6"/>
                  <a:pt x="225" y="13"/>
                </a:cubicBezTo>
                <a:cubicBezTo>
                  <a:pt x="228" y="10"/>
                  <a:pt x="230" y="7"/>
                  <a:pt x="230" y="3"/>
                </a:cubicBezTo>
                <a:cubicBezTo>
                  <a:pt x="203" y="20"/>
                  <a:pt x="187" y="55"/>
                  <a:pt x="174" y="90"/>
                </a:cubicBezTo>
                <a:cubicBezTo>
                  <a:pt x="164" y="80"/>
                  <a:pt x="155" y="72"/>
                  <a:pt x="147" y="68"/>
                </a:cubicBezTo>
                <a:cubicBezTo>
                  <a:pt x="124" y="56"/>
                  <a:pt x="97" y="43"/>
                  <a:pt x="54" y="27"/>
                </a:cubicBezTo>
                <a:cubicBezTo>
                  <a:pt x="53" y="41"/>
                  <a:pt x="61" y="60"/>
                  <a:pt x="85" y="72"/>
                </a:cubicBezTo>
                <a:cubicBezTo>
                  <a:pt x="80" y="72"/>
                  <a:pt x="70" y="73"/>
                  <a:pt x="63" y="75"/>
                </a:cubicBezTo>
                <a:cubicBezTo>
                  <a:pt x="66" y="91"/>
                  <a:pt x="76" y="104"/>
                  <a:pt x="103" y="111"/>
                </a:cubicBezTo>
                <a:cubicBezTo>
                  <a:pt x="91" y="112"/>
                  <a:pt x="84" y="114"/>
                  <a:pt x="78" y="121"/>
                </a:cubicBezTo>
                <a:cubicBezTo>
                  <a:pt x="84" y="132"/>
                  <a:pt x="98" y="145"/>
                  <a:pt x="123" y="142"/>
                </a:cubicBezTo>
                <a:cubicBezTo>
                  <a:pt x="95" y="154"/>
                  <a:pt x="111" y="176"/>
                  <a:pt x="134" y="173"/>
                </a:cubicBezTo>
                <a:cubicBezTo>
                  <a:pt x="96" y="213"/>
                  <a:pt x="35" y="210"/>
                  <a:pt x="0" y="177"/>
                </a:cubicBezTo>
                <a:cubicBezTo>
                  <a:pt x="91" y="300"/>
                  <a:pt x="288" y="250"/>
                  <a:pt x="317" y="131"/>
                </a:cubicBezTo>
                <a:cubicBezTo>
                  <a:pt x="339" y="131"/>
                  <a:pt x="352" y="123"/>
                  <a:pt x="360" y="114"/>
                </a:cubicBezTo>
                <a:cubicBezTo>
                  <a:pt x="348" y="117"/>
                  <a:pt x="329" y="114"/>
                  <a:pt x="320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33"/>
          <p:cNvSpPr>
            <a:spLocks noEditPoints="1"/>
          </p:cNvSpPr>
          <p:nvPr/>
        </p:nvSpPr>
        <p:spPr bwMode="auto">
          <a:xfrm>
            <a:off x="8980336" y="5583322"/>
            <a:ext cx="222347" cy="222606"/>
          </a:xfrm>
          <a:custGeom>
            <a:avLst/>
            <a:gdLst>
              <a:gd name="T0" fmla="*/ 180 w 360"/>
              <a:gd name="T1" fmla="*/ 0 h 360"/>
              <a:gd name="T2" fmla="*/ 0 w 360"/>
              <a:gd name="T3" fmla="*/ 180 h 360"/>
              <a:gd name="T4" fmla="*/ 180 w 360"/>
              <a:gd name="T5" fmla="*/ 360 h 360"/>
              <a:gd name="T6" fmla="*/ 360 w 360"/>
              <a:gd name="T7" fmla="*/ 180 h 360"/>
              <a:gd name="T8" fmla="*/ 180 w 360"/>
              <a:gd name="T9" fmla="*/ 0 h 360"/>
              <a:gd name="T10" fmla="*/ 290 w 360"/>
              <a:gd name="T11" fmla="*/ 93 h 360"/>
              <a:gd name="T12" fmla="*/ 320 w 360"/>
              <a:gd name="T13" fmla="*/ 173 h 360"/>
              <a:gd name="T14" fmla="*/ 263 w 360"/>
              <a:gd name="T15" fmla="*/ 167 h 360"/>
              <a:gd name="T16" fmla="*/ 263 w 360"/>
              <a:gd name="T17" fmla="*/ 167 h 360"/>
              <a:gd name="T18" fmla="*/ 263 w 360"/>
              <a:gd name="T19" fmla="*/ 167 h 360"/>
              <a:gd name="T20" fmla="*/ 222 w 360"/>
              <a:gd name="T21" fmla="*/ 170 h 360"/>
              <a:gd name="T22" fmla="*/ 213 w 360"/>
              <a:gd name="T23" fmla="*/ 148 h 360"/>
              <a:gd name="T24" fmla="*/ 290 w 360"/>
              <a:gd name="T25" fmla="*/ 93 h 360"/>
              <a:gd name="T26" fmla="*/ 180 w 360"/>
              <a:gd name="T27" fmla="*/ 39 h 360"/>
              <a:gd name="T28" fmla="*/ 268 w 360"/>
              <a:gd name="T29" fmla="*/ 70 h 360"/>
              <a:gd name="T30" fmla="*/ 199 w 360"/>
              <a:gd name="T31" fmla="*/ 119 h 360"/>
              <a:gd name="T32" fmla="*/ 150 w 360"/>
              <a:gd name="T33" fmla="*/ 42 h 360"/>
              <a:gd name="T34" fmla="*/ 180 w 360"/>
              <a:gd name="T35" fmla="*/ 39 h 360"/>
              <a:gd name="T36" fmla="*/ 118 w 360"/>
              <a:gd name="T37" fmla="*/ 54 h 360"/>
              <a:gd name="T38" fmla="*/ 168 w 360"/>
              <a:gd name="T39" fmla="*/ 130 h 360"/>
              <a:gd name="T40" fmla="*/ 57 w 360"/>
              <a:gd name="T41" fmla="*/ 146 h 360"/>
              <a:gd name="T42" fmla="*/ 55 w 360"/>
              <a:gd name="T43" fmla="*/ 146 h 360"/>
              <a:gd name="T44" fmla="*/ 55 w 360"/>
              <a:gd name="T45" fmla="*/ 146 h 360"/>
              <a:gd name="T46" fmla="*/ 44 w 360"/>
              <a:gd name="T47" fmla="*/ 146 h 360"/>
              <a:gd name="T48" fmla="*/ 118 w 360"/>
              <a:gd name="T49" fmla="*/ 54 h 360"/>
              <a:gd name="T50" fmla="*/ 40 w 360"/>
              <a:gd name="T51" fmla="*/ 180 h 360"/>
              <a:gd name="T52" fmla="*/ 40 w 360"/>
              <a:gd name="T53" fmla="*/ 178 h 360"/>
              <a:gd name="T54" fmla="*/ 55 w 360"/>
              <a:gd name="T55" fmla="*/ 178 h 360"/>
              <a:gd name="T56" fmla="*/ 55 w 360"/>
              <a:gd name="T57" fmla="*/ 178 h 360"/>
              <a:gd name="T58" fmla="*/ 182 w 360"/>
              <a:gd name="T59" fmla="*/ 159 h 360"/>
              <a:gd name="T60" fmla="*/ 191 w 360"/>
              <a:gd name="T61" fmla="*/ 178 h 360"/>
              <a:gd name="T62" fmla="*/ 111 w 360"/>
              <a:gd name="T63" fmla="*/ 225 h 360"/>
              <a:gd name="T64" fmla="*/ 73 w 360"/>
              <a:gd name="T65" fmla="*/ 270 h 360"/>
              <a:gd name="T66" fmla="*/ 40 w 360"/>
              <a:gd name="T67" fmla="*/ 180 h 360"/>
              <a:gd name="T68" fmla="*/ 180 w 360"/>
              <a:gd name="T69" fmla="*/ 320 h 360"/>
              <a:gd name="T70" fmla="*/ 97 w 360"/>
              <a:gd name="T71" fmla="*/ 292 h 360"/>
              <a:gd name="T72" fmla="*/ 129 w 360"/>
              <a:gd name="T73" fmla="*/ 252 h 360"/>
              <a:gd name="T74" fmla="*/ 202 w 360"/>
              <a:gd name="T75" fmla="*/ 208 h 360"/>
              <a:gd name="T76" fmla="*/ 230 w 360"/>
              <a:gd name="T77" fmla="*/ 311 h 360"/>
              <a:gd name="T78" fmla="*/ 180 w 360"/>
              <a:gd name="T79" fmla="*/ 320 h 360"/>
              <a:gd name="T80" fmla="*/ 259 w 360"/>
              <a:gd name="T81" fmla="*/ 295 h 360"/>
              <a:gd name="T82" fmla="*/ 234 w 360"/>
              <a:gd name="T83" fmla="*/ 201 h 360"/>
              <a:gd name="T84" fmla="*/ 262 w 360"/>
              <a:gd name="T85" fmla="*/ 199 h 360"/>
              <a:gd name="T86" fmla="*/ 263 w 360"/>
              <a:gd name="T87" fmla="*/ 199 h 360"/>
              <a:gd name="T88" fmla="*/ 263 w 360"/>
              <a:gd name="T89" fmla="*/ 199 h 360"/>
              <a:gd name="T90" fmla="*/ 263 w 360"/>
              <a:gd name="T91" fmla="*/ 199 h 360"/>
              <a:gd name="T92" fmla="*/ 318 w 360"/>
              <a:gd name="T93" fmla="*/ 205 h 360"/>
              <a:gd name="T94" fmla="*/ 259 w 360"/>
              <a:gd name="T95" fmla="*/ 29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0" h="360">
                <a:moveTo>
                  <a:pt x="180" y="0"/>
                </a:moveTo>
                <a:cubicBezTo>
                  <a:pt x="81" y="0"/>
                  <a:pt x="0" y="80"/>
                  <a:pt x="0" y="180"/>
                </a:cubicBezTo>
                <a:cubicBezTo>
                  <a:pt x="0" y="279"/>
                  <a:pt x="81" y="360"/>
                  <a:pt x="180" y="360"/>
                </a:cubicBezTo>
                <a:cubicBezTo>
                  <a:pt x="279" y="360"/>
                  <a:pt x="360" y="279"/>
                  <a:pt x="360" y="180"/>
                </a:cubicBezTo>
                <a:cubicBezTo>
                  <a:pt x="360" y="80"/>
                  <a:pt x="279" y="0"/>
                  <a:pt x="180" y="0"/>
                </a:cubicBezTo>
                <a:close/>
                <a:moveTo>
                  <a:pt x="290" y="93"/>
                </a:moveTo>
                <a:cubicBezTo>
                  <a:pt x="308" y="115"/>
                  <a:pt x="319" y="143"/>
                  <a:pt x="320" y="173"/>
                </a:cubicBezTo>
                <a:cubicBezTo>
                  <a:pt x="300" y="169"/>
                  <a:pt x="281" y="167"/>
                  <a:pt x="263" y="167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48" y="167"/>
                  <a:pt x="235" y="168"/>
                  <a:pt x="222" y="170"/>
                </a:cubicBezTo>
                <a:cubicBezTo>
                  <a:pt x="219" y="163"/>
                  <a:pt x="216" y="155"/>
                  <a:pt x="213" y="148"/>
                </a:cubicBezTo>
                <a:cubicBezTo>
                  <a:pt x="241" y="136"/>
                  <a:pt x="268" y="118"/>
                  <a:pt x="290" y="93"/>
                </a:cubicBezTo>
                <a:close/>
                <a:moveTo>
                  <a:pt x="180" y="39"/>
                </a:moveTo>
                <a:cubicBezTo>
                  <a:pt x="213" y="39"/>
                  <a:pt x="244" y="51"/>
                  <a:pt x="268" y="70"/>
                </a:cubicBezTo>
                <a:cubicBezTo>
                  <a:pt x="249" y="92"/>
                  <a:pt x="225" y="108"/>
                  <a:pt x="199" y="119"/>
                </a:cubicBezTo>
                <a:cubicBezTo>
                  <a:pt x="180" y="84"/>
                  <a:pt x="162" y="58"/>
                  <a:pt x="150" y="42"/>
                </a:cubicBezTo>
                <a:cubicBezTo>
                  <a:pt x="160" y="40"/>
                  <a:pt x="170" y="39"/>
                  <a:pt x="180" y="39"/>
                </a:cubicBezTo>
                <a:close/>
                <a:moveTo>
                  <a:pt x="118" y="54"/>
                </a:moveTo>
                <a:cubicBezTo>
                  <a:pt x="128" y="65"/>
                  <a:pt x="147" y="91"/>
                  <a:pt x="168" y="130"/>
                </a:cubicBezTo>
                <a:cubicBezTo>
                  <a:pt x="126" y="143"/>
                  <a:pt x="83" y="146"/>
                  <a:pt x="57" y="146"/>
                </a:cubicBezTo>
                <a:cubicBezTo>
                  <a:pt x="56" y="146"/>
                  <a:pt x="56" y="146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1" y="146"/>
                  <a:pt x="47" y="146"/>
                  <a:pt x="44" y="146"/>
                </a:cubicBezTo>
                <a:cubicBezTo>
                  <a:pt x="54" y="105"/>
                  <a:pt x="81" y="72"/>
                  <a:pt x="118" y="54"/>
                </a:cubicBezTo>
                <a:close/>
                <a:moveTo>
                  <a:pt x="40" y="180"/>
                </a:moveTo>
                <a:cubicBezTo>
                  <a:pt x="40" y="179"/>
                  <a:pt x="40" y="178"/>
                  <a:pt x="40" y="178"/>
                </a:cubicBezTo>
                <a:cubicBezTo>
                  <a:pt x="44" y="178"/>
                  <a:pt x="49" y="178"/>
                  <a:pt x="55" y="17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83" y="178"/>
                  <a:pt x="133" y="175"/>
                  <a:pt x="182" y="159"/>
                </a:cubicBezTo>
                <a:cubicBezTo>
                  <a:pt x="185" y="165"/>
                  <a:pt x="188" y="172"/>
                  <a:pt x="191" y="178"/>
                </a:cubicBezTo>
                <a:cubicBezTo>
                  <a:pt x="157" y="189"/>
                  <a:pt x="131" y="207"/>
                  <a:pt x="111" y="225"/>
                </a:cubicBezTo>
                <a:cubicBezTo>
                  <a:pt x="93" y="242"/>
                  <a:pt x="80" y="259"/>
                  <a:pt x="73" y="270"/>
                </a:cubicBezTo>
                <a:cubicBezTo>
                  <a:pt x="52" y="245"/>
                  <a:pt x="40" y="214"/>
                  <a:pt x="40" y="180"/>
                </a:cubicBezTo>
                <a:close/>
                <a:moveTo>
                  <a:pt x="180" y="320"/>
                </a:moveTo>
                <a:cubicBezTo>
                  <a:pt x="149" y="320"/>
                  <a:pt x="120" y="310"/>
                  <a:pt x="97" y="292"/>
                </a:cubicBezTo>
                <a:cubicBezTo>
                  <a:pt x="102" y="284"/>
                  <a:pt x="112" y="268"/>
                  <a:pt x="129" y="252"/>
                </a:cubicBezTo>
                <a:cubicBezTo>
                  <a:pt x="147" y="235"/>
                  <a:pt x="171" y="218"/>
                  <a:pt x="202" y="208"/>
                </a:cubicBezTo>
                <a:cubicBezTo>
                  <a:pt x="213" y="238"/>
                  <a:pt x="222" y="272"/>
                  <a:pt x="230" y="311"/>
                </a:cubicBezTo>
                <a:cubicBezTo>
                  <a:pt x="214" y="317"/>
                  <a:pt x="198" y="320"/>
                  <a:pt x="180" y="320"/>
                </a:cubicBezTo>
                <a:close/>
                <a:moveTo>
                  <a:pt x="259" y="295"/>
                </a:moveTo>
                <a:cubicBezTo>
                  <a:pt x="252" y="260"/>
                  <a:pt x="243" y="229"/>
                  <a:pt x="234" y="201"/>
                </a:cubicBezTo>
                <a:cubicBezTo>
                  <a:pt x="243" y="199"/>
                  <a:pt x="252" y="199"/>
                  <a:pt x="262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0" y="199"/>
                  <a:pt x="298" y="201"/>
                  <a:pt x="318" y="205"/>
                </a:cubicBezTo>
                <a:cubicBezTo>
                  <a:pt x="311" y="242"/>
                  <a:pt x="289" y="274"/>
                  <a:pt x="259" y="2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37"/>
          <p:cNvSpPr>
            <a:spLocks noEditPoints="1"/>
          </p:cNvSpPr>
          <p:nvPr/>
        </p:nvSpPr>
        <p:spPr bwMode="auto">
          <a:xfrm>
            <a:off x="9306455" y="5583322"/>
            <a:ext cx="222347" cy="222606"/>
          </a:xfrm>
          <a:custGeom>
            <a:avLst/>
            <a:gdLst>
              <a:gd name="T0" fmla="*/ 245 w 360"/>
              <a:gd name="T1" fmla="*/ 360 h 360"/>
              <a:gd name="T2" fmla="*/ 359 w 360"/>
              <a:gd name="T3" fmla="*/ 246 h 360"/>
              <a:gd name="T4" fmla="*/ 360 w 360"/>
              <a:gd name="T5" fmla="*/ 155 h 360"/>
              <a:gd name="T6" fmla="*/ 359 w 360"/>
              <a:gd name="T7" fmla="*/ 150 h 360"/>
              <a:gd name="T8" fmla="*/ 356 w 360"/>
              <a:gd name="T9" fmla="*/ 143 h 360"/>
              <a:gd name="T10" fmla="*/ 351 w 360"/>
              <a:gd name="T11" fmla="*/ 139 h 360"/>
              <a:gd name="T12" fmla="*/ 302 w 360"/>
              <a:gd name="T13" fmla="*/ 131 h 360"/>
              <a:gd name="T14" fmla="*/ 292 w 360"/>
              <a:gd name="T15" fmla="*/ 101 h 360"/>
              <a:gd name="T16" fmla="*/ 282 w 360"/>
              <a:gd name="T17" fmla="*/ 62 h 360"/>
              <a:gd name="T18" fmla="*/ 194 w 360"/>
              <a:gd name="T19" fmla="*/ 0 h 360"/>
              <a:gd name="T20" fmla="*/ 114 w 360"/>
              <a:gd name="T21" fmla="*/ 0 h 360"/>
              <a:gd name="T22" fmla="*/ 0 w 360"/>
              <a:gd name="T23" fmla="*/ 114 h 360"/>
              <a:gd name="T24" fmla="*/ 0 w 360"/>
              <a:gd name="T25" fmla="*/ 246 h 360"/>
              <a:gd name="T26" fmla="*/ 114 w 360"/>
              <a:gd name="T27" fmla="*/ 360 h 360"/>
              <a:gd name="T28" fmla="*/ 245 w 360"/>
              <a:gd name="T29" fmla="*/ 360 h 360"/>
              <a:gd name="T30" fmla="*/ 116 w 360"/>
              <a:gd name="T31" fmla="*/ 93 h 360"/>
              <a:gd name="T32" fmla="*/ 179 w 360"/>
              <a:gd name="T33" fmla="*/ 93 h 360"/>
              <a:gd name="T34" fmla="*/ 201 w 360"/>
              <a:gd name="T35" fmla="*/ 115 h 360"/>
              <a:gd name="T36" fmla="*/ 179 w 360"/>
              <a:gd name="T37" fmla="*/ 136 h 360"/>
              <a:gd name="T38" fmla="*/ 116 w 360"/>
              <a:gd name="T39" fmla="*/ 136 h 360"/>
              <a:gd name="T40" fmla="*/ 94 w 360"/>
              <a:gd name="T41" fmla="*/ 115 h 360"/>
              <a:gd name="T42" fmla="*/ 116 w 360"/>
              <a:gd name="T43" fmla="*/ 93 h 360"/>
              <a:gd name="T44" fmla="*/ 94 w 360"/>
              <a:gd name="T45" fmla="*/ 245 h 360"/>
              <a:gd name="T46" fmla="*/ 116 w 360"/>
              <a:gd name="T47" fmla="*/ 223 h 360"/>
              <a:gd name="T48" fmla="*/ 244 w 360"/>
              <a:gd name="T49" fmla="*/ 223 h 360"/>
              <a:gd name="T50" fmla="*/ 266 w 360"/>
              <a:gd name="T51" fmla="*/ 245 h 360"/>
              <a:gd name="T52" fmla="*/ 244 w 360"/>
              <a:gd name="T53" fmla="*/ 266 h 360"/>
              <a:gd name="T54" fmla="*/ 116 w 360"/>
              <a:gd name="T55" fmla="*/ 266 h 360"/>
              <a:gd name="T56" fmla="*/ 94 w 360"/>
              <a:gd name="T57" fmla="*/ 24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0" h="360">
                <a:moveTo>
                  <a:pt x="245" y="360"/>
                </a:moveTo>
                <a:cubicBezTo>
                  <a:pt x="308" y="360"/>
                  <a:pt x="359" y="309"/>
                  <a:pt x="359" y="246"/>
                </a:cubicBezTo>
                <a:cubicBezTo>
                  <a:pt x="360" y="155"/>
                  <a:pt x="360" y="155"/>
                  <a:pt x="360" y="155"/>
                </a:cubicBezTo>
                <a:cubicBezTo>
                  <a:pt x="359" y="150"/>
                  <a:pt x="359" y="150"/>
                  <a:pt x="359" y="150"/>
                </a:cubicBezTo>
                <a:cubicBezTo>
                  <a:pt x="356" y="143"/>
                  <a:pt x="356" y="143"/>
                  <a:pt x="356" y="143"/>
                </a:cubicBezTo>
                <a:cubicBezTo>
                  <a:pt x="351" y="139"/>
                  <a:pt x="351" y="139"/>
                  <a:pt x="351" y="139"/>
                </a:cubicBezTo>
                <a:cubicBezTo>
                  <a:pt x="344" y="134"/>
                  <a:pt x="311" y="140"/>
                  <a:pt x="302" y="131"/>
                </a:cubicBezTo>
                <a:cubicBezTo>
                  <a:pt x="295" y="126"/>
                  <a:pt x="294" y="115"/>
                  <a:pt x="292" y="101"/>
                </a:cubicBezTo>
                <a:cubicBezTo>
                  <a:pt x="289" y="73"/>
                  <a:pt x="286" y="71"/>
                  <a:pt x="282" y="62"/>
                </a:cubicBezTo>
                <a:cubicBezTo>
                  <a:pt x="266" y="29"/>
                  <a:pt x="223" y="3"/>
                  <a:pt x="19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51" y="0"/>
                  <a:pt x="0" y="51"/>
                  <a:pt x="0" y="114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309"/>
                  <a:pt x="51" y="360"/>
                  <a:pt x="114" y="360"/>
                </a:cubicBezTo>
                <a:lnTo>
                  <a:pt x="245" y="360"/>
                </a:lnTo>
                <a:close/>
                <a:moveTo>
                  <a:pt x="116" y="93"/>
                </a:moveTo>
                <a:cubicBezTo>
                  <a:pt x="179" y="93"/>
                  <a:pt x="179" y="93"/>
                  <a:pt x="179" y="93"/>
                </a:cubicBezTo>
                <a:cubicBezTo>
                  <a:pt x="191" y="93"/>
                  <a:pt x="201" y="103"/>
                  <a:pt x="201" y="115"/>
                </a:cubicBezTo>
                <a:cubicBezTo>
                  <a:pt x="201" y="127"/>
                  <a:pt x="191" y="136"/>
                  <a:pt x="179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03" y="136"/>
                  <a:pt x="94" y="127"/>
                  <a:pt x="94" y="115"/>
                </a:cubicBezTo>
                <a:cubicBezTo>
                  <a:pt x="94" y="103"/>
                  <a:pt x="103" y="93"/>
                  <a:pt x="116" y="93"/>
                </a:cubicBezTo>
                <a:close/>
                <a:moveTo>
                  <a:pt x="94" y="245"/>
                </a:moveTo>
                <a:cubicBezTo>
                  <a:pt x="94" y="233"/>
                  <a:pt x="103" y="223"/>
                  <a:pt x="116" y="223"/>
                </a:cubicBezTo>
                <a:cubicBezTo>
                  <a:pt x="244" y="223"/>
                  <a:pt x="244" y="223"/>
                  <a:pt x="244" y="223"/>
                </a:cubicBezTo>
                <a:cubicBezTo>
                  <a:pt x="256" y="223"/>
                  <a:pt x="266" y="233"/>
                  <a:pt x="266" y="245"/>
                </a:cubicBezTo>
                <a:cubicBezTo>
                  <a:pt x="266" y="257"/>
                  <a:pt x="256" y="266"/>
                  <a:pt x="244" y="266"/>
                </a:cubicBezTo>
                <a:cubicBezTo>
                  <a:pt x="116" y="266"/>
                  <a:pt x="116" y="266"/>
                  <a:pt x="116" y="266"/>
                </a:cubicBezTo>
                <a:cubicBezTo>
                  <a:pt x="103" y="266"/>
                  <a:pt x="94" y="257"/>
                  <a:pt x="94" y="2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003217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3"/>
          <p:cNvSpPr>
            <a:spLocks noEditPoints="1"/>
          </p:cNvSpPr>
          <p:nvPr/>
        </p:nvSpPr>
        <p:spPr bwMode="auto">
          <a:xfrm>
            <a:off x="5981944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3"/>
          <p:cNvSpPr>
            <a:spLocks noEditPoints="1"/>
          </p:cNvSpPr>
          <p:nvPr/>
        </p:nvSpPr>
        <p:spPr bwMode="auto">
          <a:xfrm>
            <a:off x="8967599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7126" y="458955"/>
            <a:ext cx="5687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THE TEAM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2" name="Freeform 13"/>
          <p:cNvSpPr>
            <a:spLocks noEditPoints="1"/>
          </p:cNvSpPr>
          <p:nvPr/>
        </p:nvSpPr>
        <p:spPr bwMode="auto">
          <a:xfrm>
            <a:off x="526320" y="6893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49677" y="1266397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026008" y="1248091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C000"/>
      </a:accent1>
      <a:accent2>
        <a:srgbClr val="EB1567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mystic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672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Open Sans</vt:lpstr>
      <vt:lpstr>Raleway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user</cp:lastModifiedBy>
  <cp:revision>31</cp:revision>
  <dcterms:created xsi:type="dcterms:W3CDTF">2018-05-05T03:43:01Z</dcterms:created>
  <dcterms:modified xsi:type="dcterms:W3CDTF">2023-05-19T00:46:01Z</dcterms:modified>
</cp:coreProperties>
</file>