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>
        <p:scale>
          <a:sx n="119" d="100"/>
          <a:sy n="119" d="100"/>
        </p:scale>
        <p:origin x="-3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032C2-2AE8-704F-9037-B4E16EF5B0EC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BA2E4306-E7DF-364D-9915-4801E1F971F5}">
      <dgm:prSet phldrT="[文字]" custT="1"/>
      <dgm:spPr/>
      <dgm:t>
        <a:bodyPr/>
        <a:lstStyle/>
        <a:p>
          <a:r>
            <a:rPr lang="en-US" altLang="zh-TW" sz="1050" dirty="0">
              <a:latin typeface="Roboto" pitchFamily="2" charset="0"/>
              <a:ea typeface="Roboto" pitchFamily="2" charset="0"/>
            </a:rPr>
            <a:t>Individual-based data with RFM and other features </a:t>
          </a:r>
          <a:endParaRPr lang="zh-TW" altLang="en-US" sz="1050" dirty="0">
            <a:latin typeface="Roboto" pitchFamily="2" charset="0"/>
          </a:endParaRPr>
        </a:p>
      </dgm:t>
    </dgm:pt>
    <dgm:pt modelId="{50B5710A-9EFB-C447-AD22-4F0712F76316}" type="parTrans" cxnId="{5C7EA718-347B-B843-952C-C6894E9D93BF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414FE088-780A-7D4F-8E01-3439D17779CA}" type="sibTrans" cxnId="{5C7EA718-347B-B843-952C-C6894E9D93BF}">
      <dgm:prSet custT="1"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BEAA1EF2-0FF6-BA49-8BFB-B3D9571BD781}">
      <dgm:prSet phldrT="[文字]" custT="1"/>
      <dgm:spPr/>
      <dgm:t>
        <a:bodyPr/>
        <a:lstStyle/>
        <a:p>
          <a:r>
            <a:rPr lang="en-US" altLang="zh-TW" sz="1050" dirty="0">
              <a:latin typeface="Roboto" pitchFamily="2" charset="0"/>
              <a:ea typeface="Roboto" pitchFamily="2" charset="0"/>
            </a:rPr>
            <a:t>Old customers data       </a:t>
          </a:r>
          <a:endParaRPr lang="zh-TW" altLang="en-US" sz="1050" dirty="0">
            <a:latin typeface="Roboto" pitchFamily="2" charset="0"/>
          </a:endParaRPr>
        </a:p>
      </dgm:t>
    </dgm:pt>
    <dgm:pt modelId="{36BFBDCD-8289-4443-AEB5-F8A78D78A160}" type="parTrans" cxnId="{480146CF-5A33-3B49-A26D-EFABEBA955EC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DF7F3692-D6A7-034B-B775-48D759066F80}" type="sibTrans" cxnId="{480146CF-5A33-3B49-A26D-EFABEBA955EC}">
      <dgm:prSet custT="1"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BD6E1FDA-1783-E545-B71F-CEEA3D46DFAD}">
      <dgm:prSet phldrT="[文字]" custT="1"/>
      <dgm:spPr/>
      <dgm:t>
        <a:bodyPr/>
        <a:lstStyle/>
        <a:p>
          <a:r>
            <a:rPr lang="en-US" altLang="zh-TW" sz="1050" dirty="0">
              <a:latin typeface="Roboto" pitchFamily="2" charset="0"/>
              <a:ea typeface="Roboto" pitchFamily="2" charset="0"/>
            </a:rPr>
            <a:t>Multiple linear regression </a:t>
          </a:r>
        </a:p>
        <a:p>
          <a:r>
            <a:rPr lang="en-US" altLang="zh-TW" sz="1050" dirty="0">
              <a:latin typeface="Roboto" pitchFamily="2" charset="0"/>
              <a:ea typeface="Roboto" pitchFamily="2" charset="0"/>
              <a:sym typeface="Wingdings" pitchFamily="2" charset="2"/>
            </a:rPr>
            <a:t> RT Ratio</a:t>
          </a:r>
          <a:endParaRPr lang="zh-TW" altLang="en-US" sz="1050" dirty="0">
            <a:latin typeface="Roboto" pitchFamily="2" charset="0"/>
          </a:endParaRPr>
        </a:p>
      </dgm:t>
    </dgm:pt>
    <dgm:pt modelId="{825DBF59-8F4C-A744-8462-65F2AFD79C36}" type="parTrans" cxnId="{82CBE23B-85CE-994D-BB81-2B12900A7D35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6921CDA8-0B58-E34A-BC85-ADBA0FC3549E}" type="sibTrans" cxnId="{82CBE23B-85CE-994D-BB81-2B12900A7D35}">
      <dgm:prSet custT="1"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67AD8EC8-E35C-EE43-B9AE-F3F4FFF2963A}">
      <dgm:prSet custT="1"/>
      <dgm:spPr/>
      <dgm:t>
        <a:bodyPr/>
        <a:lstStyle/>
        <a:p>
          <a:r>
            <a:rPr lang="en-US" altLang="zh-TW" sz="1050" dirty="0">
              <a:latin typeface="Roboto" pitchFamily="2" charset="0"/>
              <a:ea typeface="Roboto" pitchFamily="2" charset="0"/>
            </a:rPr>
            <a:t>The probability of new customers being alive</a:t>
          </a:r>
          <a:endParaRPr lang="zh-TW" altLang="en-US" sz="1050" dirty="0">
            <a:latin typeface="Roboto" pitchFamily="2" charset="0"/>
          </a:endParaRPr>
        </a:p>
      </dgm:t>
    </dgm:pt>
    <dgm:pt modelId="{E3249FEC-7DF6-9740-9836-8319BAD9CC09}" type="parTrans" cxnId="{83B0AED4-FD80-6240-BC73-26FCEB20B50B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0ED43A1B-D02D-B145-973D-627B1FC11C70}" type="sibTrans" cxnId="{83B0AED4-FD80-6240-BC73-26FCEB20B50B}">
      <dgm:prSet custT="1"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DE7E2EEB-5295-F545-B4D7-DC03AA9E3CE6}">
      <dgm:prSet custT="1"/>
      <dgm:spPr/>
      <dgm:t>
        <a:bodyPr/>
        <a:lstStyle/>
        <a:p>
          <a:r>
            <a:rPr lang="en-US" altLang="zh-TW" sz="1050" dirty="0">
              <a:latin typeface="Roboto" pitchFamily="2" charset="0"/>
              <a:ea typeface="Roboto" pitchFamily="2" charset="0"/>
            </a:rPr>
            <a:t>The priority of marketing communication</a:t>
          </a:r>
          <a:endParaRPr lang="zh-TW" altLang="en-US" sz="1050" dirty="0">
            <a:latin typeface="Roboto" pitchFamily="2" charset="0"/>
          </a:endParaRPr>
        </a:p>
      </dgm:t>
    </dgm:pt>
    <dgm:pt modelId="{A0E1226C-40B1-9147-BAB4-83B26B6B92A3}" type="parTrans" cxnId="{128BC0F9-E349-B04B-893A-2FFB742D0825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873E20F9-3D7E-2D41-B6AD-9C3076DA26A5}" type="sibTrans" cxnId="{128BC0F9-E349-B04B-893A-2FFB742D0825}">
      <dgm:prSet/>
      <dgm:spPr/>
      <dgm:t>
        <a:bodyPr/>
        <a:lstStyle/>
        <a:p>
          <a:endParaRPr lang="zh-TW" altLang="en-US" sz="1050">
            <a:latin typeface="Roboto" pitchFamily="2" charset="0"/>
          </a:endParaRPr>
        </a:p>
      </dgm:t>
    </dgm:pt>
    <dgm:pt modelId="{94C3C4CE-9E3A-5E4F-996D-405066FBADD8}">
      <dgm:prSet custT="1"/>
      <dgm:spPr/>
      <dgm:t>
        <a:bodyPr/>
        <a:lstStyle/>
        <a:p>
          <a:r>
            <a:rPr lang="en-US" altLang="zh-TW" sz="1050"/>
            <a:t>Transaction dataset</a:t>
          </a:r>
          <a:endParaRPr lang="zh-TW" altLang="en-US" sz="1050" dirty="0"/>
        </a:p>
      </dgm:t>
    </dgm:pt>
    <dgm:pt modelId="{DC995F9D-55FB-BD4B-8EFB-66CF7A8C14FC}" type="parTrans" cxnId="{19D99C65-B4A7-0844-B880-378BC8A5DCEA}">
      <dgm:prSet/>
      <dgm:spPr/>
      <dgm:t>
        <a:bodyPr/>
        <a:lstStyle/>
        <a:p>
          <a:endParaRPr lang="zh-TW" altLang="en-US" sz="1050"/>
        </a:p>
      </dgm:t>
    </dgm:pt>
    <dgm:pt modelId="{D33C6E04-3639-A048-BAF4-9DA941D8C91F}" type="sibTrans" cxnId="{19D99C65-B4A7-0844-B880-378BC8A5DCEA}">
      <dgm:prSet custT="1"/>
      <dgm:spPr/>
      <dgm:t>
        <a:bodyPr/>
        <a:lstStyle/>
        <a:p>
          <a:endParaRPr lang="zh-TW" altLang="en-US" sz="1050"/>
        </a:p>
      </dgm:t>
    </dgm:pt>
    <dgm:pt modelId="{B85BE1CF-6A88-D545-B6D3-5E9F6CDA40C1}" type="pres">
      <dgm:prSet presAssocID="{E43032C2-2AE8-704F-9037-B4E16EF5B0EC}" presName="Name0" presStyleCnt="0">
        <dgm:presLayoutVars>
          <dgm:dir/>
          <dgm:resizeHandles val="exact"/>
        </dgm:presLayoutVars>
      </dgm:prSet>
      <dgm:spPr/>
    </dgm:pt>
    <dgm:pt modelId="{A1785405-D19C-BA4F-BF50-6220E6BB14E6}" type="pres">
      <dgm:prSet presAssocID="{94C3C4CE-9E3A-5E4F-996D-405066FBADD8}" presName="node" presStyleLbl="node1" presStyleIdx="0" presStyleCnt="6" custScaleX="77814">
        <dgm:presLayoutVars>
          <dgm:bulletEnabled val="1"/>
        </dgm:presLayoutVars>
      </dgm:prSet>
      <dgm:spPr/>
    </dgm:pt>
    <dgm:pt modelId="{2071F1C3-43C9-1F46-957C-EE15209008C5}" type="pres">
      <dgm:prSet presAssocID="{D33C6E04-3639-A048-BAF4-9DA941D8C91F}" presName="sibTrans" presStyleLbl="sibTrans2D1" presStyleIdx="0" presStyleCnt="5"/>
      <dgm:spPr/>
    </dgm:pt>
    <dgm:pt modelId="{93C53CD5-C143-5C4E-ACB3-ED33BA045800}" type="pres">
      <dgm:prSet presAssocID="{D33C6E04-3639-A048-BAF4-9DA941D8C91F}" presName="connectorText" presStyleLbl="sibTrans2D1" presStyleIdx="0" presStyleCnt="5"/>
      <dgm:spPr/>
    </dgm:pt>
    <dgm:pt modelId="{6108ACCB-5006-4B47-90CB-FCEF7A157033}" type="pres">
      <dgm:prSet presAssocID="{BA2E4306-E7DF-364D-9915-4801E1F971F5}" presName="node" presStyleLbl="node1" presStyleIdx="1" presStyleCnt="6">
        <dgm:presLayoutVars>
          <dgm:bulletEnabled val="1"/>
        </dgm:presLayoutVars>
      </dgm:prSet>
      <dgm:spPr/>
    </dgm:pt>
    <dgm:pt modelId="{79370EED-940F-164C-A67C-7FE6869DB0A6}" type="pres">
      <dgm:prSet presAssocID="{414FE088-780A-7D4F-8E01-3439D17779CA}" presName="sibTrans" presStyleLbl="sibTrans2D1" presStyleIdx="1" presStyleCnt="5"/>
      <dgm:spPr/>
    </dgm:pt>
    <dgm:pt modelId="{C69033A4-F91E-E142-A79C-61B7DC76DD27}" type="pres">
      <dgm:prSet presAssocID="{414FE088-780A-7D4F-8E01-3439D17779CA}" presName="connectorText" presStyleLbl="sibTrans2D1" presStyleIdx="1" presStyleCnt="5"/>
      <dgm:spPr/>
    </dgm:pt>
    <dgm:pt modelId="{7586E298-E4D7-BB40-9141-8CA4F688A7C1}" type="pres">
      <dgm:prSet presAssocID="{BEAA1EF2-0FF6-BA49-8BFB-B3D9571BD781}" presName="node" presStyleLbl="node1" presStyleIdx="2" presStyleCnt="6" custScaleX="87275">
        <dgm:presLayoutVars>
          <dgm:bulletEnabled val="1"/>
        </dgm:presLayoutVars>
      </dgm:prSet>
      <dgm:spPr/>
    </dgm:pt>
    <dgm:pt modelId="{CD013E09-A94F-C041-8B7B-335083B0E684}" type="pres">
      <dgm:prSet presAssocID="{DF7F3692-D6A7-034B-B775-48D759066F80}" presName="sibTrans" presStyleLbl="sibTrans2D1" presStyleIdx="2" presStyleCnt="5"/>
      <dgm:spPr/>
    </dgm:pt>
    <dgm:pt modelId="{5C33D963-1990-2E46-8948-F09683492068}" type="pres">
      <dgm:prSet presAssocID="{DF7F3692-D6A7-034B-B775-48D759066F80}" presName="connectorText" presStyleLbl="sibTrans2D1" presStyleIdx="2" presStyleCnt="5"/>
      <dgm:spPr/>
    </dgm:pt>
    <dgm:pt modelId="{109B0FC4-CB13-C242-8EF2-75CB2FCA4B39}" type="pres">
      <dgm:prSet presAssocID="{BD6E1FDA-1783-E545-B71F-CEEA3D46DFAD}" presName="node" presStyleLbl="node1" presStyleIdx="3" presStyleCnt="6" custLinFactNeighborX="-3716" custLinFactNeighborY="-70926">
        <dgm:presLayoutVars>
          <dgm:bulletEnabled val="1"/>
        </dgm:presLayoutVars>
      </dgm:prSet>
      <dgm:spPr/>
    </dgm:pt>
    <dgm:pt modelId="{86498BF6-EF25-FD45-A2CF-79642824063E}" type="pres">
      <dgm:prSet presAssocID="{6921CDA8-0B58-E34A-BC85-ADBA0FC3549E}" presName="sibTrans" presStyleLbl="sibTrans2D1" presStyleIdx="3" presStyleCnt="5"/>
      <dgm:spPr/>
    </dgm:pt>
    <dgm:pt modelId="{EAB95DC8-4D89-6F45-9BF1-73F5D978158A}" type="pres">
      <dgm:prSet presAssocID="{6921CDA8-0B58-E34A-BC85-ADBA0FC3549E}" presName="connectorText" presStyleLbl="sibTrans2D1" presStyleIdx="3" presStyleCnt="5"/>
      <dgm:spPr/>
    </dgm:pt>
    <dgm:pt modelId="{F9AC160C-B49A-B943-A3E1-59EF29110819}" type="pres">
      <dgm:prSet presAssocID="{67AD8EC8-E35C-EE43-B9AE-F3F4FFF2963A}" presName="node" presStyleLbl="node1" presStyleIdx="4" presStyleCnt="6">
        <dgm:presLayoutVars>
          <dgm:bulletEnabled val="1"/>
        </dgm:presLayoutVars>
      </dgm:prSet>
      <dgm:spPr/>
    </dgm:pt>
    <dgm:pt modelId="{9414A85C-209E-0F46-A8C2-B7FC46DE2915}" type="pres">
      <dgm:prSet presAssocID="{0ED43A1B-D02D-B145-973D-627B1FC11C70}" presName="sibTrans" presStyleLbl="sibTrans2D1" presStyleIdx="4" presStyleCnt="5"/>
      <dgm:spPr/>
    </dgm:pt>
    <dgm:pt modelId="{DC4FF995-6F73-0A4F-BA1B-DCED01DA3F14}" type="pres">
      <dgm:prSet presAssocID="{0ED43A1B-D02D-B145-973D-627B1FC11C70}" presName="connectorText" presStyleLbl="sibTrans2D1" presStyleIdx="4" presStyleCnt="5"/>
      <dgm:spPr/>
    </dgm:pt>
    <dgm:pt modelId="{167A35ED-AD00-3D4C-9FB8-948CB54241A4}" type="pres">
      <dgm:prSet presAssocID="{DE7E2EEB-5295-F545-B4D7-DC03AA9E3CE6}" presName="node" presStyleLbl="node1" presStyleIdx="5" presStyleCnt="6">
        <dgm:presLayoutVars>
          <dgm:bulletEnabled val="1"/>
        </dgm:presLayoutVars>
      </dgm:prSet>
      <dgm:spPr/>
    </dgm:pt>
  </dgm:ptLst>
  <dgm:cxnLst>
    <dgm:cxn modelId="{5C7EA718-347B-B843-952C-C6894E9D93BF}" srcId="{E43032C2-2AE8-704F-9037-B4E16EF5B0EC}" destId="{BA2E4306-E7DF-364D-9915-4801E1F971F5}" srcOrd="1" destOrd="0" parTransId="{50B5710A-9EFB-C447-AD22-4F0712F76316}" sibTransId="{414FE088-780A-7D4F-8E01-3439D17779CA}"/>
    <dgm:cxn modelId="{87DD5629-C9D1-214D-804D-9E2F1BF8428D}" type="presOf" srcId="{E43032C2-2AE8-704F-9037-B4E16EF5B0EC}" destId="{B85BE1CF-6A88-D545-B6D3-5E9F6CDA40C1}" srcOrd="0" destOrd="0" presId="urn:microsoft.com/office/officeart/2005/8/layout/process1"/>
    <dgm:cxn modelId="{82CBE23B-85CE-994D-BB81-2B12900A7D35}" srcId="{E43032C2-2AE8-704F-9037-B4E16EF5B0EC}" destId="{BD6E1FDA-1783-E545-B71F-CEEA3D46DFAD}" srcOrd="3" destOrd="0" parTransId="{825DBF59-8F4C-A744-8462-65F2AFD79C36}" sibTransId="{6921CDA8-0B58-E34A-BC85-ADBA0FC3549E}"/>
    <dgm:cxn modelId="{91DA6E50-1690-3F40-BDAA-3BDF4A4327CF}" type="presOf" srcId="{BEAA1EF2-0FF6-BA49-8BFB-B3D9571BD781}" destId="{7586E298-E4D7-BB40-9141-8CA4F688A7C1}" srcOrd="0" destOrd="0" presId="urn:microsoft.com/office/officeart/2005/8/layout/process1"/>
    <dgm:cxn modelId="{9CC6BF50-9080-4444-8947-5A7DE4BC020C}" type="presOf" srcId="{414FE088-780A-7D4F-8E01-3439D17779CA}" destId="{C69033A4-F91E-E142-A79C-61B7DC76DD27}" srcOrd="1" destOrd="0" presId="urn:microsoft.com/office/officeart/2005/8/layout/process1"/>
    <dgm:cxn modelId="{37A84852-81BF-7948-9249-55FBEE1D2595}" type="presOf" srcId="{D33C6E04-3639-A048-BAF4-9DA941D8C91F}" destId="{2071F1C3-43C9-1F46-957C-EE15209008C5}" srcOrd="0" destOrd="0" presId="urn:microsoft.com/office/officeart/2005/8/layout/process1"/>
    <dgm:cxn modelId="{2C7D5E52-AD90-6846-A70A-167C7596BB81}" type="presOf" srcId="{BD6E1FDA-1783-E545-B71F-CEEA3D46DFAD}" destId="{109B0FC4-CB13-C242-8EF2-75CB2FCA4B39}" srcOrd="0" destOrd="0" presId="urn:microsoft.com/office/officeart/2005/8/layout/process1"/>
    <dgm:cxn modelId="{CB885063-D64F-BE44-B317-7325E7168FA8}" type="presOf" srcId="{BA2E4306-E7DF-364D-9915-4801E1F971F5}" destId="{6108ACCB-5006-4B47-90CB-FCEF7A157033}" srcOrd="0" destOrd="0" presId="urn:microsoft.com/office/officeart/2005/8/layout/process1"/>
    <dgm:cxn modelId="{19D99C65-B4A7-0844-B880-378BC8A5DCEA}" srcId="{E43032C2-2AE8-704F-9037-B4E16EF5B0EC}" destId="{94C3C4CE-9E3A-5E4F-996D-405066FBADD8}" srcOrd="0" destOrd="0" parTransId="{DC995F9D-55FB-BD4B-8EFB-66CF7A8C14FC}" sibTransId="{D33C6E04-3639-A048-BAF4-9DA941D8C91F}"/>
    <dgm:cxn modelId="{6820CC9A-6C41-2343-958E-F7A12509EDB8}" type="presOf" srcId="{0ED43A1B-D02D-B145-973D-627B1FC11C70}" destId="{DC4FF995-6F73-0A4F-BA1B-DCED01DA3F14}" srcOrd="1" destOrd="0" presId="urn:microsoft.com/office/officeart/2005/8/layout/process1"/>
    <dgm:cxn modelId="{6CD221A3-698B-164E-B69A-848346425FE1}" type="presOf" srcId="{6921CDA8-0B58-E34A-BC85-ADBA0FC3549E}" destId="{86498BF6-EF25-FD45-A2CF-79642824063E}" srcOrd="0" destOrd="0" presId="urn:microsoft.com/office/officeart/2005/8/layout/process1"/>
    <dgm:cxn modelId="{2EFDECB1-9740-B04D-B417-00FD1CCEC972}" type="presOf" srcId="{DF7F3692-D6A7-034B-B775-48D759066F80}" destId="{CD013E09-A94F-C041-8B7B-335083B0E684}" srcOrd="0" destOrd="0" presId="urn:microsoft.com/office/officeart/2005/8/layout/process1"/>
    <dgm:cxn modelId="{FD9DD1B3-5B3C-154B-9826-BCEA8E2E24DB}" type="presOf" srcId="{6921CDA8-0B58-E34A-BC85-ADBA0FC3549E}" destId="{EAB95DC8-4D89-6F45-9BF1-73F5D978158A}" srcOrd="1" destOrd="0" presId="urn:microsoft.com/office/officeart/2005/8/layout/process1"/>
    <dgm:cxn modelId="{FA9184C0-F09A-EE4E-8031-52914184ACD9}" type="presOf" srcId="{94C3C4CE-9E3A-5E4F-996D-405066FBADD8}" destId="{A1785405-D19C-BA4F-BF50-6220E6BB14E6}" srcOrd="0" destOrd="0" presId="urn:microsoft.com/office/officeart/2005/8/layout/process1"/>
    <dgm:cxn modelId="{4E7794CB-26E1-8348-B100-F763D4E27C06}" type="presOf" srcId="{67AD8EC8-E35C-EE43-B9AE-F3F4FFF2963A}" destId="{F9AC160C-B49A-B943-A3E1-59EF29110819}" srcOrd="0" destOrd="0" presId="urn:microsoft.com/office/officeart/2005/8/layout/process1"/>
    <dgm:cxn modelId="{480146CF-5A33-3B49-A26D-EFABEBA955EC}" srcId="{E43032C2-2AE8-704F-9037-B4E16EF5B0EC}" destId="{BEAA1EF2-0FF6-BA49-8BFB-B3D9571BD781}" srcOrd="2" destOrd="0" parTransId="{36BFBDCD-8289-4443-AEB5-F8A78D78A160}" sibTransId="{DF7F3692-D6A7-034B-B775-48D759066F80}"/>
    <dgm:cxn modelId="{0B0868D2-F0B6-3548-A23F-44F9BC9FE7FF}" type="presOf" srcId="{414FE088-780A-7D4F-8E01-3439D17779CA}" destId="{79370EED-940F-164C-A67C-7FE6869DB0A6}" srcOrd="0" destOrd="0" presId="urn:microsoft.com/office/officeart/2005/8/layout/process1"/>
    <dgm:cxn modelId="{0FA8DED2-0871-4D44-B332-8A58D766C577}" type="presOf" srcId="{D33C6E04-3639-A048-BAF4-9DA941D8C91F}" destId="{93C53CD5-C143-5C4E-ACB3-ED33BA045800}" srcOrd="1" destOrd="0" presId="urn:microsoft.com/office/officeart/2005/8/layout/process1"/>
    <dgm:cxn modelId="{83B0AED4-FD80-6240-BC73-26FCEB20B50B}" srcId="{E43032C2-2AE8-704F-9037-B4E16EF5B0EC}" destId="{67AD8EC8-E35C-EE43-B9AE-F3F4FFF2963A}" srcOrd="4" destOrd="0" parTransId="{E3249FEC-7DF6-9740-9836-8319BAD9CC09}" sibTransId="{0ED43A1B-D02D-B145-973D-627B1FC11C70}"/>
    <dgm:cxn modelId="{D73F84D9-FD1A-EF41-8800-C29948DE3F1B}" type="presOf" srcId="{0ED43A1B-D02D-B145-973D-627B1FC11C70}" destId="{9414A85C-209E-0F46-A8C2-B7FC46DE2915}" srcOrd="0" destOrd="0" presId="urn:microsoft.com/office/officeart/2005/8/layout/process1"/>
    <dgm:cxn modelId="{83895BF4-F8BB-F44A-BE83-A2CF9A86F13A}" type="presOf" srcId="{DF7F3692-D6A7-034B-B775-48D759066F80}" destId="{5C33D963-1990-2E46-8948-F09683492068}" srcOrd="1" destOrd="0" presId="urn:microsoft.com/office/officeart/2005/8/layout/process1"/>
    <dgm:cxn modelId="{102B2EF6-3084-E241-99AB-3D0AE421A0B7}" type="presOf" srcId="{DE7E2EEB-5295-F545-B4D7-DC03AA9E3CE6}" destId="{167A35ED-AD00-3D4C-9FB8-948CB54241A4}" srcOrd="0" destOrd="0" presId="urn:microsoft.com/office/officeart/2005/8/layout/process1"/>
    <dgm:cxn modelId="{128BC0F9-E349-B04B-893A-2FFB742D0825}" srcId="{E43032C2-2AE8-704F-9037-B4E16EF5B0EC}" destId="{DE7E2EEB-5295-F545-B4D7-DC03AA9E3CE6}" srcOrd="5" destOrd="0" parTransId="{A0E1226C-40B1-9147-BAB4-83B26B6B92A3}" sibTransId="{873E20F9-3D7E-2D41-B6AD-9C3076DA26A5}"/>
    <dgm:cxn modelId="{C874C45D-0DDE-3A41-805A-C2CF8D339724}" type="presParOf" srcId="{B85BE1CF-6A88-D545-B6D3-5E9F6CDA40C1}" destId="{A1785405-D19C-BA4F-BF50-6220E6BB14E6}" srcOrd="0" destOrd="0" presId="urn:microsoft.com/office/officeart/2005/8/layout/process1"/>
    <dgm:cxn modelId="{72FA307B-9044-D444-B52D-A809B6F5A731}" type="presParOf" srcId="{B85BE1CF-6A88-D545-B6D3-5E9F6CDA40C1}" destId="{2071F1C3-43C9-1F46-957C-EE15209008C5}" srcOrd="1" destOrd="0" presId="urn:microsoft.com/office/officeart/2005/8/layout/process1"/>
    <dgm:cxn modelId="{4314A783-4E32-6D49-B925-AB1D0519DB04}" type="presParOf" srcId="{2071F1C3-43C9-1F46-957C-EE15209008C5}" destId="{93C53CD5-C143-5C4E-ACB3-ED33BA045800}" srcOrd="0" destOrd="0" presId="urn:microsoft.com/office/officeart/2005/8/layout/process1"/>
    <dgm:cxn modelId="{3A9EC256-FFE4-7B45-AEA8-1B732638426F}" type="presParOf" srcId="{B85BE1CF-6A88-D545-B6D3-5E9F6CDA40C1}" destId="{6108ACCB-5006-4B47-90CB-FCEF7A157033}" srcOrd="2" destOrd="0" presId="urn:microsoft.com/office/officeart/2005/8/layout/process1"/>
    <dgm:cxn modelId="{99980761-4E5F-7449-B140-24A1430A3FD9}" type="presParOf" srcId="{B85BE1CF-6A88-D545-B6D3-5E9F6CDA40C1}" destId="{79370EED-940F-164C-A67C-7FE6869DB0A6}" srcOrd="3" destOrd="0" presId="urn:microsoft.com/office/officeart/2005/8/layout/process1"/>
    <dgm:cxn modelId="{33956959-8B65-9F4C-BEAC-D8636C42A025}" type="presParOf" srcId="{79370EED-940F-164C-A67C-7FE6869DB0A6}" destId="{C69033A4-F91E-E142-A79C-61B7DC76DD27}" srcOrd="0" destOrd="0" presId="urn:microsoft.com/office/officeart/2005/8/layout/process1"/>
    <dgm:cxn modelId="{76FDDA62-089A-8C44-8A6C-E3CC7E608682}" type="presParOf" srcId="{B85BE1CF-6A88-D545-B6D3-5E9F6CDA40C1}" destId="{7586E298-E4D7-BB40-9141-8CA4F688A7C1}" srcOrd="4" destOrd="0" presId="urn:microsoft.com/office/officeart/2005/8/layout/process1"/>
    <dgm:cxn modelId="{D0735987-785F-0347-91D3-84B5F3BD3F60}" type="presParOf" srcId="{B85BE1CF-6A88-D545-B6D3-5E9F6CDA40C1}" destId="{CD013E09-A94F-C041-8B7B-335083B0E684}" srcOrd="5" destOrd="0" presId="urn:microsoft.com/office/officeart/2005/8/layout/process1"/>
    <dgm:cxn modelId="{898FA15E-287E-EB49-8F70-AC39B6EA5A14}" type="presParOf" srcId="{CD013E09-A94F-C041-8B7B-335083B0E684}" destId="{5C33D963-1990-2E46-8948-F09683492068}" srcOrd="0" destOrd="0" presId="urn:microsoft.com/office/officeart/2005/8/layout/process1"/>
    <dgm:cxn modelId="{82E65ADC-A93A-8841-857C-3662792D682E}" type="presParOf" srcId="{B85BE1CF-6A88-D545-B6D3-5E9F6CDA40C1}" destId="{109B0FC4-CB13-C242-8EF2-75CB2FCA4B39}" srcOrd="6" destOrd="0" presId="urn:microsoft.com/office/officeart/2005/8/layout/process1"/>
    <dgm:cxn modelId="{C94C2242-9A13-F641-8F47-0C141577127D}" type="presParOf" srcId="{B85BE1CF-6A88-D545-B6D3-5E9F6CDA40C1}" destId="{86498BF6-EF25-FD45-A2CF-79642824063E}" srcOrd="7" destOrd="0" presId="urn:microsoft.com/office/officeart/2005/8/layout/process1"/>
    <dgm:cxn modelId="{F9699563-89C2-DE46-AF26-2C1BBEE47E2C}" type="presParOf" srcId="{86498BF6-EF25-FD45-A2CF-79642824063E}" destId="{EAB95DC8-4D89-6F45-9BF1-73F5D978158A}" srcOrd="0" destOrd="0" presId="urn:microsoft.com/office/officeart/2005/8/layout/process1"/>
    <dgm:cxn modelId="{24B7649D-9B5E-FE45-9E8F-9C66D4614A18}" type="presParOf" srcId="{B85BE1CF-6A88-D545-B6D3-5E9F6CDA40C1}" destId="{F9AC160C-B49A-B943-A3E1-59EF29110819}" srcOrd="8" destOrd="0" presId="urn:microsoft.com/office/officeart/2005/8/layout/process1"/>
    <dgm:cxn modelId="{6A4E4D9B-D0FE-5A4E-8056-1E2C6C9C8401}" type="presParOf" srcId="{B85BE1CF-6A88-D545-B6D3-5E9F6CDA40C1}" destId="{9414A85C-209E-0F46-A8C2-B7FC46DE2915}" srcOrd="9" destOrd="0" presId="urn:microsoft.com/office/officeart/2005/8/layout/process1"/>
    <dgm:cxn modelId="{17365B82-8CF1-CE49-BBCF-716199F3DD7E}" type="presParOf" srcId="{9414A85C-209E-0F46-A8C2-B7FC46DE2915}" destId="{DC4FF995-6F73-0A4F-BA1B-DCED01DA3F14}" srcOrd="0" destOrd="0" presId="urn:microsoft.com/office/officeart/2005/8/layout/process1"/>
    <dgm:cxn modelId="{CBB6BEE1-8B5F-E942-8690-E0ADC6DEB8CE}" type="presParOf" srcId="{B85BE1CF-6A88-D545-B6D3-5E9F6CDA40C1}" destId="{167A35ED-AD00-3D4C-9FB8-948CB54241A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5405-D19C-BA4F-BF50-6220E6BB14E6}">
      <dsp:nvSpPr>
        <dsp:cNvPr id="0" name=""/>
        <dsp:cNvSpPr/>
      </dsp:nvSpPr>
      <dsp:spPr>
        <a:xfrm>
          <a:off x="3042" y="2536067"/>
          <a:ext cx="913242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/>
            <a:t>Transaction dataset</a:t>
          </a:r>
          <a:endParaRPr lang="zh-TW" altLang="en-US" sz="1050" kern="1200" dirty="0"/>
        </a:p>
      </dsp:txBody>
      <dsp:txXfrm>
        <a:off x="23667" y="2556692"/>
        <a:ext cx="871992" cy="662923"/>
      </dsp:txXfrm>
    </dsp:sp>
    <dsp:sp modelId="{2071F1C3-43C9-1F46-957C-EE15209008C5}">
      <dsp:nvSpPr>
        <dsp:cNvPr id="0" name=""/>
        <dsp:cNvSpPr/>
      </dsp:nvSpPr>
      <dsp:spPr>
        <a:xfrm>
          <a:off x="1033646" y="2742625"/>
          <a:ext cx="248807" cy="2910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50" kern="1200"/>
        </a:p>
      </dsp:txBody>
      <dsp:txXfrm>
        <a:off x="1033646" y="2800837"/>
        <a:ext cx="174165" cy="174634"/>
      </dsp:txXfrm>
    </dsp:sp>
    <dsp:sp modelId="{6108ACCB-5006-4B47-90CB-FCEF7A157033}">
      <dsp:nvSpPr>
        <dsp:cNvPr id="0" name=""/>
        <dsp:cNvSpPr/>
      </dsp:nvSpPr>
      <dsp:spPr>
        <a:xfrm>
          <a:off x="1385733" y="2536067"/>
          <a:ext cx="1173621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</a:rPr>
            <a:t>Individual-based data with RFM and other features </a:t>
          </a:r>
          <a:endParaRPr lang="zh-TW" altLang="en-US" sz="1050" kern="1200" dirty="0">
            <a:latin typeface="Roboto" pitchFamily="2" charset="0"/>
          </a:endParaRPr>
        </a:p>
      </dsp:txBody>
      <dsp:txXfrm>
        <a:off x="1406358" y="2556692"/>
        <a:ext cx="1132371" cy="662923"/>
      </dsp:txXfrm>
    </dsp:sp>
    <dsp:sp modelId="{79370EED-940F-164C-A67C-7FE6869DB0A6}">
      <dsp:nvSpPr>
        <dsp:cNvPr id="0" name=""/>
        <dsp:cNvSpPr/>
      </dsp:nvSpPr>
      <dsp:spPr>
        <a:xfrm>
          <a:off x="2676717" y="2742625"/>
          <a:ext cx="248807" cy="2910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50" kern="1200">
            <a:latin typeface="Roboto" pitchFamily="2" charset="0"/>
          </a:endParaRPr>
        </a:p>
      </dsp:txBody>
      <dsp:txXfrm>
        <a:off x="2676717" y="2800837"/>
        <a:ext cx="174165" cy="174634"/>
      </dsp:txXfrm>
    </dsp:sp>
    <dsp:sp modelId="{7586E298-E4D7-BB40-9141-8CA4F688A7C1}">
      <dsp:nvSpPr>
        <dsp:cNvPr id="0" name=""/>
        <dsp:cNvSpPr/>
      </dsp:nvSpPr>
      <dsp:spPr>
        <a:xfrm>
          <a:off x="3028804" y="2536067"/>
          <a:ext cx="1024278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</a:rPr>
            <a:t>Old customers data       </a:t>
          </a:r>
          <a:endParaRPr lang="zh-TW" altLang="en-US" sz="1050" kern="1200" dirty="0">
            <a:latin typeface="Roboto" pitchFamily="2" charset="0"/>
          </a:endParaRPr>
        </a:p>
      </dsp:txBody>
      <dsp:txXfrm>
        <a:off x="3049429" y="2556692"/>
        <a:ext cx="983028" cy="662923"/>
      </dsp:txXfrm>
    </dsp:sp>
    <dsp:sp modelId="{CD013E09-A94F-C041-8B7B-335083B0E684}">
      <dsp:nvSpPr>
        <dsp:cNvPr id="0" name=""/>
        <dsp:cNvSpPr/>
      </dsp:nvSpPr>
      <dsp:spPr>
        <a:xfrm rot="20529017">
          <a:off x="4160026" y="2502744"/>
          <a:ext cx="251676" cy="2910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50" kern="1200">
            <a:latin typeface="Roboto" pitchFamily="2" charset="0"/>
          </a:endParaRPr>
        </a:p>
      </dsp:txBody>
      <dsp:txXfrm>
        <a:off x="4161843" y="2572528"/>
        <a:ext cx="176173" cy="174634"/>
      </dsp:txXfrm>
    </dsp:sp>
    <dsp:sp modelId="{109B0FC4-CB13-C242-8EF2-75CB2FCA4B39}">
      <dsp:nvSpPr>
        <dsp:cNvPr id="0" name=""/>
        <dsp:cNvSpPr/>
      </dsp:nvSpPr>
      <dsp:spPr>
        <a:xfrm>
          <a:off x="4505086" y="2036626"/>
          <a:ext cx="1173621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</a:rPr>
            <a:t>Multiple linear regression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  <a:sym typeface="Wingdings" pitchFamily="2" charset="2"/>
            </a:rPr>
            <a:t> RT Ratio</a:t>
          </a:r>
          <a:endParaRPr lang="zh-TW" altLang="en-US" sz="1050" kern="1200" dirty="0">
            <a:latin typeface="Roboto" pitchFamily="2" charset="0"/>
          </a:endParaRPr>
        </a:p>
      </dsp:txBody>
      <dsp:txXfrm>
        <a:off x="4525711" y="2057251"/>
        <a:ext cx="1132371" cy="662923"/>
      </dsp:txXfrm>
    </dsp:sp>
    <dsp:sp modelId="{86498BF6-EF25-FD45-A2CF-79642824063E}">
      <dsp:nvSpPr>
        <dsp:cNvPr id="0" name=""/>
        <dsp:cNvSpPr/>
      </dsp:nvSpPr>
      <dsp:spPr>
        <a:xfrm rot="1004399">
          <a:off x="5794721" y="2495101"/>
          <a:ext cx="269473" cy="2910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50" kern="1200">
            <a:latin typeface="Roboto" pitchFamily="2" charset="0"/>
          </a:endParaRPr>
        </a:p>
      </dsp:txBody>
      <dsp:txXfrm>
        <a:off x="5796434" y="2541671"/>
        <a:ext cx="188631" cy="174634"/>
      </dsp:txXfrm>
    </dsp:sp>
    <dsp:sp modelId="{F9AC160C-B49A-B943-A3E1-59EF29110819}">
      <dsp:nvSpPr>
        <dsp:cNvPr id="0" name=""/>
        <dsp:cNvSpPr/>
      </dsp:nvSpPr>
      <dsp:spPr>
        <a:xfrm>
          <a:off x="6165601" y="2536067"/>
          <a:ext cx="1173621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</a:rPr>
            <a:t>The probability of new customers being alive</a:t>
          </a:r>
          <a:endParaRPr lang="zh-TW" altLang="en-US" sz="1050" kern="1200" dirty="0">
            <a:latin typeface="Roboto" pitchFamily="2" charset="0"/>
          </a:endParaRPr>
        </a:p>
      </dsp:txBody>
      <dsp:txXfrm>
        <a:off x="6186226" y="2556692"/>
        <a:ext cx="1132371" cy="662923"/>
      </dsp:txXfrm>
    </dsp:sp>
    <dsp:sp modelId="{9414A85C-209E-0F46-A8C2-B7FC46DE2915}">
      <dsp:nvSpPr>
        <dsp:cNvPr id="0" name=""/>
        <dsp:cNvSpPr/>
      </dsp:nvSpPr>
      <dsp:spPr>
        <a:xfrm>
          <a:off x="7456586" y="2742625"/>
          <a:ext cx="248807" cy="2910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50" kern="1200">
            <a:latin typeface="Roboto" pitchFamily="2" charset="0"/>
          </a:endParaRPr>
        </a:p>
      </dsp:txBody>
      <dsp:txXfrm>
        <a:off x="7456586" y="2800837"/>
        <a:ext cx="174165" cy="174634"/>
      </dsp:txXfrm>
    </dsp:sp>
    <dsp:sp modelId="{167A35ED-AD00-3D4C-9FB8-948CB54241A4}">
      <dsp:nvSpPr>
        <dsp:cNvPr id="0" name=""/>
        <dsp:cNvSpPr/>
      </dsp:nvSpPr>
      <dsp:spPr>
        <a:xfrm>
          <a:off x="7808672" y="2536067"/>
          <a:ext cx="1173621" cy="704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latin typeface="Roboto" pitchFamily="2" charset="0"/>
              <a:ea typeface="Roboto" pitchFamily="2" charset="0"/>
            </a:rPr>
            <a:t>The priority of marketing communication</a:t>
          </a:r>
          <a:endParaRPr lang="zh-TW" altLang="en-US" sz="1050" kern="1200" dirty="0">
            <a:latin typeface="Roboto" pitchFamily="2" charset="0"/>
          </a:endParaRPr>
        </a:p>
      </dsp:txBody>
      <dsp:txXfrm>
        <a:off x="7829297" y="2556692"/>
        <a:ext cx="1132371" cy="66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E5636-72FD-0C4F-9585-BC152F9F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955DDE-AEB3-AA48-995E-5818A486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B67C-6B62-F741-9A80-0B3AC8B8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36CC6-35E7-0C42-B67E-CC0792E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976E0-05D8-3B4A-AA7C-C3733C5C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8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C735B-B5E6-D441-8105-3750EAB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93A54D-E0F4-544E-8834-56D9929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42E93-94B7-D045-A123-D595BE14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5F73F-7D68-AF42-8876-563B89FA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EEE45-D5A4-894A-A041-4A2D102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4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6634A1-73D0-A14F-BA20-105CF27E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52EF7F-34D1-2449-9822-CC9CB907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E6F0C-E650-374A-8260-62B23F4A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58623F-42FB-3F4D-9DCD-A5ABA0E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EB011-3370-3746-9F2D-C0A8B35B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27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A3783-A4A9-D54E-8357-6F69ED8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D48AA-5AC2-9440-8632-D39D6F85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3A2E0-9FDC-CB42-ACE3-55BFFCDF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0C7ED-CA6F-2649-86EF-A7EA15D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ECC3C-F9BE-A94E-B818-FDF0260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5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666F-A33D-4842-A097-8666BF8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660CC8-2CAA-9249-A3D0-9F6D0BA6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25E03-AA02-7C41-B891-4FAA1A42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D74DA-9B12-9347-BCAE-FBB58F21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7970F7-2A37-8F41-BDEB-9491A427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5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6F2D7-3975-1B4D-85C1-4D860B26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59581-4DF1-664E-9969-1E2CD1335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4A7871-37A9-6148-AF4F-679C0A3F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E5B5E-FE39-2241-B246-6DFBF5BB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6B738-3BF1-2148-9EA1-CD1C04C8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A1388E-0A98-D64F-ABF4-EBA4FC26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3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64EDB-41EB-4642-B241-20DB96E3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79AD73-4D77-8448-A1C6-4B31B54B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8DAFE4-F64F-2B4A-8AC2-3D9956CF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64672D-29F2-3E40-AD52-3AD16FE6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B2A950-53A7-8244-A737-37603625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279FD4-D6DD-A145-B092-9A52454A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24FA6B-3E8D-274B-BFC4-D10FEAF8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4E169F-9EAC-9C4F-A092-4E8BDB8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8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97C32-C097-014D-9935-D9760E7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F9F4D2-9643-1E45-AA7E-70BFE3C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2B7347-4D97-EB45-926D-F765228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08F98-ADFD-CF4A-952E-C672A316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0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881CDD-62B2-F444-BC55-DF73312F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FCE3E9-DC3D-0D45-8CFA-F4E8E7E2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D260FC-590A-1C40-8084-A287E0F2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6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7D0FF-77BB-2C43-B3EB-8390A80D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C35FD-3684-834A-8C56-79734704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ED27D4-7577-0F47-8C1E-BF28AE5F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62F826-0CD6-0A40-827E-0F67175B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31FC93-FCB3-184B-8EB5-7D0D69C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A713E-B0A7-3249-B45A-E86BD2E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9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5D5B5-B0B6-C947-B6F1-901A9423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887F2F-5D74-4F4E-9312-CC058911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59017D-0A83-F947-BD32-F3DE14BF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86BA7-8C71-3A4B-94B0-868D286A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EE9DD2-CBD2-0B46-B355-3694CCF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EDAAB-5A57-D946-BAE6-B28E7AB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76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0B0AF2-FC16-8044-9695-C20260BD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7890A9-E193-F04A-B039-825AAF43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712FF-0ABE-244F-9517-3259C033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52EF3-CB0F-FE44-8842-1F9077FB4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8156E-F2D4-B044-BA7A-BE20BD36E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86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66268-C5B5-3549-8DC4-BE12B269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8DEC12-DE5D-C34E-924A-F96660532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0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FAFF8-CB27-0945-B8F4-CB09504D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BA651-CCCD-654E-9612-FD559ED0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000FA-4CC8-5948-8021-187F59EA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19" y="2463800"/>
            <a:ext cx="11264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DEBC2A9F-7808-6647-B398-565D580B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547349"/>
              </p:ext>
            </p:extLst>
          </p:nvPr>
        </p:nvGraphicFramePr>
        <p:xfrm>
          <a:off x="1836854" y="646007"/>
          <a:ext cx="8985337" cy="57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7CF631ED-02B5-F84C-88DF-1376BF07AF0C}"/>
              </a:ext>
            </a:extLst>
          </p:cNvPr>
          <p:cNvGrpSpPr/>
          <p:nvPr/>
        </p:nvGrpSpPr>
        <p:grpSpPr>
          <a:xfrm>
            <a:off x="6329523" y="3726787"/>
            <a:ext cx="1233104" cy="662333"/>
            <a:chOff x="3748736" y="1804873"/>
            <a:chExt cx="1340668" cy="951691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9927DCB-2611-A842-8C31-13FF14A64B8E}"/>
                </a:ext>
              </a:extLst>
            </p:cNvPr>
            <p:cNvSpPr/>
            <p:nvPr/>
          </p:nvSpPr>
          <p:spPr>
            <a:xfrm>
              <a:off x="3748736" y="1804873"/>
              <a:ext cx="1340668" cy="9516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圓角矩形 4">
              <a:extLst>
                <a:ext uri="{FF2B5EF4-FFF2-40B4-BE49-F238E27FC236}">
                  <a16:creationId xmlns:a16="http://schemas.microsoft.com/office/drawing/2014/main" id="{3511BC9D-65F8-1B42-A6BF-AECD60ADEFEB}"/>
                </a:ext>
              </a:extLst>
            </p:cNvPr>
            <p:cNvSpPr txBox="1"/>
            <p:nvPr/>
          </p:nvSpPr>
          <p:spPr>
            <a:xfrm>
              <a:off x="3776610" y="1832747"/>
              <a:ext cx="1284920" cy="895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dirty="0">
                  <a:latin typeface="Roboto" pitchFamily="2" charset="0"/>
                  <a:ea typeface="Roboto" pitchFamily="2" charset="0"/>
                </a:rPr>
                <a:t>Generalized Linear Regression</a:t>
              </a:r>
              <a:endParaRPr lang="en-US" altLang="zh-TW" sz="1000" kern="1200" dirty="0">
                <a:latin typeface="Roboto" pitchFamily="2" charset="0"/>
                <a:ea typeface="Roboto" pitchFamily="2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kern="1200" dirty="0">
                  <a:latin typeface="Roboto" pitchFamily="2" charset="0"/>
                  <a:ea typeface="Roboto" pitchFamily="2" charset="0"/>
                  <a:sym typeface="Wingdings" pitchFamily="2" charset="2"/>
                </a:rPr>
                <a:t> </a:t>
              </a:r>
              <a:r>
                <a:rPr lang="en-US" altLang="zh-TW" sz="1000" dirty="0">
                  <a:latin typeface="Roboto" pitchFamily="2" charset="0"/>
                  <a:ea typeface="Roboto" pitchFamily="2" charset="0"/>
                  <a:sym typeface="Wingdings" pitchFamily="2" charset="2"/>
                </a:rPr>
                <a:t>P(Alive)</a:t>
              </a:r>
              <a:endParaRPr lang="zh-TW" altLang="en-US" sz="1000" kern="1200" dirty="0">
                <a:latin typeface="Roboto" pitchFamily="2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39DD04-AF7D-384D-9DB5-05F3B7E70689}"/>
              </a:ext>
            </a:extLst>
          </p:cNvPr>
          <p:cNvGrpSpPr/>
          <p:nvPr/>
        </p:nvGrpSpPr>
        <p:grpSpPr>
          <a:xfrm>
            <a:off x="6024170" y="3712779"/>
            <a:ext cx="269473" cy="291058"/>
            <a:chOff x="5794721" y="2495101"/>
            <a:chExt cx="269473" cy="291058"/>
          </a:xfrm>
        </p:grpSpPr>
        <p:sp>
          <p:nvSpPr>
            <p:cNvPr id="16" name="向右箭號 15">
              <a:extLst>
                <a:ext uri="{FF2B5EF4-FFF2-40B4-BE49-F238E27FC236}">
                  <a16:creationId xmlns:a16="http://schemas.microsoft.com/office/drawing/2014/main" id="{7CEFBAE9-B517-9C42-AE62-10A6BB60EC18}"/>
                </a:ext>
              </a:extLst>
            </p:cNvPr>
            <p:cNvSpPr/>
            <p:nvPr/>
          </p:nvSpPr>
          <p:spPr>
            <a:xfrm rot="1004399">
              <a:off x="5794721" y="2495101"/>
              <a:ext cx="269473" cy="2910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向右箭號 4">
              <a:extLst>
                <a:ext uri="{FF2B5EF4-FFF2-40B4-BE49-F238E27FC236}">
                  <a16:creationId xmlns:a16="http://schemas.microsoft.com/office/drawing/2014/main" id="{C72842B8-363D-F145-B470-90E65BACA86A}"/>
                </a:ext>
              </a:extLst>
            </p:cNvPr>
            <p:cNvSpPr txBox="1"/>
            <p:nvPr/>
          </p:nvSpPr>
          <p:spPr>
            <a:xfrm rot="1004399">
              <a:off x="5796434" y="2541671"/>
              <a:ext cx="188631" cy="174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050" kern="1200">
                <a:latin typeface="Roboto" pitchFamily="2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3F09CCD-7D53-C54A-892E-713CB6976751}"/>
              </a:ext>
            </a:extLst>
          </p:cNvPr>
          <p:cNvGrpSpPr/>
          <p:nvPr/>
        </p:nvGrpSpPr>
        <p:grpSpPr>
          <a:xfrm>
            <a:off x="7656483" y="3726787"/>
            <a:ext cx="251676" cy="291058"/>
            <a:chOff x="4160026" y="2502744"/>
            <a:chExt cx="251676" cy="291058"/>
          </a:xfrm>
        </p:grpSpPr>
        <p:sp>
          <p:nvSpPr>
            <p:cNvPr id="19" name="向右箭號 18">
              <a:extLst>
                <a:ext uri="{FF2B5EF4-FFF2-40B4-BE49-F238E27FC236}">
                  <a16:creationId xmlns:a16="http://schemas.microsoft.com/office/drawing/2014/main" id="{52BE790A-8B20-FD46-98D1-5E3597CDEFB2}"/>
                </a:ext>
              </a:extLst>
            </p:cNvPr>
            <p:cNvSpPr/>
            <p:nvPr/>
          </p:nvSpPr>
          <p:spPr>
            <a:xfrm rot="20529017">
              <a:off x="4160026" y="2502744"/>
              <a:ext cx="251676" cy="2910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向右箭號 4">
              <a:extLst>
                <a:ext uri="{FF2B5EF4-FFF2-40B4-BE49-F238E27FC236}">
                  <a16:creationId xmlns:a16="http://schemas.microsoft.com/office/drawing/2014/main" id="{E34B7383-FE9D-ED42-A4F4-380AFFE226BB}"/>
                </a:ext>
              </a:extLst>
            </p:cNvPr>
            <p:cNvSpPr txBox="1"/>
            <p:nvPr/>
          </p:nvSpPr>
          <p:spPr>
            <a:xfrm rot="20529017">
              <a:off x="4161843" y="2572528"/>
              <a:ext cx="176173" cy="174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050" kern="1200">
                <a:latin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0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</Words>
  <Application>Microsoft Macintosh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6</cp:revision>
  <dcterms:created xsi:type="dcterms:W3CDTF">2021-02-05T04:21:37Z</dcterms:created>
  <dcterms:modified xsi:type="dcterms:W3CDTF">2021-02-05T09:19:59Z</dcterms:modified>
</cp:coreProperties>
</file>