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17"/>
  </p:notesMasterIdLst>
  <p:handoutMasterIdLst>
    <p:handoutMasterId r:id="rId18"/>
  </p:handoutMasterIdLst>
  <p:sldIdLst>
    <p:sldId id="256" r:id="rId3"/>
    <p:sldId id="293" r:id="rId4"/>
    <p:sldId id="294" r:id="rId5"/>
    <p:sldId id="296" r:id="rId6"/>
    <p:sldId id="297" r:id="rId7"/>
    <p:sldId id="298" r:id="rId8"/>
    <p:sldId id="299" r:id="rId9"/>
    <p:sldId id="300" r:id="rId10"/>
    <p:sldId id="301" r:id="rId11"/>
    <p:sldId id="307" r:id="rId12"/>
    <p:sldId id="308" r:id="rId13"/>
    <p:sldId id="304" r:id="rId14"/>
    <p:sldId id="290" r:id="rId15"/>
    <p:sldId id="291" r:id="rId16"/>
  </p:sldIdLst>
  <p:sldSz cx="18286413" cy="10287000"/>
  <p:notesSz cx="6858000" cy="9144000"/>
  <p:defaultTextStyle>
    <a:defPPr>
      <a:defRPr lang="en-US"/>
    </a:defPPr>
    <a:lvl1pPr marL="0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CE4"/>
    <a:srgbClr val="02B8AD"/>
    <a:srgbClr val="525252"/>
    <a:srgbClr val="3B3B3B"/>
    <a:srgbClr val="FF0000"/>
    <a:srgbClr val="FFC9E6"/>
    <a:srgbClr val="BBFF37"/>
    <a:srgbClr val="CC66FF"/>
    <a:srgbClr val="000000"/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26" autoAdjust="0"/>
  </p:normalViewPr>
  <p:slideViewPr>
    <p:cSldViewPr>
      <p:cViewPr varScale="1">
        <p:scale>
          <a:sx n="40" d="100"/>
          <a:sy n="40" d="100"/>
        </p:scale>
        <p:origin x="67" y="259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B61264-7568-45F8-B67A-00900F8507D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49E5FE0-D381-4221-8710-F0A58FADECB9}">
      <dgm:prSet phldrT="[文字]"/>
      <dgm:spPr/>
      <dgm:t>
        <a:bodyPr/>
        <a:lstStyle/>
        <a:p>
          <a:r>
            <a:rPr lang="zh-TW" altLang="en-US" dirty="0" smtClean="0"/>
            <a:t>洗錢風險等級</a:t>
          </a:r>
          <a:endParaRPr lang="zh-TW" altLang="en-US" dirty="0"/>
        </a:p>
      </dgm:t>
    </dgm:pt>
    <dgm:pt modelId="{5EA654BC-FCB5-4D06-AC5B-94535D5F0C33}" type="parTrans" cxnId="{CCAA7D00-EC54-4ED9-AF6C-0A8032D1081D}">
      <dgm:prSet/>
      <dgm:spPr/>
      <dgm:t>
        <a:bodyPr/>
        <a:lstStyle/>
        <a:p>
          <a:endParaRPr lang="zh-TW" altLang="en-US"/>
        </a:p>
      </dgm:t>
    </dgm:pt>
    <dgm:pt modelId="{176A3F54-1CE4-443C-818F-395DBDEBA2CE}" type="sibTrans" cxnId="{CCAA7D00-EC54-4ED9-AF6C-0A8032D1081D}">
      <dgm:prSet/>
      <dgm:spPr/>
      <dgm:t>
        <a:bodyPr/>
        <a:lstStyle/>
        <a:p>
          <a:endParaRPr lang="zh-TW" altLang="en-US"/>
        </a:p>
      </dgm:t>
    </dgm:pt>
    <dgm:pt modelId="{1E53CE18-EECF-42C1-A9AD-306BDB0B55ED}">
      <dgm:prSet phldrT="[文字]"/>
      <dgm:spPr/>
      <dgm:t>
        <a:bodyPr/>
        <a:lstStyle/>
        <a:p>
          <a:r>
            <a:rPr lang="zh-TW" altLang="en-US" dirty="0" smtClean="0"/>
            <a:t>低</a:t>
          </a:r>
          <a:endParaRPr lang="zh-TW" altLang="en-US" dirty="0"/>
        </a:p>
      </dgm:t>
    </dgm:pt>
    <dgm:pt modelId="{6645C3B4-56CF-4244-AB2C-C2E474778147}" type="parTrans" cxnId="{A120AC5D-7F62-4386-93ED-65DE09990E76}">
      <dgm:prSet/>
      <dgm:spPr/>
      <dgm:t>
        <a:bodyPr/>
        <a:lstStyle/>
        <a:p>
          <a:endParaRPr lang="zh-TW" altLang="en-US"/>
        </a:p>
      </dgm:t>
    </dgm:pt>
    <dgm:pt modelId="{8F2D2FEE-AADB-4E39-A3A8-A0F23659D96E}" type="sibTrans" cxnId="{A120AC5D-7F62-4386-93ED-65DE09990E76}">
      <dgm:prSet/>
      <dgm:spPr/>
      <dgm:t>
        <a:bodyPr/>
        <a:lstStyle/>
        <a:p>
          <a:endParaRPr lang="zh-TW" altLang="en-US"/>
        </a:p>
      </dgm:t>
    </dgm:pt>
    <dgm:pt modelId="{9F3E5CC9-3972-4EAC-A343-D4AA87DE3037}">
      <dgm:prSet phldrT="[文字]"/>
      <dgm:spPr/>
      <dgm:t>
        <a:bodyPr/>
        <a:lstStyle/>
        <a:p>
          <a:r>
            <a:rPr lang="zh-TW" altLang="en-US" dirty="0" smtClean="0"/>
            <a:t>中</a:t>
          </a:r>
          <a:endParaRPr lang="zh-TW" altLang="en-US" dirty="0"/>
        </a:p>
      </dgm:t>
    </dgm:pt>
    <dgm:pt modelId="{8B52F71E-9B5E-4291-BE31-1D85E9BD7826}" type="parTrans" cxnId="{5E35852F-6E11-4B3B-9EED-298352B3B0E5}">
      <dgm:prSet/>
      <dgm:spPr/>
      <dgm:t>
        <a:bodyPr/>
        <a:lstStyle/>
        <a:p>
          <a:endParaRPr lang="zh-TW" altLang="en-US"/>
        </a:p>
      </dgm:t>
    </dgm:pt>
    <dgm:pt modelId="{2A551856-C933-417C-817C-ED01650C4775}" type="sibTrans" cxnId="{5E35852F-6E11-4B3B-9EED-298352B3B0E5}">
      <dgm:prSet/>
      <dgm:spPr/>
      <dgm:t>
        <a:bodyPr/>
        <a:lstStyle/>
        <a:p>
          <a:endParaRPr lang="zh-TW" altLang="en-US"/>
        </a:p>
      </dgm:t>
    </dgm:pt>
    <dgm:pt modelId="{084B2240-851C-4FB5-89F3-321B7EC345E0}">
      <dgm:prSet phldrT="[文字]"/>
      <dgm:spPr/>
      <dgm:t>
        <a:bodyPr/>
        <a:lstStyle/>
        <a:p>
          <a:r>
            <a:rPr lang="zh-TW" altLang="en-US" dirty="0" smtClean="0"/>
            <a:t>高</a:t>
          </a:r>
          <a:endParaRPr lang="zh-TW" altLang="en-US" dirty="0"/>
        </a:p>
      </dgm:t>
    </dgm:pt>
    <dgm:pt modelId="{CC46909F-02C3-4306-AB2C-69ED443DCA41}" type="parTrans" cxnId="{167D2A98-8D00-4115-8B42-9D18B757BA55}">
      <dgm:prSet/>
      <dgm:spPr/>
      <dgm:t>
        <a:bodyPr/>
        <a:lstStyle/>
        <a:p>
          <a:endParaRPr lang="zh-TW" altLang="en-US"/>
        </a:p>
      </dgm:t>
    </dgm:pt>
    <dgm:pt modelId="{B84FD44E-379F-4F6F-AB6F-9BDDB6515028}" type="sibTrans" cxnId="{167D2A98-8D00-4115-8B42-9D18B757BA55}">
      <dgm:prSet/>
      <dgm:spPr/>
      <dgm:t>
        <a:bodyPr/>
        <a:lstStyle/>
        <a:p>
          <a:endParaRPr lang="zh-TW" altLang="en-US"/>
        </a:p>
      </dgm:t>
    </dgm:pt>
    <dgm:pt modelId="{35552567-18A1-4F15-B3B5-08BEFA4DCE8C}" type="pres">
      <dgm:prSet presAssocID="{1BB61264-7568-45F8-B67A-00900F8507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2624C608-7F0E-4BCE-A7A2-9CA98534E51C}" type="pres">
      <dgm:prSet presAssocID="{A49E5FE0-D381-4221-8710-F0A58FADECB9}" presName="hierRoot1" presStyleCnt="0">
        <dgm:presLayoutVars>
          <dgm:hierBranch val="init"/>
        </dgm:presLayoutVars>
      </dgm:prSet>
      <dgm:spPr/>
    </dgm:pt>
    <dgm:pt modelId="{B429189A-F55A-4D37-A268-6239B5FBD776}" type="pres">
      <dgm:prSet presAssocID="{A49E5FE0-D381-4221-8710-F0A58FADECB9}" presName="rootComposite1" presStyleCnt="0"/>
      <dgm:spPr/>
    </dgm:pt>
    <dgm:pt modelId="{489554C7-3873-4304-B8C7-8AB4051522D4}" type="pres">
      <dgm:prSet presAssocID="{A49E5FE0-D381-4221-8710-F0A58FADECB9}" presName="rootText1" presStyleLbl="node0" presStyleIdx="0" presStyleCnt="1" custScaleX="14128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DEA0418-FE30-4707-9EA3-A6D82748F73E}" type="pres">
      <dgm:prSet presAssocID="{A49E5FE0-D381-4221-8710-F0A58FADECB9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95DD9E36-55D8-4903-82A0-91CBF193B833}" type="pres">
      <dgm:prSet presAssocID="{A49E5FE0-D381-4221-8710-F0A58FADECB9}" presName="hierChild2" presStyleCnt="0"/>
      <dgm:spPr/>
    </dgm:pt>
    <dgm:pt modelId="{07E5927B-D7E1-43B9-A4FA-06D1CBBD260E}" type="pres">
      <dgm:prSet presAssocID="{6645C3B4-56CF-4244-AB2C-C2E474778147}" presName="Name37" presStyleLbl="parChTrans1D2" presStyleIdx="0" presStyleCnt="3"/>
      <dgm:spPr/>
      <dgm:t>
        <a:bodyPr/>
        <a:lstStyle/>
        <a:p>
          <a:endParaRPr lang="zh-TW" altLang="en-US"/>
        </a:p>
      </dgm:t>
    </dgm:pt>
    <dgm:pt modelId="{82F0E89A-0611-4299-8117-9FDD7B21FE5F}" type="pres">
      <dgm:prSet presAssocID="{1E53CE18-EECF-42C1-A9AD-306BDB0B55ED}" presName="hierRoot2" presStyleCnt="0">
        <dgm:presLayoutVars>
          <dgm:hierBranch val="init"/>
        </dgm:presLayoutVars>
      </dgm:prSet>
      <dgm:spPr/>
    </dgm:pt>
    <dgm:pt modelId="{932C1A63-B212-4A58-B60A-80AA53537FCB}" type="pres">
      <dgm:prSet presAssocID="{1E53CE18-EECF-42C1-A9AD-306BDB0B55ED}" presName="rootComposite" presStyleCnt="0"/>
      <dgm:spPr/>
    </dgm:pt>
    <dgm:pt modelId="{3EAD87EF-90D3-4835-8D90-6FB7138A776D}" type="pres">
      <dgm:prSet presAssocID="{1E53CE18-EECF-42C1-A9AD-306BDB0B55ED}" presName="rootText" presStyleLbl="node2" presStyleIdx="0" presStyleCnt="3" custScaleY="7967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4451D47-F2A0-4A4D-A850-4BF37BF5CC62}" type="pres">
      <dgm:prSet presAssocID="{1E53CE18-EECF-42C1-A9AD-306BDB0B55ED}" presName="rootConnector" presStyleLbl="node2" presStyleIdx="0" presStyleCnt="3"/>
      <dgm:spPr/>
      <dgm:t>
        <a:bodyPr/>
        <a:lstStyle/>
        <a:p>
          <a:endParaRPr lang="zh-TW" altLang="en-US"/>
        </a:p>
      </dgm:t>
    </dgm:pt>
    <dgm:pt modelId="{558DCA45-BD0B-4EC4-B79F-46A18F87F623}" type="pres">
      <dgm:prSet presAssocID="{1E53CE18-EECF-42C1-A9AD-306BDB0B55ED}" presName="hierChild4" presStyleCnt="0"/>
      <dgm:spPr/>
    </dgm:pt>
    <dgm:pt modelId="{C596F465-6F53-46D9-BD23-2BDBBF4234EA}" type="pres">
      <dgm:prSet presAssocID="{1E53CE18-EECF-42C1-A9AD-306BDB0B55ED}" presName="hierChild5" presStyleCnt="0"/>
      <dgm:spPr/>
    </dgm:pt>
    <dgm:pt modelId="{A924CE94-1418-46A6-89D1-669156D6456C}" type="pres">
      <dgm:prSet presAssocID="{8B52F71E-9B5E-4291-BE31-1D85E9BD7826}" presName="Name37" presStyleLbl="parChTrans1D2" presStyleIdx="1" presStyleCnt="3"/>
      <dgm:spPr/>
      <dgm:t>
        <a:bodyPr/>
        <a:lstStyle/>
        <a:p>
          <a:endParaRPr lang="zh-TW" altLang="en-US"/>
        </a:p>
      </dgm:t>
    </dgm:pt>
    <dgm:pt modelId="{9E0DFF85-2AFD-4BF6-AFA2-B31719841F72}" type="pres">
      <dgm:prSet presAssocID="{9F3E5CC9-3972-4EAC-A343-D4AA87DE3037}" presName="hierRoot2" presStyleCnt="0">
        <dgm:presLayoutVars>
          <dgm:hierBranch val="init"/>
        </dgm:presLayoutVars>
      </dgm:prSet>
      <dgm:spPr/>
    </dgm:pt>
    <dgm:pt modelId="{9EADC8E5-FEA2-4DA2-8F96-71077BFAEBC9}" type="pres">
      <dgm:prSet presAssocID="{9F3E5CC9-3972-4EAC-A343-D4AA87DE3037}" presName="rootComposite" presStyleCnt="0"/>
      <dgm:spPr/>
    </dgm:pt>
    <dgm:pt modelId="{FCB87EF0-8A51-466F-BB35-BBC11EA974A4}" type="pres">
      <dgm:prSet presAssocID="{9F3E5CC9-3972-4EAC-A343-D4AA87DE3037}" presName="rootText" presStyleLbl="node2" presStyleIdx="1" presStyleCnt="3" custScaleY="7967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8B57C76-B8CB-4570-92DF-AB6927F61A95}" type="pres">
      <dgm:prSet presAssocID="{9F3E5CC9-3972-4EAC-A343-D4AA87DE3037}" presName="rootConnector" presStyleLbl="node2" presStyleIdx="1" presStyleCnt="3"/>
      <dgm:spPr/>
      <dgm:t>
        <a:bodyPr/>
        <a:lstStyle/>
        <a:p>
          <a:endParaRPr lang="zh-TW" altLang="en-US"/>
        </a:p>
      </dgm:t>
    </dgm:pt>
    <dgm:pt modelId="{F1ECDB4C-9B89-4814-AE90-1E5350F76D51}" type="pres">
      <dgm:prSet presAssocID="{9F3E5CC9-3972-4EAC-A343-D4AA87DE3037}" presName="hierChild4" presStyleCnt="0"/>
      <dgm:spPr/>
    </dgm:pt>
    <dgm:pt modelId="{E740EFD8-4B24-4FC1-BDE3-10B97D89397C}" type="pres">
      <dgm:prSet presAssocID="{9F3E5CC9-3972-4EAC-A343-D4AA87DE3037}" presName="hierChild5" presStyleCnt="0"/>
      <dgm:spPr/>
    </dgm:pt>
    <dgm:pt modelId="{2721B4F1-A4BA-457A-822B-4C22EB35552F}" type="pres">
      <dgm:prSet presAssocID="{CC46909F-02C3-4306-AB2C-69ED443DCA41}" presName="Name37" presStyleLbl="parChTrans1D2" presStyleIdx="2" presStyleCnt="3"/>
      <dgm:spPr/>
      <dgm:t>
        <a:bodyPr/>
        <a:lstStyle/>
        <a:p>
          <a:endParaRPr lang="zh-TW" altLang="en-US"/>
        </a:p>
      </dgm:t>
    </dgm:pt>
    <dgm:pt modelId="{3BBEA771-BBD4-413F-8BE1-8387C98FDA4F}" type="pres">
      <dgm:prSet presAssocID="{084B2240-851C-4FB5-89F3-321B7EC345E0}" presName="hierRoot2" presStyleCnt="0">
        <dgm:presLayoutVars>
          <dgm:hierBranch val="init"/>
        </dgm:presLayoutVars>
      </dgm:prSet>
      <dgm:spPr/>
    </dgm:pt>
    <dgm:pt modelId="{1ACE8F44-2958-435C-961C-34E2B845E9EA}" type="pres">
      <dgm:prSet presAssocID="{084B2240-851C-4FB5-89F3-321B7EC345E0}" presName="rootComposite" presStyleCnt="0"/>
      <dgm:spPr/>
    </dgm:pt>
    <dgm:pt modelId="{1C720D77-30EC-4481-9086-A5F748CEA28C}" type="pres">
      <dgm:prSet presAssocID="{084B2240-851C-4FB5-89F3-321B7EC345E0}" presName="rootText" presStyleLbl="node2" presStyleIdx="2" presStyleCnt="3" custScaleY="7967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65F9D63-A9D4-463A-80C2-068D6F41201A}" type="pres">
      <dgm:prSet presAssocID="{084B2240-851C-4FB5-89F3-321B7EC345E0}" presName="rootConnector" presStyleLbl="node2" presStyleIdx="2" presStyleCnt="3"/>
      <dgm:spPr/>
      <dgm:t>
        <a:bodyPr/>
        <a:lstStyle/>
        <a:p>
          <a:endParaRPr lang="zh-TW" altLang="en-US"/>
        </a:p>
      </dgm:t>
    </dgm:pt>
    <dgm:pt modelId="{E2AE542C-D72E-4A45-80C5-25BE11C1E0A2}" type="pres">
      <dgm:prSet presAssocID="{084B2240-851C-4FB5-89F3-321B7EC345E0}" presName="hierChild4" presStyleCnt="0"/>
      <dgm:spPr/>
    </dgm:pt>
    <dgm:pt modelId="{63CD8B5A-17FB-4E45-B531-C841839B6DFE}" type="pres">
      <dgm:prSet presAssocID="{084B2240-851C-4FB5-89F3-321B7EC345E0}" presName="hierChild5" presStyleCnt="0"/>
      <dgm:spPr/>
    </dgm:pt>
    <dgm:pt modelId="{0BD9880E-0810-4197-BE5A-4C74FB0D7283}" type="pres">
      <dgm:prSet presAssocID="{A49E5FE0-D381-4221-8710-F0A58FADECB9}" presName="hierChild3" presStyleCnt="0"/>
      <dgm:spPr/>
    </dgm:pt>
  </dgm:ptLst>
  <dgm:cxnLst>
    <dgm:cxn modelId="{004ADE75-E935-4844-B931-877F2FE082C1}" type="presOf" srcId="{1E53CE18-EECF-42C1-A9AD-306BDB0B55ED}" destId="{C4451D47-F2A0-4A4D-A850-4BF37BF5CC62}" srcOrd="1" destOrd="0" presId="urn:microsoft.com/office/officeart/2005/8/layout/orgChart1"/>
    <dgm:cxn modelId="{5E35852F-6E11-4B3B-9EED-298352B3B0E5}" srcId="{A49E5FE0-D381-4221-8710-F0A58FADECB9}" destId="{9F3E5CC9-3972-4EAC-A343-D4AA87DE3037}" srcOrd="1" destOrd="0" parTransId="{8B52F71E-9B5E-4291-BE31-1D85E9BD7826}" sibTransId="{2A551856-C933-417C-817C-ED01650C4775}"/>
    <dgm:cxn modelId="{A120AC5D-7F62-4386-93ED-65DE09990E76}" srcId="{A49E5FE0-D381-4221-8710-F0A58FADECB9}" destId="{1E53CE18-EECF-42C1-A9AD-306BDB0B55ED}" srcOrd="0" destOrd="0" parTransId="{6645C3B4-56CF-4244-AB2C-C2E474778147}" sibTransId="{8F2D2FEE-AADB-4E39-A3A8-A0F23659D96E}"/>
    <dgm:cxn modelId="{76695A8C-F327-4D69-B0DE-EBD6FF0C31C4}" type="presOf" srcId="{6645C3B4-56CF-4244-AB2C-C2E474778147}" destId="{07E5927B-D7E1-43B9-A4FA-06D1CBBD260E}" srcOrd="0" destOrd="0" presId="urn:microsoft.com/office/officeart/2005/8/layout/orgChart1"/>
    <dgm:cxn modelId="{167D2A98-8D00-4115-8B42-9D18B757BA55}" srcId="{A49E5FE0-D381-4221-8710-F0A58FADECB9}" destId="{084B2240-851C-4FB5-89F3-321B7EC345E0}" srcOrd="2" destOrd="0" parTransId="{CC46909F-02C3-4306-AB2C-69ED443DCA41}" sibTransId="{B84FD44E-379F-4F6F-AB6F-9BDDB6515028}"/>
    <dgm:cxn modelId="{6BB40F5D-9773-4BC5-A1E4-228BB8B527A6}" type="presOf" srcId="{9F3E5CC9-3972-4EAC-A343-D4AA87DE3037}" destId="{E8B57C76-B8CB-4570-92DF-AB6927F61A95}" srcOrd="1" destOrd="0" presId="urn:microsoft.com/office/officeart/2005/8/layout/orgChart1"/>
    <dgm:cxn modelId="{C228AFEA-A153-44EE-BD02-BEB341CFE933}" type="presOf" srcId="{084B2240-851C-4FB5-89F3-321B7EC345E0}" destId="{1C720D77-30EC-4481-9086-A5F748CEA28C}" srcOrd="0" destOrd="0" presId="urn:microsoft.com/office/officeart/2005/8/layout/orgChart1"/>
    <dgm:cxn modelId="{D1D30A52-58E9-4F7E-B285-4897B0B4F6FD}" type="presOf" srcId="{084B2240-851C-4FB5-89F3-321B7EC345E0}" destId="{765F9D63-A9D4-463A-80C2-068D6F41201A}" srcOrd="1" destOrd="0" presId="urn:microsoft.com/office/officeart/2005/8/layout/orgChart1"/>
    <dgm:cxn modelId="{F3F81794-AD5D-445D-BE1F-D795359AAF5E}" type="presOf" srcId="{1E53CE18-EECF-42C1-A9AD-306BDB0B55ED}" destId="{3EAD87EF-90D3-4835-8D90-6FB7138A776D}" srcOrd="0" destOrd="0" presId="urn:microsoft.com/office/officeart/2005/8/layout/orgChart1"/>
    <dgm:cxn modelId="{03DFA888-3899-4890-B20F-0EBA19FD35C2}" type="presOf" srcId="{A49E5FE0-D381-4221-8710-F0A58FADECB9}" destId="{8DEA0418-FE30-4707-9EA3-A6D82748F73E}" srcOrd="1" destOrd="0" presId="urn:microsoft.com/office/officeart/2005/8/layout/orgChart1"/>
    <dgm:cxn modelId="{6664FD96-804E-407C-8349-0B9F1F61526D}" type="presOf" srcId="{9F3E5CC9-3972-4EAC-A343-D4AA87DE3037}" destId="{FCB87EF0-8A51-466F-BB35-BBC11EA974A4}" srcOrd="0" destOrd="0" presId="urn:microsoft.com/office/officeart/2005/8/layout/orgChart1"/>
    <dgm:cxn modelId="{444122C6-9FF9-4DCC-8031-1835DF8D1575}" type="presOf" srcId="{8B52F71E-9B5E-4291-BE31-1D85E9BD7826}" destId="{A924CE94-1418-46A6-89D1-669156D6456C}" srcOrd="0" destOrd="0" presId="urn:microsoft.com/office/officeart/2005/8/layout/orgChart1"/>
    <dgm:cxn modelId="{A7F74DA4-A32B-4600-B1A9-C9165AD07D74}" type="presOf" srcId="{CC46909F-02C3-4306-AB2C-69ED443DCA41}" destId="{2721B4F1-A4BA-457A-822B-4C22EB35552F}" srcOrd="0" destOrd="0" presId="urn:microsoft.com/office/officeart/2005/8/layout/orgChart1"/>
    <dgm:cxn modelId="{24AFF4D7-5BC3-4A71-9EC6-47FCAE283865}" type="presOf" srcId="{1BB61264-7568-45F8-B67A-00900F8507DA}" destId="{35552567-18A1-4F15-B3B5-08BEFA4DCE8C}" srcOrd="0" destOrd="0" presId="urn:microsoft.com/office/officeart/2005/8/layout/orgChart1"/>
    <dgm:cxn modelId="{CCAA7D00-EC54-4ED9-AF6C-0A8032D1081D}" srcId="{1BB61264-7568-45F8-B67A-00900F8507DA}" destId="{A49E5FE0-D381-4221-8710-F0A58FADECB9}" srcOrd="0" destOrd="0" parTransId="{5EA654BC-FCB5-4D06-AC5B-94535D5F0C33}" sibTransId="{176A3F54-1CE4-443C-818F-395DBDEBA2CE}"/>
    <dgm:cxn modelId="{8FC42270-8022-47C9-96B6-FA521B01712B}" type="presOf" srcId="{A49E5FE0-D381-4221-8710-F0A58FADECB9}" destId="{489554C7-3873-4304-B8C7-8AB4051522D4}" srcOrd="0" destOrd="0" presId="urn:microsoft.com/office/officeart/2005/8/layout/orgChart1"/>
    <dgm:cxn modelId="{1931B99A-F05B-4750-8604-C7B6C8D32AF0}" type="presParOf" srcId="{35552567-18A1-4F15-B3B5-08BEFA4DCE8C}" destId="{2624C608-7F0E-4BCE-A7A2-9CA98534E51C}" srcOrd="0" destOrd="0" presId="urn:microsoft.com/office/officeart/2005/8/layout/orgChart1"/>
    <dgm:cxn modelId="{7F942A91-E8A1-43BE-A86B-65FC336968C9}" type="presParOf" srcId="{2624C608-7F0E-4BCE-A7A2-9CA98534E51C}" destId="{B429189A-F55A-4D37-A268-6239B5FBD776}" srcOrd="0" destOrd="0" presId="urn:microsoft.com/office/officeart/2005/8/layout/orgChart1"/>
    <dgm:cxn modelId="{2124EE7D-BC31-414B-B136-7CD3C776CDE7}" type="presParOf" srcId="{B429189A-F55A-4D37-A268-6239B5FBD776}" destId="{489554C7-3873-4304-B8C7-8AB4051522D4}" srcOrd="0" destOrd="0" presId="urn:microsoft.com/office/officeart/2005/8/layout/orgChart1"/>
    <dgm:cxn modelId="{9E2B5EA7-CAE2-4347-B8D5-5AF0796C51D4}" type="presParOf" srcId="{B429189A-F55A-4D37-A268-6239B5FBD776}" destId="{8DEA0418-FE30-4707-9EA3-A6D82748F73E}" srcOrd="1" destOrd="0" presId="urn:microsoft.com/office/officeart/2005/8/layout/orgChart1"/>
    <dgm:cxn modelId="{CE0A11A0-098E-4F6F-B4A3-4C3E79D14826}" type="presParOf" srcId="{2624C608-7F0E-4BCE-A7A2-9CA98534E51C}" destId="{95DD9E36-55D8-4903-82A0-91CBF193B833}" srcOrd="1" destOrd="0" presId="urn:microsoft.com/office/officeart/2005/8/layout/orgChart1"/>
    <dgm:cxn modelId="{17DA2C8B-E988-4B21-9527-21F76B9CE7A3}" type="presParOf" srcId="{95DD9E36-55D8-4903-82A0-91CBF193B833}" destId="{07E5927B-D7E1-43B9-A4FA-06D1CBBD260E}" srcOrd="0" destOrd="0" presId="urn:microsoft.com/office/officeart/2005/8/layout/orgChart1"/>
    <dgm:cxn modelId="{C5DAD8EE-34EC-44DB-B88C-00D1D8CC7C6B}" type="presParOf" srcId="{95DD9E36-55D8-4903-82A0-91CBF193B833}" destId="{82F0E89A-0611-4299-8117-9FDD7B21FE5F}" srcOrd="1" destOrd="0" presId="urn:microsoft.com/office/officeart/2005/8/layout/orgChart1"/>
    <dgm:cxn modelId="{4B8C3B0A-F344-4C2D-8C14-25989AE78757}" type="presParOf" srcId="{82F0E89A-0611-4299-8117-9FDD7B21FE5F}" destId="{932C1A63-B212-4A58-B60A-80AA53537FCB}" srcOrd="0" destOrd="0" presId="urn:microsoft.com/office/officeart/2005/8/layout/orgChart1"/>
    <dgm:cxn modelId="{FF785BE9-E92C-4DE2-A86C-9EC2A013CB3C}" type="presParOf" srcId="{932C1A63-B212-4A58-B60A-80AA53537FCB}" destId="{3EAD87EF-90D3-4835-8D90-6FB7138A776D}" srcOrd="0" destOrd="0" presId="urn:microsoft.com/office/officeart/2005/8/layout/orgChart1"/>
    <dgm:cxn modelId="{345898FC-2958-4111-904B-F37A1C313CA7}" type="presParOf" srcId="{932C1A63-B212-4A58-B60A-80AA53537FCB}" destId="{C4451D47-F2A0-4A4D-A850-4BF37BF5CC62}" srcOrd="1" destOrd="0" presId="urn:microsoft.com/office/officeart/2005/8/layout/orgChart1"/>
    <dgm:cxn modelId="{21DA7A67-AB6B-48A1-A357-D283C1CFFDCE}" type="presParOf" srcId="{82F0E89A-0611-4299-8117-9FDD7B21FE5F}" destId="{558DCA45-BD0B-4EC4-B79F-46A18F87F623}" srcOrd="1" destOrd="0" presId="urn:microsoft.com/office/officeart/2005/8/layout/orgChart1"/>
    <dgm:cxn modelId="{F26804F6-4907-42E1-852F-791CAF37FCCE}" type="presParOf" srcId="{82F0E89A-0611-4299-8117-9FDD7B21FE5F}" destId="{C596F465-6F53-46D9-BD23-2BDBBF4234EA}" srcOrd="2" destOrd="0" presId="urn:microsoft.com/office/officeart/2005/8/layout/orgChart1"/>
    <dgm:cxn modelId="{F9566C98-C036-45CC-B0BF-D37A17DB9D2F}" type="presParOf" srcId="{95DD9E36-55D8-4903-82A0-91CBF193B833}" destId="{A924CE94-1418-46A6-89D1-669156D6456C}" srcOrd="2" destOrd="0" presId="urn:microsoft.com/office/officeart/2005/8/layout/orgChart1"/>
    <dgm:cxn modelId="{36D070AF-B96E-48A0-9194-5DC060438B6D}" type="presParOf" srcId="{95DD9E36-55D8-4903-82A0-91CBF193B833}" destId="{9E0DFF85-2AFD-4BF6-AFA2-B31719841F72}" srcOrd="3" destOrd="0" presId="urn:microsoft.com/office/officeart/2005/8/layout/orgChart1"/>
    <dgm:cxn modelId="{CE014EAB-D86A-4CBB-B78D-7891E0939736}" type="presParOf" srcId="{9E0DFF85-2AFD-4BF6-AFA2-B31719841F72}" destId="{9EADC8E5-FEA2-4DA2-8F96-71077BFAEBC9}" srcOrd="0" destOrd="0" presId="urn:microsoft.com/office/officeart/2005/8/layout/orgChart1"/>
    <dgm:cxn modelId="{D954199F-2CD4-439F-8E87-A8D735BA7AC8}" type="presParOf" srcId="{9EADC8E5-FEA2-4DA2-8F96-71077BFAEBC9}" destId="{FCB87EF0-8A51-466F-BB35-BBC11EA974A4}" srcOrd="0" destOrd="0" presId="urn:microsoft.com/office/officeart/2005/8/layout/orgChart1"/>
    <dgm:cxn modelId="{37ED03E0-FFD7-4AC7-B2B5-0E7860FC9994}" type="presParOf" srcId="{9EADC8E5-FEA2-4DA2-8F96-71077BFAEBC9}" destId="{E8B57C76-B8CB-4570-92DF-AB6927F61A95}" srcOrd="1" destOrd="0" presId="urn:microsoft.com/office/officeart/2005/8/layout/orgChart1"/>
    <dgm:cxn modelId="{73FF4DE6-E1A3-41D7-9C20-C8990CC633D1}" type="presParOf" srcId="{9E0DFF85-2AFD-4BF6-AFA2-B31719841F72}" destId="{F1ECDB4C-9B89-4814-AE90-1E5350F76D51}" srcOrd="1" destOrd="0" presId="urn:microsoft.com/office/officeart/2005/8/layout/orgChart1"/>
    <dgm:cxn modelId="{805F8A35-ECDD-492A-A355-4CB8B5E08F8E}" type="presParOf" srcId="{9E0DFF85-2AFD-4BF6-AFA2-B31719841F72}" destId="{E740EFD8-4B24-4FC1-BDE3-10B97D89397C}" srcOrd="2" destOrd="0" presId="urn:microsoft.com/office/officeart/2005/8/layout/orgChart1"/>
    <dgm:cxn modelId="{ED3612F2-9998-4981-8B20-0BDDB65B51C1}" type="presParOf" srcId="{95DD9E36-55D8-4903-82A0-91CBF193B833}" destId="{2721B4F1-A4BA-457A-822B-4C22EB35552F}" srcOrd="4" destOrd="0" presId="urn:microsoft.com/office/officeart/2005/8/layout/orgChart1"/>
    <dgm:cxn modelId="{C9CE8EE3-3C88-4D35-BC6F-99BF9A779501}" type="presParOf" srcId="{95DD9E36-55D8-4903-82A0-91CBF193B833}" destId="{3BBEA771-BBD4-413F-8BE1-8387C98FDA4F}" srcOrd="5" destOrd="0" presId="urn:microsoft.com/office/officeart/2005/8/layout/orgChart1"/>
    <dgm:cxn modelId="{30CBBB0D-24E0-46B8-B803-8A0A82232238}" type="presParOf" srcId="{3BBEA771-BBD4-413F-8BE1-8387C98FDA4F}" destId="{1ACE8F44-2958-435C-961C-34E2B845E9EA}" srcOrd="0" destOrd="0" presId="urn:microsoft.com/office/officeart/2005/8/layout/orgChart1"/>
    <dgm:cxn modelId="{26BA045B-640D-4394-AE9D-5965A3D47D47}" type="presParOf" srcId="{1ACE8F44-2958-435C-961C-34E2B845E9EA}" destId="{1C720D77-30EC-4481-9086-A5F748CEA28C}" srcOrd="0" destOrd="0" presId="urn:microsoft.com/office/officeart/2005/8/layout/orgChart1"/>
    <dgm:cxn modelId="{2132FF77-5D94-4642-81C1-303679CCA60E}" type="presParOf" srcId="{1ACE8F44-2958-435C-961C-34E2B845E9EA}" destId="{765F9D63-A9D4-463A-80C2-068D6F41201A}" srcOrd="1" destOrd="0" presId="urn:microsoft.com/office/officeart/2005/8/layout/orgChart1"/>
    <dgm:cxn modelId="{572B1800-FD68-490D-8F39-CF89BE3961F0}" type="presParOf" srcId="{3BBEA771-BBD4-413F-8BE1-8387C98FDA4F}" destId="{E2AE542C-D72E-4A45-80C5-25BE11C1E0A2}" srcOrd="1" destOrd="0" presId="urn:microsoft.com/office/officeart/2005/8/layout/orgChart1"/>
    <dgm:cxn modelId="{C0B90E6A-599B-4AF5-92D5-821AC0A873C9}" type="presParOf" srcId="{3BBEA771-BBD4-413F-8BE1-8387C98FDA4F}" destId="{63CD8B5A-17FB-4E45-B531-C841839B6DFE}" srcOrd="2" destOrd="0" presId="urn:microsoft.com/office/officeart/2005/8/layout/orgChart1"/>
    <dgm:cxn modelId="{D4F748C3-2908-4632-A486-DA61D436196C}" type="presParOf" srcId="{2624C608-7F0E-4BCE-A7A2-9CA98534E51C}" destId="{0BD9880E-0810-4197-BE5A-4C74FB0D728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B61264-7568-45F8-B67A-00900F8507D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49E5FE0-D381-4221-8710-F0A58FADECB9}">
      <dgm:prSet phldrT="[文字]"/>
      <dgm:spPr/>
      <dgm:t>
        <a:bodyPr/>
        <a:lstStyle/>
        <a:p>
          <a:r>
            <a:rPr lang="zh-TW" altLang="en-US" dirty="0" smtClean="0"/>
            <a:t>戶籍地點</a:t>
          </a:r>
          <a:endParaRPr lang="zh-TW" altLang="en-US" dirty="0"/>
        </a:p>
      </dgm:t>
    </dgm:pt>
    <dgm:pt modelId="{5EA654BC-FCB5-4D06-AC5B-94535D5F0C33}" type="parTrans" cxnId="{CCAA7D00-EC54-4ED9-AF6C-0A8032D1081D}">
      <dgm:prSet/>
      <dgm:spPr/>
      <dgm:t>
        <a:bodyPr/>
        <a:lstStyle/>
        <a:p>
          <a:endParaRPr lang="zh-TW" altLang="en-US"/>
        </a:p>
      </dgm:t>
    </dgm:pt>
    <dgm:pt modelId="{176A3F54-1CE4-443C-818F-395DBDEBA2CE}" type="sibTrans" cxnId="{CCAA7D00-EC54-4ED9-AF6C-0A8032D1081D}">
      <dgm:prSet/>
      <dgm:spPr/>
      <dgm:t>
        <a:bodyPr/>
        <a:lstStyle/>
        <a:p>
          <a:endParaRPr lang="zh-TW" altLang="en-US"/>
        </a:p>
      </dgm:t>
    </dgm:pt>
    <dgm:pt modelId="{1E53CE18-EECF-42C1-A9AD-306BDB0B55ED}">
      <dgm:prSet phldrT="[文字]"/>
      <dgm:spPr/>
      <dgm:t>
        <a:bodyPr/>
        <a:lstStyle/>
        <a:p>
          <a:r>
            <a:rPr lang="zh-TW" altLang="en-US" dirty="0" smtClean="0"/>
            <a:t>北</a:t>
          </a:r>
          <a:endParaRPr lang="zh-TW" altLang="en-US" dirty="0"/>
        </a:p>
      </dgm:t>
    </dgm:pt>
    <dgm:pt modelId="{6645C3B4-56CF-4244-AB2C-C2E474778147}" type="parTrans" cxnId="{A120AC5D-7F62-4386-93ED-65DE09990E76}">
      <dgm:prSet/>
      <dgm:spPr/>
      <dgm:t>
        <a:bodyPr/>
        <a:lstStyle/>
        <a:p>
          <a:endParaRPr lang="zh-TW" altLang="en-US"/>
        </a:p>
      </dgm:t>
    </dgm:pt>
    <dgm:pt modelId="{8F2D2FEE-AADB-4E39-A3A8-A0F23659D96E}" type="sibTrans" cxnId="{A120AC5D-7F62-4386-93ED-65DE09990E76}">
      <dgm:prSet/>
      <dgm:spPr/>
      <dgm:t>
        <a:bodyPr/>
        <a:lstStyle/>
        <a:p>
          <a:endParaRPr lang="zh-TW" altLang="en-US"/>
        </a:p>
      </dgm:t>
    </dgm:pt>
    <dgm:pt modelId="{9F3E5CC9-3972-4EAC-A343-D4AA87DE3037}">
      <dgm:prSet phldrT="[文字]"/>
      <dgm:spPr/>
      <dgm:t>
        <a:bodyPr/>
        <a:lstStyle/>
        <a:p>
          <a:r>
            <a:rPr lang="zh-TW" altLang="en-US" dirty="0" smtClean="0"/>
            <a:t>中</a:t>
          </a:r>
          <a:endParaRPr lang="zh-TW" altLang="en-US" dirty="0"/>
        </a:p>
      </dgm:t>
    </dgm:pt>
    <dgm:pt modelId="{8B52F71E-9B5E-4291-BE31-1D85E9BD7826}" type="parTrans" cxnId="{5E35852F-6E11-4B3B-9EED-298352B3B0E5}">
      <dgm:prSet/>
      <dgm:spPr/>
      <dgm:t>
        <a:bodyPr/>
        <a:lstStyle/>
        <a:p>
          <a:endParaRPr lang="zh-TW" altLang="en-US"/>
        </a:p>
      </dgm:t>
    </dgm:pt>
    <dgm:pt modelId="{2A551856-C933-417C-817C-ED01650C4775}" type="sibTrans" cxnId="{5E35852F-6E11-4B3B-9EED-298352B3B0E5}">
      <dgm:prSet/>
      <dgm:spPr/>
      <dgm:t>
        <a:bodyPr/>
        <a:lstStyle/>
        <a:p>
          <a:endParaRPr lang="zh-TW" altLang="en-US"/>
        </a:p>
      </dgm:t>
    </dgm:pt>
    <dgm:pt modelId="{084B2240-851C-4FB5-89F3-321B7EC345E0}">
      <dgm:prSet phldrT="[文字]"/>
      <dgm:spPr/>
      <dgm:t>
        <a:bodyPr/>
        <a:lstStyle/>
        <a:p>
          <a:r>
            <a:rPr lang="zh-TW" altLang="en-US" dirty="0" smtClean="0"/>
            <a:t>南</a:t>
          </a:r>
          <a:endParaRPr lang="zh-TW" altLang="en-US" dirty="0"/>
        </a:p>
      </dgm:t>
    </dgm:pt>
    <dgm:pt modelId="{CC46909F-02C3-4306-AB2C-69ED443DCA41}" type="parTrans" cxnId="{167D2A98-8D00-4115-8B42-9D18B757BA55}">
      <dgm:prSet/>
      <dgm:spPr/>
      <dgm:t>
        <a:bodyPr/>
        <a:lstStyle/>
        <a:p>
          <a:endParaRPr lang="zh-TW" altLang="en-US"/>
        </a:p>
      </dgm:t>
    </dgm:pt>
    <dgm:pt modelId="{B84FD44E-379F-4F6F-AB6F-9BDDB6515028}" type="sibTrans" cxnId="{167D2A98-8D00-4115-8B42-9D18B757BA55}">
      <dgm:prSet/>
      <dgm:spPr/>
      <dgm:t>
        <a:bodyPr/>
        <a:lstStyle/>
        <a:p>
          <a:endParaRPr lang="zh-TW" altLang="en-US"/>
        </a:p>
      </dgm:t>
    </dgm:pt>
    <dgm:pt modelId="{35552567-18A1-4F15-B3B5-08BEFA4DCE8C}" type="pres">
      <dgm:prSet presAssocID="{1BB61264-7568-45F8-B67A-00900F8507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2624C608-7F0E-4BCE-A7A2-9CA98534E51C}" type="pres">
      <dgm:prSet presAssocID="{A49E5FE0-D381-4221-8710-F0A58FADECB9}" presName="hierRoot1" presStyleCnt="0">
        <dgm:presLayoutVars>
          <dgm:hierBranch val="init"/>
        </dgm:presLayoutVars>
      </dgm:prSet>
      <dgm:spPr/>
    </dgm:pt>
    <dgm:pt modelId="{B429189A-F55A-4D37-A268-6239B5FBD776}" type="pres">
      <dgm:prSet presAssocID="{A49E5FE0-D381-4221-8710-F0A58FADECB9}" presName="rootComposite1" presStyleCnt="0"/>
      <dgm:spPr/>
    </dgm:pt>
    <dgm:pt modelId="{489554C7-3873-4304-B8C7-8AB4051522D4}" type="pres">
      <dgm:prSet presAssocID="{A49E5FE0-D381-4221-8710-F0A58FADECB9}" presName="rootText1" presStyleLbl="node0" presStyleIdx="0" presStyleCnt="1" custScaleX="14128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DEA0418-FE30-4707-9EA3-A6D82748F73E}" type="pres">
      <dgm:prSet presAssocID="{A49E5FE0-D381-4221-8710-F0A58FADECB9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95DD9E36-55D8-4903-82A0-91CBF193B833}" type="pres">
      <dgm:prSet presAssocID="{A49E5FE0-D381-4221-8710-F0A58FADECB9}" presName="hierChild2" presStyleCnt="0"/>
      <dgm:spPr/>
    </dgm:pt>
    <dgm:pt modelId="{07E5927B-D7E1-43B9-A4FA-06D1CBBD260E}" type="pres">
      <dgm:prSet presAssocID="{6645C3B4-56CF-4244-AB2C-C2E474778147}" presName="Name37" presStyleLbl="parChTrans1D2" presStyleIdx="0" presStyleCnt="3"/>
      <dgm:spPr/>
      <dgm:t>
        <a:bodyPr/>
        <a:lstStyle/>
        <a:p>
          <a:endParaRPr lang="zh-TW" altLang="en-US"/>
        </a:p>
      </dgm:t>
    </dgm:pt>
    <dgm:pt modelId="{82F0E89A-0611-4299-8117-9FDD7B21FE5F}" type="pres">
      <dgm:prSet presAssocID="{1E53CE18-EECF-42C1-A9AD-306BDB0B55ED}" presName="hierRoot2" presStyleCnt="0">
        <dgm:presLayoutVars>
          <dgm:hierBranch val="init"/>
        </dgm:presLayoutVars>
      </dgm:prSet>
      <dgm:spPr/>
    </dgm:pt>
    <dgm:pt modelId="{932C1A63-B212-4A58-B60A-80AA53537FCB}" type="pres">
      <dgm:prSet presAssocID="{1E53CE18-EECF-42C1-A9AD-306BDB0B55ED}" presName="rootComposite" presStyleCnt="0"/>
      <dgm:spPr/>
    </dgm:pt>
    <dgm:pt modelId="{3EAD87EF-90D3-4835-8D90-6FB7138A776D}" type="pres">
      <dgm:prSet presAssocID="{1E53CE18-EECF-42C1-A9AD-306BDB0B55ED}" presName="rootText" presStyleLbl="node2" presStyleIdx="0" presStyleCnt="3" custScaleY="7967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4451D47-F2A0-4A4D-A850-4BF37BF5CC62}" type="pres">
      <dgm:prSet presAssocID="{1E53CE18-EECF-42C1-A9AD-306BDB0B55ED}" presName="rootConnector" presStyleLbl="node2" presStyleIdx="0" presStyleCnt="3"/>
      <dgm:spPr/>
      <dgm:t>
        <a:bodyPr/>
        <a:lstStyle/>
        <a:p>
          <a:endParaRPr lang="zh-TW" altLang="en-US"/>
        </a:p>
      </dgm:t>
    </dgm:pt>
    <dgm:pt modelId="{558DCA45-BD0B-4EC4-B79F-46A18F87F623}" type="pres">
      <dgm:prSet presAssocID="{1E53CE18-EECF-42C1-A9AD-306BDB0B55ED}" presName="hierChild4" presStyleCnt="0"/>
      <dgm:spPr/>
    </dgm:pt>
    <dgm:pt modelId="{C596F465-6F53-46D9-BD23-2BDBBF4234EA}" type="pres">
      <dgm:prSet presAssocID="{1E53CE18-EECF-42C1-A9AD-306BDB0B55ED}" presName="hierChild5" presStyleCnt="0"/>
      <dgm:spPr/>
    </dgm:pt>
    <dgm:pt modelId="{A924CE94-1418-46A6-89D1-669156D6456C}" type="pres">
      <dgm:prSet presAssocID="{8B52F71E-9B5E-4291-BE31-1D85E9BD7826}" presName="Name37" presStyleLbl="parChTrans1D2" presStyleIdx="1" presStyleCnt="3"/>
      <dgm:spPr/>
      <dgm:t>
        <a:bodyPr/>
        <a:lstStyle/>
        <a:p>
          <a:endParaRPr lang="zh-TW" altLang="en-US"/>
        </a:p>
      </dgm:t>
    </dgm:pt>
    <dgm:pt modelId="{9E0DFF85-2AFD-4BF6-AFA2-B31719841F72}" type="pres">
      <dgm:prSet presAssocID="{9F3E5CC9-3972-4EAC-A343-D4AA87DE3037}" presName="hierRoot2" presStyleCnt="0">
        <dgm:presLayoutVars>
          <dgm:hierBranch val="init"/>
        </dgm:presLayoutVars>
      </dgm:prSet>
      <dgm:spPr/>
    </dgm:pt>
    <dgm:pt modelId="{9EADC8E5-FEA2-4DA2-8F96-71077BFAEBC9}" type="pres">
      <dgm:prSet presAssocID="{9F3E5CC9-3972-4EAC-A343-D4AA87DE3037}" presName="rootComposite" presStyleCnt="0"/>
      <dgm:spPr/>
    </dgm:pt>
    <dgm:pt modelId="{FCB87EF0-8A51-466F-BB35-BBC11EA974A4}" type="pres">
      <dgm:prSet presAssocID="{9F3E5CC9-3972-4EAC-A343-D4AA87DE3037}" presName="rootText" presStyleLbl="node2" presStyleIdx="1" presStyleCnt="3" custScaleY="7967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8B57C76-B8CB-4570-92DF-AB6927F61A95}" type="pres">
      <dgm:prSet presAssocID="{9F3E5CC9-3972-4EAC-A343-D4AA87DE3037}" presName="rootConnector" presStyleLbl="node2" presStyleIdx="1" presStyleCnt="3"/>
      <dgm:spPr/>
      <dgm:t>
        <a:bodyPr/>
        <a:lstStyle/>
        <a:p>
          <a:endParaRPr lang="zh-TW" altLang="en-US"/>
        </a:p>
      </dgm:t>
    </dgm:pt>
    <dgm:pt modelId="{F1ECDB4C-9B89-4814-AE90-1E5350F76D51}" type="pres">
      <dgm:prSet presAssocID="{9F3E5CC9-3972-4EAC-A343-D4AA87DE3037}" presName="hierChild4" presStyleCnt="0"/>
      <dgm:spPr/>
    </dgm:pt>
    <dgm:pt modelId="{E740EFD8-4B24-4FC1-BDE3-10B97D89397C}" type="pres">
      <dgm:prSet presAssocID="{9F3E5CC9-3972-4EAC-A343-D4AA87DE3037}" presName="hierChild5" presStyleCnt="0"/>
      <dgm:spPr/>
    </dgm:pt>
    <dgm:pt modelId="{2721B4F1-A4BA-457A-822B-4C22EB35552F}" type="pres">
      <dgm:prSet presAssocID="{CC46909F-02C3-4306-AB2C-69ED443DCA41}" presName="Name37" presStyleLbl="parChTrans1D2" presStyleIdx="2" presStyleCnt="3"/>
      <dgm:spPr/>
      <dgm:t>
        <a:bodyPr/>
        <a:lstStyle/>
        <a:p>
          <a:endParaRPr lang="zh-TW" altLang="en-US"/>
        </a:p>
      </dgm:t>
    </dgm:pt>
    <dgm:pt modelId="{3BBEA771-BBD4-413F-8BE1-8387C98FDA4F}" type="pres">
      <dgm:prSet presAssocID="{084B2240-851C-4FB5-89F3-321B7EC345E0}" presName="hierRoot2" presStyleCnt="0">
        <dgm:presLayoutVars>
          <dgm:hierBranch val="init"/>
        </dgm:presLayoutVars>
      </dgm:prSet>
      <dgm:spPr/>
    </dgm:pt>
    <dgm:pt modelId="{1ACE8F44-2958-435C-961C-34E2B845E9EA}" type="pres">
      <dgm:prSet presAssocID="{084B2240-851C-4FB5-89F3-321B7EC345E0}" presName="rootComposite" presStyleCnt="0"/>
      <dgm:spPr/>
    </dgm:pt>
    <dgm:pt modelId="{1C720D77-30EC-4481-9086-A5F748CEA28C}" type="pres">
      <dgm:prSet presAssocID="{084B2240-851C-4FB5-89F3-321B7EC345E0}" presName="rootText" presStyleLbl="node2" presStyleIdx="2" presStyleCnt="3" custScaleY="7967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65F9D63-A9D4-463A-80C2-068D6F41201A}" type="pres">
      <dgm:prSet presAssocID="{084B2240-851C-4FB5-89F3-321B7EC345E0}" presName="rootConnector" presStyleLbl="node2" presStyleIdx="2" presStyleCnt="3"/>
      <dgm:spPr/>
      <dgm:t>
        <a:bodyPr/>
        <a:lstStyle/>
        <a:p>
          <a:endParaRPr lang="zh-TW" altLang="en-US"/>
        </a:p>
      </dgm:t>
    </dgm:pt>
    <dgm:pt modelId="{E2AE542C-D72E-4A45-80C5-25BE11C1E0A2}" type="pres">
      <dgm:prSet presAssocID="{084B2240-851C-4FB5-89F3-321B7EC345E0}" presName="hierChild4" presStyleCnt="0"/>
      <dgm:spPr/>
    </dgm:pt>
    <dgm:pt modelId="{63CD8B5A-17FB-4E45-B531-C841839B6DFE}" type="pres">
      <dgm:prSet presAssocID="{084B2240-851C-4FB5-89F3-321B7EC345E0}" presName="hierChild5" presStyleCnt="0"/>
      <dgm:spPr/>
    </dgm:pt>
    <dgm:pt modelId="{0BD9880E-0810-4197-BE5A-4C74FB0D7283}" type="pres">
      <dgm:prSet presAssocID="{A49E5FE0-D381-4221-8710-F0A58FADECB9}" presName="hierChild3" presStyleCnt="0"/>
      <dgm:spPr/>
    </dgm:pt>
  </dgm:ptLst>
  <dgm:cxnLst>
    <dgm:cxn modelId="{004ADE75-E935-4844-B931-877F2FE082C1}" type="presOf" srcId="{1E53CE18-EECF-42C1-A9AD-306BDB0B55ED}" destId="{C4451D47-F2A0-4A4D-A850-4BF37BF5CC62}" srcOrd="1" destOrd="0" presId="urn:microsoft.com/office/officeart/2005/8/layout/orgChart1"/>
    <dgm:cxn modelId="{5E35852F-6E11-4B3B-9EED-298352B3B0E5}" srcId="{A49E5FE0-D381-4221-8710-F0A58FADECB9}" destId="{9F3E5CC9-3972-4EAC-A343-D4AA87DE3037}" srcOrd="1" destOrd="0" parTransId="{8B52F71E-9B5E-4291-BE31-1D85E9BD7826}" sibTransId="{2A551856-C933-417C-817C-ED01650C4775}"/>
    <dgm:cxn modelId="{A120AC5D-7F62-4386-93ED-65DE09990E76}" srcId="{A49E5FE0-D381-4221-8710-F0A58FADECB9}" destId="{1E53CE18-EECF-42C1-A9AD-306BDB0B55ED}" srcOrd="0" destOrd="0" parTransId="{6645C3B4-56CF-4244-AB2C-C2E474778147}" sibTransId="{8F2D2FEE-AADB-4E39-A3A8-A0F23659D96E}"/>
    <dgm:cxn modelId="{76695A8C-F327-4D69-B0DE-EBD6FF0C31C4}" type="presOf" srcId="{6645C3B4-56CF-4244-AB2C-C2E474778147}" destId="{07E5927B-D7E1-43B9-A4FA-06D1CBBD260E}" srcOrd="0" destOrd="0" presId="urn:microsoft.com/office/officeart/2005/8/layout/orgChart1"/>
    <dgm:cxn modelId="{167D2A98-8D00-4115-8B42-9D18B757BA55}" srcId="{A49E5FE0-D381-4221-8710-F0A58FADECB9}" destId="{084B2240-851C-4FB5-89F3-321B7EC345E0}" srcOrd="2" destOrd="0" parTransId="{CC46909F-02C3-4306-AB2C-69ED443DCA41}" sibTransId="{B84FD44E-379F-4F6F-AB6F-9BDDB6515028}"/>
    <dgm:cxn modelId="{6BB40F5D-9773-4BC5-A1E4-228BB8B527A6}" type="presOf" srcId="{9F3E5CC9-3972-4EAC-A343-D4AA87DE3037}" destId="{E8B57C76-B8CB-4570-92DF-AB6927F61A95}" srcOrd="1" destOrd="0" presId="urn:microsoft.com/office/officeart/2005/8/layout/orgChart1"/>
    <dgm:cxn modelId="{C228AFEA-A153-44EE-BD02-BEB341CFE933}" type="presOf" srcId="{084B2240-851C-4FB5-89F3-321B7EC345E0}" destId="{1C720D77-30EC-4481-9086-A5F748CEA28C}" srcOrd="0" destOrd="0" presId="urn:microsoft.com/office/officeart/2005/8/layout/orgChart1"/>
    <dgm:cxn modelId="{D1D30A52-58E9-4F7E-B285-4897B0B4F6FD}" type="presOf" srcId="{084B2240-851C-4FB5-89F3-321B7EC345E0}" destId="{765F9D63-A9D4-463A-80C2-068D6F41201A}" srcOrd="1" destOrd="0" presId="urn:microsoft.com/office/officeart/2005/8/layout/orgChart1"/>
    <dgm:cxn modelId="{F3F81794-AD5D-445D-BE1F-D795359AAF5E}" type="presOf" srcId="{1E53CE18-EECF-42C1-A9AD-306BDB0B55ED}" destId="{3EAD87EF-90D3-4835-8D90-6FB7138A776D}" srcOrd="0" destOrd="0" presId="urn:microsoft.com/office/officeart/2005/8/layout/orgChart1"/>
    <dgm:cxn modelId="{03DFA888-3899-4890-B20F-0EBA19FD35C2}" type="presOf" srcId="{A49E5FE0-D381-4221-8710-F0A58FADECB9}" destId="{8DEA0418-FE30-4707-9EA3-A6D82748F73E}" srcOrd="1" destOrd="0" presId="urn:microsoft.com/office/officeart/2005/8/layout/orgChart1"/>
    <dgm:cxn modelId="{6664FD96-804E-407C-8349-0B9F1F61526D}" type="presOf" srcId="{9F3E5CC9-3972-4EAC-A343-D4AA87DE3037}" destId="{FCB87EF0-8A51-466F-BB35-BBC11EA974A4}" srcOrd="0" destOrd="0" presId="urn:microsoft.com/office/officeart/2005/8/layout/orgChart1"/>
    <dgm:cxn modelId="{444122C6-9FF9-4DCC-8031-1835DF8D1575}" type="presOf" srcId="{8B52F71E-9B5E-4291-BE31-1D85E9BD7826}" destId="{A924CE94-1418-46A6-89D1-669156D6456C}" srcOrd="0" destOrd="0" presId="urn:microsoft.com/office/officeart/2005/8/layout/orgChart1"/>
    <dgm:cxn modelId="{A7F74DA4-A32B-4600-B1A9-C9165AD07D74}" type="presOf" srcId="{CC46909F-02C3-4306-AB2C-69ED443DCA41}" destId="{2721B4F1-A4BA-457A-822B-4C22EB35552F}" srcOrd="0" destOrd="0" presId="urn:microsoft.com/office/officeart/2005/8/layout/orgChart1"/>
    <dgm:cxn modelId="{24AFF4D7-5BC3-4A71-9EC6-47FCAE283865}" type="presOf" srcId="{1BB61264-7568-45F8-B67A-00900F8507DA}" destId="{35552567-18A1-4F15-B3B5-08BEFA4DCE8C}" srcOrd="0" destOrd="0" presId="urn:microsoft.com/office/officeart/2005/8/layout/orgChart1"/>
    <dgm:cxn modelId="{CCAA7D00-EC54-4ED9-AF6C-0A8032D1081D}" srcId="{1BB61264-7568-45F8-B67A-00900F8507DA}" destId="{A49E5FE0-D381-4221-8710-F0A58FADECB9}" srcOrd="0" destOrd="0" parTransId="{5EA654BC-FCB5-4D06-AC5B-94535D5F0C33}" sibTransId="{176A3F54-1CE4-443C-818F-395DBDEBA2CE}"/>
    <dgm:cxn modelId="{8FC42270-8022-47C9-96B6-FA521B01712B}" type="presOf" srcId="{A49E5FE0-D381-4221-8710-F0A58FADECB9}" destId="{489554C7-3873-4304-B8C7-8AB4051522D4}" srcOrd="0" destOrd="0" presId="urn:microsoft.com/office/officeart/2005/8/layout/orgChart1"/>
    <dgm:cxn modelId="{1931B99A-F05B-4750-8604-C7B6C8D32AF0}" type="presParOf" srcId="{35552567-18A1-4F15-B3B5-08BEFA4DCE8C}" destId="{2624C608-7F0E-4BCE-A7A2-9CA98534E51C}" srcOrd="0" destOrd="0" presId="urn:microsoft.com/office/officeart/2005/8/layout/orgChart1"/>
    <dgm:cxn modelId="{7F942A91-E8A1-43BE-A86B-65FC336968C9}" type="presParOf" srcId="{2624C608-7F0E-4BCE-A7A2-9CA98534E51C}" destId="{B429189A-F55A-4D37-A268-6239B5FBD776}" srcOrd="0" destOrd="0" presId="urn:microsoft.com/office/officeart/2005/8/layout/orgChart1"/>
    <dgm:cxn modelId="{2124EE7D-BC31-414B-B136-7CD3C776CDE7}" type="presParOf" srcId="{B429189A-F55A-4D37-A268-6239B5FBD776}" destId="{489554C7-3873-4304-B8C7-8AB4051522D4}" srcOrd="0" destOrd="0" presId="urn:microsoft.com/office/officeart/2005/8/layout/orgChart1"/>
    <dgm:cxn modelId="{9E2B5EA7-CAE2-4347-B8D5-5AF0796C51D4}" type="presParOf" srcId="{B429189A-F55A-4D37-A268-6239B5FBD776}" destId="{8DEA0418-FE30-4707-9EA3-A6D82748F73E}" srcOrd="1" destOrd="0" presId="urn:microsoft.com/office/officeart/2005/8/layout/orgChart1"/>
    <dgm:cxn modelId="{CE0A11A0-098E-4F6F-B4A3-4C3E79D14826}" type="presParOf" srcId="{2624C608-7F0E-4BCE-A7A2-9CA98534E51C}" destId="{95DD9E36-55D8-4903-82A0-91CBF193B833}" srcOrd="1" destOrd="0" presId="urn:microsoft.com/office/officeart/2005/8/layout/orgChart1"/>
    <dgm:cxn modelId="{17DA2C8B-E988-4B21-9527-21F76B9CE7A3}" type="presParOf" srcId="{95DD9E36-55D8-4903-82A0-91CBF193B833}" destId="{07E5927B-D7E1-43B9-A4FA-06D1CBBD260E}" srcOrd="0" destOrd="0" presId="urn:microsoft.com/office/officeart/2005/8/layout/orgChart1"/>
    <dgm:cxn modelId="{C5DAD8EE-34EC-44DB-B88C-00D1D8CC7C6B}" type="presParOf" srcId="{95DD9E36-55D8-4903-82A0-91CBF193B833}" destId="{82F0E89A-0611-4299-8117-9FDD7B21FE5F}" srcOrd="1" destOrd="0" presId="urn:microsoft.com/office/officeart/2005/8/layout/orgChart1"/>
    <dgm:cxn modelId="{4B8C3B0A-F344-4C2D-8C14-25989AE78757}" type="presParOf" srcId="{82F0E89A-0611-4299-8117-9FDD7B21FE5F}" destId="{932C1A63-B212-4A58-B60A-80AA53537FCB}" srcOrd="0" destOrd="0" presId="urn:microsoft.com/office/officeart/2005/8/layout/orgChart1"/>
    <dgm:cxn modelId="{FF785BE9-E92C-4DE2-A86C-9EC2A013CB3C}" type="presParOf" srcId="{932C1A63-B212-4A58-B60A-80AA53537FCB}" destId="{3EAD87EF-90D3-4835-8D90-6FB7138A776D}" srcOrd="0" destOrd="0" presId="urn:microsoft.com/office/officeart/2005/8/layout/orgChart1"/>
    <dgm:cxn modelId="{345898FC-2958-4111-904B-F37A1C313CA7}" type="presParOf" srcId="{932C1A63-B212-4A58-B60A-80AA53537FCB}" destId="{C4451D47-F2A0-4A4D-A850-4BF37BF5CC62}" srcOrd="1" destOrd="0" presId="urn:microsoft.com/office/officeart/2005/8/layout/orgChart1"/>
    <dgm:cxn modelId="{21DA7A67-AB6B-48A1-A357-D283C1CFFDCE}" type="presParOf" srcId="{82F0E89A-0611-4299-8117-9FDD7B21FE5F}" destId="{558DCA45-BD0B-4EC4-B79F-46A18F87F623}" srcOrd="1" destOrd="0" presId="urn:microsoft.com/office/officeart/2005/8/layout/orgChart1"/>
    <dgm:cxn modelId="{F26804F6-4907-42E1-852F-791CAF37FCCE}" type="presParOf" srcId="{82F0E89A-0611-4299-8117-9FDD7B21FE5F}" destId="{C596F465-6F53-46D9-BD23-2BDBBF4234EA}" srcOrd="2" destOrd="0" presId="urn:microsoft.com/office/officeart/2005/8/layout/orgChart1"/>
    <dgm:cxn modelId="{F9566C98-C036-45CC-B0BF-D37A17DB9D2F}" type="presParOf" srcId="{95DD9E36-55D8-4903-82A0-91CBF193B833}" destId="{A924CE94-1418-46A6-89D1-669156D6456C}" srcOrd="2" destOrd="0" presId="urn:microsoft.com/office/officeart/2005/8/layout/orgChart1"/>
    <dgm:cxn modelId="{36D070AF-B96E-48A0-9194-5DC060438B6D}" type="presParOf" srcId="{95DD9E36-55D8-4903-82A0-91CBF193B833}" destId="{9E0DFF85-2AFD-4BF6-AFA2-B31719841F72}" srcOrd="3" destOrd="0" presId="urn:microsoft.com/office/officeart/2005/8/layout/orgChart1"/>
    <dgm:cxn modelId="{CE014EAB-D86A-4CBB-B78D-7891E0939736}" type="presParOf" srcId="{9E0DFF85-2AFD-4BF6-AFA2-B31719841F72}" destId="{9EADC8E5-FEA2-4DA2-8F96-71077BFAEBC9}" srcOrd="0" destOrd="0" presId="urn:microsoft.com/office/officeart/2005/8/layout/orgChart1"/>
    <dgm:cxn modelId="{D954199F-2CD4-439F-8E87-A8D735BA7AC8}" type="presParOf" srcId="{9EADC8E5-FEA2-4DA2-8F96-71077BFAEBC9}" destId="{FCB87EF0-8A51-466F-BB35-BBC11EA974A4}" srcOrd="0" destOrd="0" presId="urn:microsoft.com/office/officeart/2005/8/layout/orgChart1"/>
    <dgm:cxn modelId="{37ED03E0-FFD7-4AC7-B2B5-0E7860FC9994}" type="presParOf" srcId="{9EADC8E5-FEA2-4DA2-8F96-71077BFAEBC9}" destId="{E8B57C76-B8CB-4570-92DF-AB6927F61A95}" srcOrd="1" destOrd="0" presId="urn:microsoft.com/office/officeart/2005/8/layout/orgChart1"/>
    <dgm:cxn modelId="{73FF4DE6-E1A3-41D7-9C20-C8990CC633D1}" type="presParOf" srcId="{9E0DFF85-2AFD-4BF6-AFA2-B31719841F72}" destId="{F1ECDB4C-9B89-4814-AE90-1E5350F76D51}" srcOrd="1" destOrd="0" presId="urn:microsoft.com/office/officeart/2005/8/layout/orgChart1"/>
    <dgm:cxn modelId="{805F8A35-ECDD-492A-A355-4CB8B5E08F8E}" type="presParOf" srcId="{9E0DFF85-2AFD-4BF6-AFA2-B31719841F72}" destId="{E740EFD8-4B24-4FC1-BDE3-10B97D89397C}" srcOrd="2" destOrd="0" presId="urn:microsoft.com/office/officeart/2005/8/layout/orgChart1"/>
    <dgm:cxn modelId="{ED3612F2-9998-4981-8B20-0BDDB65B51C1}" type="presParOf" srcId="{95DD9E36-55D8-4903-82A0-91CBF193B833}" destId="{2721B4F1-A4BA-457A-822B-4C22EB35552F}" srcOrd="4" destOrd="0" presId="urn:microsoft.com/office/officeart/2005/8/layout/orgChart1"/>
    <dgm:cxn modelId="{C9CE8EE3-3C88-4D35-BC6F-99BF9A779501}" type="presParOf" srcId="{95DD9E36-55D8-4903-82A0-91CBF193B833}" destId="{3BBEA771-BBD4-413F-8BE1-8387C98FDA4F}" srcOrd="5" destOrd="0" presId="urn:microsoft.com/office/officeart/2005/8/layout/orgChart1"/>
    <dgm:cxn modelId="{30CBBB0D-24E0-46B8-B803-8A0A82232238}" type="presParOf" srcId="{3BBEA771-BBD4-413F-8BE1-8387C98FDA4F}" destId="{1ACE8F44-2958-435C-961C-34E2B845E9EA}" srcOrd="0" destOrd="0" presId="urn:microsoft.com/office/officeart/2005/8/layout/orgChart1"/>
    <dgm:cxn modelId="{26BA045B-640D-4394-AE9D-5965A3D47D47}" type="presParOf" srcId="{1ACE8F44-2958-435C-961C-34E2B845E9EA}" destId="{1C720D77-30EC-4481-9086-A5F748CEA28C}" srcOrd="0" destOrd="0" presId="urn:microsoft.com/office/officeart/2005/8/layout/orgChart1"/>
    <dgm:cxn modelId="{2132FF77-5D94-4642-81C1-303679CCA60E}" type="presParOf" srcId="{1ACE8F44-2958-435C-961C-34E2B845E9EA}" destId="{765F9D63-A9D4-463A-80C2-068D6F41201A}" srcOrd="1" destOrd="0" presId="urn:microsoft.com/office/officeart/2005/8/layout/orgChart1"/>
    <dgm:cxn modelId="{572B1800-FD68-490D-8F39-CF89BE3961F0}" type="presParOf" srcId="{3BBEA771-BBD4-413F-8BE1-8387C98FDA4F}" destId="{E2AE542C-D72E-4A45-80C5-25BE11C1E0A2}" srcOrd="1" destOrd="0" presId="urn:microsoft.com/office/officeart/2005/8/layout/orgChart1"/>
    <dgm:cxn modelId="{C0B90E6A-599B-4AF5-92D5-821AC0A873C9}" type="presParOf" srcId="{3BBEA771-BBD4-413F-8BE1-8387C98FDA4F}" destId="{63CD8B5A-17FB-4E45-B531-C841839B6DFE}" srcOrd="2" destOrd="0" presId="urn:microsoft.com/office/officeart/2005/8/layout/orgChart1"/>
    <dgm:cxn modelId="{D4F748C3-2908-4632-A486-DA61D436196C}" type="presParOf" srcId="{2624C608-7F0E-4BCE-A7A2-9CA98534E51C}" destId="{0BD9880E-0810-4197-BE5A-4C74FB0D728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21B4F1-A4BA-457A-822B-4C22EB35552F}">
      <dsp:nvSpPr>
        <dsp:cNvPr id="0" name=""/>
        <dsp:cNvSpPr/>
      </dsp:nvSpPr>
      <dsp:spPr>
        <a:xfrm>
          <a:off x="4229565" y="2962339"/>
          <a:ext cx="2992448" cy="519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675"/>
              </a:lnTo>
              <a:lnTo>
                <a:pt x="2992448" y="259675"/>
              </a:lnTo>
              <a:lnTo>
                <a:pt x="2992448" y="5193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24CE94-1418-46A6-89D1-669156D6456C}">
      <dsp:nvSpPr>
        <dsp:cNvPr id="0" name=""/>
        <dsp:cNvSpPr/>
      </dsp:nvSpPr>
      <dsp:spPr>
        <a:xfrm>
          <a:off x="4183845" y="2962339"/>
          <a:ext cx="91440" cy="5193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93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E5927B-D7E1-43B9-A4FA-06D1CBBD260E}">
      <dsp:nvSpPr>
        <dsp:cNvPr id="0" name=""/>
        <dsp:cNvSpPr/>
      </dsp:nvSpPr>
      <dsp:spPr>
        <a:xfrm>
          <a:off x="1237116" y="2962339"/>
          <a:ext cx="2992448" cy="519350"/>
        </a:xfrm>
        <a:custGeom>
          <a:avLst/>
          <a:gdLst/>
          <a:ahLst/>
          <a:cxnLst/>
          <a:rect l="0" t="0" r="0" b="0"/>
          <a:pathLst>
            <a:path>
              <a:moveTo>
                <a:pt x="2992448" y="0"/>
              </a:moveTo>
              <a:lnTo>
                <a:pt x="2992448" y="259675"/>
              </a:lnTo>
              <a:lnTo>
                <a:pt x="0" y="259675"/>
              </a:lnTo>
              <a:lnTo>
                <a:pt x="0" y="5193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9554C7-3873-4304-B8C7-8AB4051522D4}">
      <dsp:nvSpPr>
        <dsp:cNvPr id="0" name=""/>
        <dsp:cNvSpPr/>
      </dsp:nvSpPr>
      <dsp:spPr>
        <a:xfrm>
          <a:off x="2482470" y="1725790"/>
          <a:ext cx="3494190" cy="12365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500" kern="1200" dirty="0" smtClean="0"/>
            <a:t>洗錢風險等級</a:t>
          </a:r>
          <a:endParaRPr lang="zh-TW" altLang="en-US" sz="4500" kern="1200" dirty="0"/>
        </a:p>
      </dsp:txBody>
      <dsp:txXfrm>
        <a:off x="2482470" y="1725790"/>
        <a:ext cx="3494190" cy="1236548"/>
      </dsp:txXfrm>
    </dsp:sp>
    <dsp:sp modelId="{3EAD87EF-90D3-4835-8D90-6FB7138A776D}">
      <dsp:nvSpPr>
        <dsp:cNvPr id="0" name=""/>
        <dsp:cNvSpPr/>
      </dsp:nvSpPr>
      <dsp:spPr>
        <a:xfrm>
          <a:off x="567" y="3481689"/>
          <a:ext cx="2473097" cy="985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500" kern="1200" dirty="0" smtClean="0"/>
            <a:t>低</a:t>
          </a:r>
          <a:endParaRPr lang="zh-TW" altLang="en-US" sz="4500" kern="1200" dirty="0"/>
        </a:p>
      </dsp:txBody>
      <dsp:txXfrm>
        <a:off x="567" y="3481689"/>
        <a:ext cx="2473097" cy="985208"/>
      </dsp:txXfrm>
    </dsp:sp>
    <dsp:sp modelId="{FCB87EF0-8A51-466F-BB35-BBC11EA974A4}">
      <dsp:nvSpPr>
        <dsp:cNvPr id="0" name=""/>
        <dsp:cNvSpPr/>
      </dsp:nvSpPr>
      <dsp:spPr>
        <a:xfrm>
          <a:off x="2993016" y="3481689"/>
          <a:ext cx="2473097" cy="985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500" kern="1200" dirty="0" smtClean="0"/>
            <a:t>中</a:t>
          </a:r>
          <a:endParaRPr lang="zh-TW" altLang="en-US" sz="4500" kern="1200" dirty="0"/>
        </a:p>
      </dsp:txBody>
      <dsp:txXfrm>
        <a:off x="2993016" y="3481689"/>
        <a:ext cx="2473097" cy="985208"/>
      </dsp:txXfrm>
    </dsp:sp>
    <dsp:sp modelId="{1C720D77-30EC-4481-9086-A5F748CEA28C}">
      <dsp:nvSpPr>
        <dsp:cNvPr id="0" name=""/>
        <dsp:cNvSpPr/>
      </dsp:nvSpPr>
      <dsp:spPr>
        <a:xfrm>
          <a:off x="5985465" y="3481689"/>
          <a:ext cx="2473097" cy="985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500" kern="1200" dirty="0" smtClean="0"/>
            <a:t>高</a:t>
          </a:r>
          <a:endParaRPr lang="zh-TW" altLang="en-US" sz="4500" kern="1200" dirty="0"/>
        </a:p>
      </dsp:txBody>
      <dsp:txXfrm>
        <a:off x="5985465" y="3481689"/>
        <a:ext cx="2473097" cy="9852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21B4F1-A4BA-457A-822B-4C22EB35552F}">
      <dsp:nvSpPr>
        <dsp:cNvPr id="0" name=""/>
        <dsp:cNvSpPr/>
      </dsp:nvSpPr>
      <dsp:spPr>
        <a:xfrm>
          <a:off x="4229565" y="2962339"/>
          <a:ext cx="2992448" cy="519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675"/>
              </a:lnTo>
              <a:lnTo>
                <a:pt x="2992448" y="259675"/>
              </a:lnTo>
              <a:lnTo>
                <a:pt x="2992448" y="5193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24CE94-1418-46A6-89D1-669156D6456C}">
      <dsp:nvSpPr>
        <dsp:cNvPr id="0" name=""/>
        <dsp:cNvSpPr/>
      </dsp:nvSpPr>
      <dsp:spPr>
        <a:xfrm>
          <a:off x="4183845" y="2962339"/>
          <a:ext cx="91440" cy="5193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93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E5927B-D7E1-43B9-A4FA-06D1CBBD260E}">
      <dsp:nvSpPr>
        <dsp:cNvPr id="0" name=""/>
        <dsp:cNvSpPr/>
      </dsp:nvSpPr>
      <dsp:spPr>
        <a:xfrm>
          <a:off x="1237116" y="2962339"/>
          <a:ext cx="2992448" cy="519350"/>
        </a:xfrm>
        <a:custGeom>
          <a:avLst/>
          <a:gdLst/>
          <a:ahLst/>
          <a:cxnLst/>
          <a:rect l="0" t="0" r="0" b="0"/>
          <a:pathLst>
            <a:path>
              <a:moveTo>
                <a:pt x="2992448" y="0"/>
              </a:moveTo>
              <a:lnTo>
                <a:pt x="2992448" y="259675"/>
              </a:lnTo>
              <a:lnTo>
                <a:pt x="0" y="259675"/>
              </a:lnTo>
              <a:lnTo>
                <a:pt x="0" y="5193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9554C7-3873-4304-B8C7-8AB4051522D4}">
      <dsp:nvSpPr>
        <dsp:cNvPr id="0" name=""/>
        <dsp:cNvSpPr/>
      </dsp:nvSpPr>
      <dsp:spPr>
        <a:xfrm>
          <a:off x="2482470" y="1725790"/>
          <a:ext cx="3494190" cy="12365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500" kern="1200" dirty="0" smtClean="0"/>
            <a:t>戶籍地點</a:t>
          </a:r>
          <a:endParaRPr lang="zh-TW" altLang="en-US" sz="4500" kern="1200" dirty="0"/>
        </a:p>
      </dsp:txBody>
      <dsp:txXfrm>
        <a:off x="2482470" y="1725790"/>
        <a:ext cx="3494190" cy="1236548"/>
      </dsp:txXfrm>
    </dsp:sp>
    <dsp:sp modelId="{3EAD87EF-90D3-4835-8D90-6FB7138A776D}">
      <dsp:nvSpPr>
        <dsp:cNvPr id="0" name=""/>
        <dsp:cNvSpPr/>
      </dsp:nvSpPr>
      <dsp:spPr>
        <a:xfrm>
          <a:off x="567" y="3481689"/>
          <a:ext cx="2473097" cy="985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500" kern="1200" dirty="0" smtClean="0"/>
            <a:t>北</a:t>
          </a:r>
          <a:endParaRPr lang="zh-TW" altLang="en-US" sz="4500" kern="1200" dirty="0"/>
        </a:p>
      </dsp:txBody>
      <dsp:txXfrm>
        <a:off x="567" y="3481689"/>
        <a:ext cx="2473097" cy="985208"/>
      </dsp:txXfrm>
    </dsp:sp>
    <dsp:sp modelId="{FCB87EF0-8A51-466F-BB35-BBC11EA974A4}">
      <dsp:nvSpPr>
        <dsp:cNvPr id="0" name=""/>
        <dsp:cNvSpPr/>
      </dsp:nvSpPr>
      <dsp:spPr>
        <a:xfrm>
          <a:off x="2993016" y="3481689"/>
          <a:ext cx="2473097" cy="985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500" kern="1200" dirty="0" smtClean="0"/>
            <a:t>中</a:t>
          </a:r>
          <a:endParaRPr lang="zh-TW" altLang="en-US" sz="4500" kern="1200" dirty="0"/>
        </a:p>
      </dsp:txBody>
      <dsp:txXfrm>
        <a:off x="2993016" y="3481689"/>
        <a:ext cx="2473097" cy="985208"/>
      </dsp:txXfrm>
    </dsp:sp>
    <dsp:sp modelId="{1C720D77-30EC-4481-9086-A5F748CEA28C}">
      <dsp:nvSpPr>
        <dsp:cNvPr id="0" name=""/>
        <dsp:cNvSpPr/>
      </dsp:nvSpPr>
      <dsp:spPr>
        <a:xfrm>
          <a:off x="5985465" y="3481689"/>
          <a:ext cx="2473097" cy="985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500" kern="1200" dirty="0" smtClean="0"/>
            <a:t>南</a:t>
          </a:r>
          <a:endParaRPr lang="zh-TW" altLang="en-US" sz="4500" kern="1200" dirty="0"/>
        </a:p>
      </dsp:txBody>
      <dsp:txXfrm>
        <a:off x="5985465" y="3481689"/>
        <a:ext cx="2473097" cy="985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9BFA6-89EB-4D76-957E-E1C3AE8B4DC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09484-7E19-44C5-BBA7-955540985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72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B5F9-9D2A-4583-AD64-D8BB94702748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9FC20-7366-4A0C-AA7D-F4AAF6FB2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5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59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9FC20-7366-4A0C-AA7D-F4AAF6FB2A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69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302446" y="5719564"/>
            <a:ext cx="13681520" cy="1584176"/>
          </a:xfrm>
        </p:spPr>
        <p:txBody>
          <a:bodyPr>
            <a:noAutofit/>
          </a:bodyPr>
          <a:lstStyle>
            <a:lvl1pPr marL="0" indent="0" algn="ctr">
              <a:lnSpc>
                <a:spcPts val="3000"/>
              </a:lnSpc>
              <a:buNone/>
              <a:defRPr sz="3600" i="0" baseline="0">
                <a:solidFill>
                  <a:schemeClr val="accent1"/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</a:p>
          <a:p>
            <a:r>
              <a:rPr lang="en-US" dirty="0" smtClean="0"/>
              <a:t>Sub Title Here</a:t>
            </a:r>
            <a:endParaRPr lang="en-US" dirty="0"/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-22244906" y="407674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正方形/長方形 21"/>
          <p:cNvSpPr/>
          <p:nvPr userDrawn="1"/>
        </p:nvSpPr>
        <p:spPr>
          <a:xfrm rot="18000000">
            <a:off x="-20596954" y="3917992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645" y="4947478"/>
            <a:ext cx="12313369" cy="85688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30" y="4475196"/>
            <a:ext cx="11019680" cy="136815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955656" y="4207396"/>
            <a:ext cx="12380238" cy="1401766"/>
          </a:xfrm>
        </p:spPr>
        <p:txBody>
          <a:bodyPr anchor="b">
            <a:noAutofit/>
          </a:bodyPr>
          <a:lstStyle>
            <a:lvl1pPr algn="ctr">
              <a:lnSpc>
                <a:spcPts val="9000"/>
              </a:lnSpc>
              <a:defRPr sz="9600"/>
            </a:lvl1pPr>
          </a:lstStyle>
          <a:p>
            <a:r>
              <a:rPr lang="en-US" altLang="ja-JP" dirty="0" smtClean="0"/>
              <a:t>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0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46">
        <p:fade/>
      </p:transition>
    </mc:Choice>
    <mc:Fallback xmlns="">
      <p:transition spd="med" advTm="19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7" name="対角する 2 つの角を切り取った四角形 6"/>
          <p:cNvSpPr/>
          <p:nvPr userDrawn="1"/>
        </p:nvSpPr>
        <p:spPr>
          <a:xfrm rot="21054230">
            <a:off x="539500" y="2652739"/>
            <a:ext cx="3846739" cy="3846739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 rot="21432298">
            <a:off x="541417" y="2356790"/>
            <a:ext cx="3935369" cy="3934456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13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214214" y="5559351"/>
            <a:ext cx="4478841" cy="448245"/>
          </a:xfrm>
          <a:gradFill>
            <a:gsLst>
              <a:gs pos="0">
                <a:schemeClr val="accent1">
                  <a:alpha val="0"/>
                </a:schemeClr>
              </a:gs>
              <a:gs pos="29000">
                <a:schemeClr val="accent1">
                  <a:alpha val="9000"/>
                </a:schemeClr>
              </a:gs>
              <a:gs pos="100000">
                <a:srgbClr val="02B8AD"/>
              </a:gs>
            </a:gsLst>
            <a:lin ang="0" scaled="1"/>
          </a:gradFill>
        </p:spPr>
        <p:txBody>
          <a:bodyPr anchor="ctr">
            <a:noAutofit/>
          </a:bodyPr>
          <a:lstStyle>
            <a:lvl1pPr algn="r">
              <a:defRPr sz="32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4" name="対角する 2 つの角を切り取った四角形 13"/>
          <p:cNvSpPr/>
          <p:nvPr userDrawn="1"/>
        </p:nvSpPr>
        <p:spPr>
          <a:xfrm rot="21226749">
            <a:off x="5107668" y="3922119"/>
            <a:ext cx="3634197" cy="363419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 rot="21432298">
            <a:off x="5200053" y="3647763"/>
            <a:ext cx="3717930" cy="3717067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17" name="テキスト プレースホルダー 22"/>
          <p:cNvSpPr>
            <a:spLocks noGrp="1"/>
          </p:cNvSpPr>
          <p:nvPr>
            <p:ph type="body" sz="quarter" idx="19" hasCustomPrompt="1"/>
          </p:nvPr>
        </p:nvSpPr>
        <p:spPr>
          <a:xfrm>
            <a:off x="4678710" y="6638229"/>
            <a:ext cx="4478841" cy="448245"/>
          </a:xfrm>
          <a:gradFill>
            <a:gsLst>
              <a:gs pos="0">
                <a:schemeClr val="accent1">
                  <a:alpha val="0"/>
                </a:schemeClr>
              </a:gs>
              <a:gs pos="29000">
                <a:schemeClr val="accent1">
                  <a:alpha val="9000"/>
                </a:schemeClr>
              </a:gs>
              <a:gs pos="100000">
                <a:srgbClr val="02B8AD"/>
              </a:gs>
            </a:gsLst>
            <a:lin ang="0" scaled="1"/>
          </a:gradFill>
        </p:spPr>
        <p:txBody>
          <a:bodyPr anchor="ctr">
            <a:noAutofit/>
          </a:bodyPr>
          <a:lstStyle>
            <a:lvl1pPr algn="r">
              <a:defRPr sz="32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8" name="対角する 2 つの角を切り取った四角形 27"/>
          <p:cNvSpPr/>
          <p:nvPr userDrawn="1"/>
        </p:nvSpPr>
        <p:spPr>
          <a:xfrm rot="21054230">
            <a:off x="9426335" y="3012780"/>
            <a:ext cx="3846739" cy="3846739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図プレースホルダー 8"/>
          <p:cNvSpPr>
            <a:spLocks noGrp="1"/>
          </p:cNvSpPr>
          <p:nvPr>
            <p:ph type="pic" sz="quarter" idx="20" hasCustomPrompt="1"/>
          </p:nvPr>
        </p:nvSpPr>
        <p:spPr>
          <a:xfrm rot="21432298">
            <a:off x="9428252" y="2716831"/>
            <a:ext cx="3935369" cy="3934456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30" name="テキスト プレースホルダー 22"/>
          <p:cNvSpPr>
            <a:spLocks noGrp="1"/>
          </p:cNvSpPr>
          <p:nvPr>
            <p:ph type="body" sz="quarter" idx="21" hasCustomPrompt="1"/>
          </p:nvPr>
        </p:nvSpPr>
        <p:spPr>
          <a:xfrm>
            <a:off x="9143206" y="5919392"/>
            <a:ext cx="4478841" cy="448245"/>
          </a:xfrm>
          <a:gradFill>
            <a:gsLst>
              <a:gs pos="0">
                <a:schemeClr val="accent1">
                  <a:alpha val="0"/>
                </a:schemeClr>
              </a:gs>
              <a:gs pos="29000">
                <a:schemeClr val="accent1">
                  <a:alpha val="9000"/>
                </a:schemeClr>
              </a:gs>
              <a:gs pos="100000">
                <a:srgbClr val="02B8AD"/>
              </a:gs>
            </a:gsLst>
            <a:lin ang="0" scaled="1"/>
          </a:gradFill>
        </p:spPr>
        <p:txBody>
          <a:bodyPr anchor="ctr">
            <a:noAutofit/>
          </a:bodyPr>
          <a:lstStyle>
            <a:lvl1pPr algn="r">
              <a:defRPr sz="32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1" name="対角する 2 つの角を切り取った四角形 30"/>
          <p:cNvSpPr/>
          <p:nvPr userDrawn="1"/>
        </p:nvSpPr>
        <p:spPr>
          <a:xfrm rot="21226749">
            <a:off x="14035782" y="4498183"/>
            <a:ext cx="3634197" cy="363419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図プレースホルダー 8"/>
          <p:cNvSpPr>
            <a:spLocks noGrp="1"/>
          </p:cNvSpPr>
          <p:nvPr>
            <p:ph type="pic" sz="quarter" idx="22" hasCustomPrompt="1"/>
          </p:nvPr>
        </p:nvSpPr>
        <p:spPr>
          <a:xfrm rot="21432298">
            <a:off x="14128167" y="4223827"/>
            <a:ext cx="3717930" cy="3717067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33" name="テキスト プレースホルダー 22"/>
          <p:cNvSpPr>
            <a:spLocks noGrp="1"/>
          </p:cNvSpPr>
          <p:nvPr>
            <p:ph type="body" sz="quarter" idx="23" hasCustomPrompt="1"/>
          </p:nvPr>
        </p:nvSpPr>
        <p:spPr>
          <a:xfrm>
            <a:off x="13593357" y="7214293"/>
            <a:ext cx="4478841" cy="448245"/>
          </a:xfrm>
          <a:gradFill>
            <a:gsLst>
              <a:gs pos="0">
                <a:schemeClr val="accent1">
                  <a:alpha val="0"/>
                </a:schemeClr>
              </a:gs>
              <a:gs pos="29000">
                <a:schemeClr val="accent1">
                  <a:alpha val="9000"/>
                </a:schemeClr>
              </a:gs>
              <a:gs pos="100000">
                <a:srgbClr val="02B8AD"/>
              </a:gs>
            </a:gsLst>
            <a:lin ang="0" scaled="1"/>
          </a:gradFill>
        </p:spPr>
        <p:txBody>
          <a:bodyPr anchor="ctr">
            <a:noAutofit/>
          </a:bodyPr>
          <a:lstStyle>
            <a:lvl1pPr algn="r">
              <a:defRPr sz="32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602240" y="6439644"/>
            <a:ext cx="3819948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88599" y="7053458"/>
            <a:ext cx="3850710" cy="1265126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22"/>
          <p:cNvSpPr>
            <a:spLocks noGrp="1"/>
          </p:cNvSpPr>
          <p:nvPr>
            <p:ph type="body" sz="quarter" idx="28" hasCustomPrompt="1"/>
          </p:nvPr>
        </p:nvSpPr>
        <p:spPr>
          <a:xfrm>
            <a:off x="5176466" y="7424119"/>
            <a:ext cx="3819948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5162825" y="8037933"/>
            <a:ext cx="3850710" cy="1265126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22"/>
          <p:cNvSpPr>
            <a:spLocks noGrp="1"/>
          </p:cNvSpPr>
          <p:nvPr>
            <p:ph type="body" sz="quarter" idx="30" hasCustomPrompt="1"/>
          </p:nvPr>
        </p:nvSpPr>
        <p:spPr>
          <a:xfrm>
            <a:off x="9516887" y="6848055"/>
            <a:ext cx="3819948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9503246" y="7461869"/>
            <a:ext cx="3850710" cy="1265126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7" name="テキスト プレースホルダー 22"/>
          <p:cNvSpPr>
            <a:spLocks noGrp="1"/>
          </p:cNvSpPr>
          <p:nvPr>
            <p:ph type="body" sz="quarter" idx="32" hasCustomPrompt="1"/>
          </p:nvPr>
        </p:nvSpPr>
        <p:spPr>
          <a:xfrm>
            <a:off x="14097132" y="8017088"/>
            <a:ext cx="3819948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8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4083491" y="8630902"/>
            <a:ext cx="3850710" cy="1265126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0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46">
        <p:fade/>
      </p:transition>
    </mc:Choice>
    <mc:Fallback xmlns="">
      <p:transition spd="med" advTm="19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750"/>
                            </p:stCondLst>
                            <p:childTnLst>
                              <p:par>
                                <p:cTn id="9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500"/>
                            </p:stCondLst>
                            <p:childTnLst>
                              <p:par>
                                <p:cTn id="100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7" grpId="0" animBg="1"/>
      <p:bldP spid="9" grpId="0" animBg="1"/>
      <p:bldP spid="13" grpId="0" build="p" animBg="1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6" grpId="0" animBg="1"/>
      <p:bldP spid="17" grpId="0" build="p" animBg="1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/>
      <p:bldP spid="30" grpId="0" build="p" animBg="1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animBg="1"/>
      <p:bldP spid="33" grpId="0" build="p" animBg="1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910" y="4223804"/>
            <a:ext cx="6624736" cy="473992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34294" y="3631332"/>
            <a:ext cx="1642718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43658" y="4913820"/>
            <a:ext cx="16417824" cy="2749960"/>
          </a:xfrm>
        </p:spPr>
        <p:txBody>
          <a:bodyPr>
            <a:normAutofit/>
          </a:bodyPr>
          <a:lstStyle>
            <a:lvl1pPr algn="ctr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0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46">
        <p:fade/>
      </p:transition>
    </mc:Choice>
    <mc:Fallback xmlns="">
      <p:transition spd="med" advTm="19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3071676"/>
            <a:ext cx="6624736" cy="473992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34294" y="2479204"/>
            <a:ext cx="7935577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43658" y="3761692"/>
            <a:ext cx="7926526" cy="3830080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230" y="4340315"/>
            <a:ext cx="6624736" cy="473992"/>
          </a:xfrm>
          <a:prstGeom prst="rect">
            <a:avLst/>
          </a:prstGeom>
        </p:spPr>
      </p:pic>
      <p:sp>
        <p:nvSpPr>
          <p:cNvPr id="10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9431238" y="3747843"/>
            <a:ext cx="7935577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440602" y="5030331"/>
            <a:ext cx="7926526" cy="3830080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45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46">
        <p:fade/>
      </p:transition>
    </mc:Choice>
    <mc:Fallback xmlns="">
      <p:transition spd="med" advTm="19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00"/>
                            </p:stCondLst>
                            <p:childTnLst>
                              <p:par>
                                <p:cTn id="35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2927660"/>
            <a:ext cx="4968552" cy="355494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34295" y="2335188"/>
            <a:ext cx="4892760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43658" y="3401652"/>
            <a:ext cx="4887180" cy="2245904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611" y="2927660"/>
            <a:ext cx="4968552" cy="355494"/>
          </a:xfrm>
          <a:prstGeom prst="rect">
            <a:avLst/>
          </a:prstGeom>
        </p:spPr>
      </p:pic>
      <p:sp>
        <p:nvSpPr>
          <p:cNvPr id="13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6697620" y="2335188"/>
            <a:ext cx="4892760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706983" y="3401652"/>
            <a:ext cx="4887180" cy="2245904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3566" y="2927660"/>
            <a:ext cx="4968552" cy="355494"/>
          </a:xfrm>
          <a:prstGeom prst="rect">
            <a:avLst/>
          </a:prstGeom>
        </p:spPr>
      </p:pic>
      <p:sp>
        <p:nvSpPr>
          <p:cNvPr id="16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12455575" y="2335188"/>
            <a:ext cx="4892760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64938" y="3401652"/>
            <a:ext cx="4887180" cy="2245904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pic>
        <p:nvPicPr>
          <p:cNvPr id="29" name="図 2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6600068"/>
            <a:ext cx="4968552" cy="355494"/>
          </a:xfrm>
          <a:prstGeom prst="rect">
            <a:avLst/>
          </a:prstGeom>
        </p:spPr>
      </p:pic>
      <p:sp>
        <p:nvSpPr>
          <p:cNvPr id="30" name="テキスト プレースホルダー 22"/>
          <p:cNvSpPr>
            <a:spLocks noGrp="1"/>
          </p:cNvSpPr>
          <p:nvPr>
            <p:ph type="body" sz="quarter" idx="19" hasCustomPrompt="1"/>
          </p:nvPr>
        </p:nvSpPr>
        <p:spPr>
          <a:xfrm>
            <a:off x="934295" y="6007596"/>
            <a:ext cx="4892760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43658" y="7074060"/>
            <a:ext cx="4887180" cy="2245904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pic>
        <p:nvPicPr>
          <p:cNvPr id="32" name="図 3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611" y="6600068"/>
            <a:ext cx="4968552" cy="355494"/>
          </a:xfrm>
          <a:prstGeom prst="rect">
            <a:avLst/>
          </a:prstGeom>
        </p:spPr>
      </p:pic>
      <p:sp>
        <p:nvSpPr>
          <p:cNvPr id="33" name="テキスト プレースホルダー 22"/>
          <p:cNvSpPr>
            <a:spLocks noGrp="1"/>
          </p:cNvSpPr>
          <p:nvPr>
            <p:ph type="body" sz="quarter" idx="21" hasCustomPrompt="1"/>
          </p:nvPr>
        </p:nvSpPr>
        <p:spPr>
          <a:xfrm>
            <a:off x="6697620" y="6007596"/>
            <a:ext cx="4892760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706983" y="7074060"/>
            <a:ext cx="4887180" cy="2245904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pic>
        <p:nvPicPr>
          <p:cNvPr id="35" name="図 3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3566" y="6600068"/>
            <a:ext cx="4968552" cy="355494"/>
          </a:xfrm>
          <a:prstGeom prst="rect">
            <a:avLst/>
          </a:prstGeom>
        </p:spPr>
      </p:pic>
      <p:sp>
        <p:nvSpPr>
          <p:cNvPr id="36" name="テキスト プレースホルダー 22"/>
          <p:cNvSpPr>
            <a:spLocks noGrp="1"/>
          </p:cNvSpPr>
          <p:nvPr>
            <p:ph type="body" sz="quarter" idx="23" hasCustomPrompt="1"/>
          </p:nvPr>
        </p:nvSpPr>
        <p:spPr>
          <a:xfrm>
            <a:off x="12455575" y="6007596"/>
            <a:ext cx="4892760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64938" y="7074060"/>
            <a:ext cx="4887180" cy="2245904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6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46">
        <p:fade/>
      </p:transition>
    </mc:Choice>
    <mc:Fallback xmlns="">
      <p:transition spd="med" advTm="19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250"/>
                            </p:stCondLst>
                            <p:childTnLst>
                              <p:par>
                                <p:cTn id="87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3 Column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対角する 2 つの角を切り取った四角形 23"/>
          <p:cNvSpPr/>
          <p:nvPr userDrawn="1"/>
        </p:nvSpPr>
        <p:spPr>
          <a:xfrm rot="163596">
            <a:off x="1390039" y="2196579"/>
            <a:ext cx="4389170" cy="2284362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5927028" y="2335188"/>
            <a:ext cx="9650468" cy="805744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936392" y="3055268"/>
            <a:ext cx="9641554" cy="138180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5" name="対角する 2 つの角を切り取った四角形 14"/>
          <p:cNvSpPr/>
          <p:nvPr userDrawn="1"/>
        </p:nvSpPr>
        <p:spPr>
          <a:xfrm rot="21054230">
            <a:off x="1087412" y="2379739"/>
            <a:ext cx="4389170" cy="2284362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 rot="21432298">
            <a:off x="1205188" y="2193092"/>
            <a:ext cx="4490298" cy="2336452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25" name="対角する 2 つの角を切り取った四角形 24"/>
          <p:cNvSpPr/>
          <p:nvPr userDrawn="1"/>
        </p:nvSpPr>
        <p:spPr>
          <a:xfrm rot="163596">
            <a:off x="12344271" y="4658719"/>
            <a:ext cx="4389170" cy="2284362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2111293" y="4797329"/>
            <a:ext cx="9650468" cy="805744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120657" y="5517409"/>
            <a:ext cx="9641554" cy="1381808"/>
          </a:xfrm>
        </p:spPr>
        <p:txBody>
          <a:bodyPr>
            <a:normAutofit/>
          </a:bodyPr>
          <a:lstStyle>
            <a:lvl1pPr algn="r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9" name="対角する 2 つの角を切り取った四角形 28"/>
          <p:cNvSpPr/>
          <p:nvPr userDrawn="1"/>
        </p:nvSpPr>
        <p:spPr>
          <a:xfrm rot="21054230">
            <a:off x="12041644" y="4841879"/>
            <a:ext cx="4389170" cy="2284362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図プレースホルダー 8"/>
          <p:cNvSpPr>
            <a:spLocks noGrp="1"/>
          </p:cNvSpPr>
          <p:nvPr>
            <p:ph type="pic" sz="quarter" idx="19" hasCustomPrompt="1"/>
          </p:nvPr>
        </p:nvSpPr>
        <p:spPr>
          <a:xfrm rot="21432298">
            <a:off x="12159420" y="4655232"/>
            <a:ext cx="4490298" cy="2336452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31" name="対角する 2 つの角を切り取った四角形 30"/>
          <p:cNvSpPr/>
          <p:nvPr userDrawn="1"/>
        </p:nvSpPr>
        <p:spPr>
          <a:xfrm rot="163596">
            <a:off x="3118231" y="7178999"/>
            <a:ext cx="4389170" cy="2284362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テキスト プレースホルダー 22"/>
          <p:cNvSpPr>
            <a:spLocks noGrp="1"/>
          </p:cNvSpPr>
          <p:nvPr>
            <p:ph type="body" sz="quarter" idx="20" hasCustomPrompt="1"/>
          </p:nvPr>
        </p:nvSpPr>
        <p:spPr>
          <a:xfrm>
            <a:off x="7652602" y="7317608"/>
            <a:ext cx="9650468" cy="805744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661966" y="8037688"/>
            <a:ext cx="9641554" cy="138180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5" name="対角する 2 つの角を切り取った四角形 34"/>
          <p:cNvSpPr/>
          <p:nvPr userDrawn="1"/>
        </p:nvSpPr>
        <p:spPr>
          <a:xfrm rot="21054230">
            <a:off x="2815604" y="7362159"/>
            <a:ext cx="4389170" cy="2284362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図プレースホルダー 8"/>
          <p:cNvSpPr>
            <a:spLocks noGrp="1"/>
          </p:cNvSpPr>
          <p:nvPr>
            <p:ph type="pic" sz="quarter" idx="22" hasCustomPrompt="1"/>
          </p:nvPr>
        </p:nvSpPr>
        <p:spPr>
          <a:xfrm rot="21432298">
            <a:off x="2933380" y="7175512"/>
            <a:ext cx="4490298" cy="2336452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63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46">
        <p:fade/>
      </p:transition>
    </mc:Choice>
    <mc:Fallback xmlns="">
      <p:transition spd="med" advTm="19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" grpId="0"/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15" grpId="0" animBg="1"/>
      <p:bldP spid="16" grpId="0" animBg="1"/>
      <p:bldP spid="25" grpId="0" animBg="1"/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2841996"/>
            <a:ext cx="6624736" cy="473992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34294" y="2249524"/>
            <a:ext cx="12466748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43658" y="3329644"/>
            <a:ext cx="13136778" cy="138180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92" y="5218260"/>
            <a:ext cx="6624736" cy="473992"/>
          </a:xfrm>
          <a:prstGeom prst="rect">
            <a:avLst/>
          </a:prstGeom>
        </p:spPr>
      </p:pic>
      <p:sp>
        <p:nvSpPr>
          <p:cNvPr id="13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2621800" y="4625788"/>
            <a:ext cx="12466748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631164" y="5705908"/>
            <a:ext cx="13136778" cy="138180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pic>
        <p:nvPicPr>
          <p:cNvPr id="18" name="図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322" y="7594524"/>
            <a:ext cx="6624736" cy="473992"/>
          </a:xfrm>
          <a:prstGeom prst="rect">
            <a:avLst/>
          </a:prstGeom>
        </p:spPr>
      </p:pic>
      <p:sp>
        <p:nvSpPr>
          <p:cNvPr id="19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4525330" y="7002052"/>
            <a:ext cx="12466748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4534694" y="8082172"/>
            <a:ext cx="13136778" cy="138180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69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46">
        <p:fade/>
      </p:transition>
    </mc:Choice>
    <mc:Fallback xmlns="">
      <p:transition spd="med" advTm="19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00"/>
                            </p:stCondLst>
                            <p:childTnLst>
                              <p:par>
                                <p:cTn id="3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850"/>
                            </p:stCondLst>
                            <p:childTnLst>
                              <p:par>
                                <p:cTn id="48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1" name="対角する 2 つの角を切り取った四角形 10"/>
          <p:cNvSpPr/>
          <p:nvPr userDrawn="1"/>
        </p:nvSpPr>
        <p:spPr>
          <a:xfrm rot="21226749">
            <a:off x="1550603" y="3227586"/>
            <a:ext cx="1964856" cy="1964856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対角する 2 つの角を切り取った四角形 6"/>
          <p:cNvSpPr/>
          <p:nvPr userDrawn="1"/>
        </p:nvSpPr>
        <p:spPr>
          <a:xfrm rot="21054230">
            <a:off x="1232852" y="3061906"/>
            <a:ext cx="1964856" cy="1964856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873868" y="3513362"/>
            <a:ext cx="29523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V="1">
            <a:off x="0" y="4199648"/>
            <a:ext cx="1245207" cy="84674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841641" y="5201395"/>
            <a:ext cx="2984554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84" name="対角する 2 つの角を切り取った四角形 83"/>
          <p:cNvSpPr/>
          <p:nvPr userDrawn="1"/>
        </p:nvSpPr>
        <p:spPr>
          <a:xfrm rot="21226749">
            <a:off x="5063736" y="4617233"/>
            <a:ext cx="1964856" cy="1964856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対角する 2 つの角を切り取った四角形 84"/>
          <p:cNvSpPr/>
          <p:nvPr userDrawn="1"/>
        </p:nvSpPr>
        <p:spPr>
          <a:xfrm rot="21054230">
            <a:off x="4745985" y="4451553"/>
            <a:ext cx="1964856" cy="1964856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4387001" y="4903009"/>
            <a:ext cx="29523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cxnSp>
        <p:nvCxnSpPr>
          <p:cNvPr id="87" name="直線コネクタ 86"/>
          <p:cNvCxnSpPr/>
          <p:nvPr userDrawn="1"/>
        </p:nvCxnSpPr>
        <p:spPr>
          <a:xfrm>
            <a:off x="3509674" y="4103557"/>
            <a:ext cx="1248666" cy="148573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4354774" y="6591042"/>
            <a:ext cx="2984554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90" name="対角する 2 つの角を切り取った四角形 89"/>
          <p:cNvSpPr/>
          <p:nvPr userDrawn="1"/>
        </p:nvSpPr>
        <p:spPr>
          <a:xfrm rot="21226749">
            <a:off x="8479322" y="3647160"/>
            <a:ext cx="1964856" cy="1964856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対角する 2 つの角を切り取った四角形 90"/>
          <p:cNvSpPr/>
          <p:nvPr userDrawn="1"/>
        </p:nvSpPr>
        <p:spPr>
          <a:xfrm rot="21054230">
            <a:off x="8161571" y="3481480"/>
            <a:ext cx="1964856" cy="1964856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テキスト プレースホルダー 22"/>
          <p:cNvSpPr>
            <a:spLocks noGrp="1"/>
          </p:cNvSpPr>
          <p:nvPr>
            <p:ph type="body" sz="quarter" idx="18" hasCustomPrompt="1"/>
          </p:nvPr>
        </p:nvSpPr>
        <p:spPr>
          <a:xfrm>
            <a:off x="7802587" y="3932936"/>
            <a:ext cx="29523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cxnSp>
        <p:nvCxnSpPr>
          <p:cNvPr id="93" name="直線コネクタ 92"/>
          <p:cNvCxnSpPr/>
          <p:nvPr userDrawn="1"/>
        </p:nvCxnSpPr>
        <p:spPr>
          <a:xfrm flipV="1">
            <a:off x="7022807" y="4619222"/>
            <a:ext cx="1151119" cy="87398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プレースホルダー 22"/>
          <p:cNvSpPr>
            <a:spLocks noGrp="1"/>
          </p:cNvSpPr>
          <p:nvPr>
            <p:ph type="body" sz="quarter" idx="19" hasCustomPrompt="1"/>
          </p:nvPr>
        </p:nvSpPr>
        <p:spPr>
          <a:xfrm>
            <a:off x="7770360" y="5620969"/>
            <a:ext cx="2984554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99" name="対角する 2 つの角を切り取った四角形 98"/>
          <p:cNvSpPr/>
          <p:nvPr userDrawn="1"/>
        </p:nvSpPr>
        <p:spPr>
          <a:xfrm rot="21226749">
            <a:off x="12199759" y="5270395"/>
            <a:ext cx="1964856" cy="1964856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対角する 2 つの角を切り取った四角形 99"/>
          <p:cNvSpPr/>
          <p:nvPr userDrawn="1"/>
        </p:nvSpPr>
        <p:spPr>
          <a:xfrm rot="21054230">
            <a:off x="11882008" y="5104715"/>
            <a:ext cx="1964856" cy="1964856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テキスト プレースホルダー 22"/>
          <p:cNvSpPr>
            <a:spLocks noGrp="1"/>
          </p:cNvSpPr>
          <p:nvPr>
            <p:ph type="body" sz="quarter" idx="20" hasCustomPrompt="1"/>
          </p:nvPr>
        </p:nvSpPr>
        <p:spPr>
          <a:xfrm>
            <a:off x="11523024" y="5556171"/>
            <a:ext cx="29523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cxnSp>
        <p:nvCxnSpPr>
          <p:cNvPr id="102" name="直線コネクタ 101"/>
          <p:cNvCxnSpPr/>
          <p:nvPr userDrawn="1"/>
        </p:nvCxnSpPr>
        <p:spPr>
          <a:xfrm>
            <a:off x="10438393" y="4523131"/>
            <a:ext cx="1455970" cy="171932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プレースホルダー 22"/>
          <p:cNvSpPr>
            <a:spLocks noGrp="1"/>
          </p:cNvSpPr>
          <p:nvPr>
            <p:ph type="body" sz="quarter" idx="21" hasCustomPrompt="1"/>
          </p:nvPr>
        </p:nvSpPr>
        <p:spPr>
          <a:xfrm>
            <a:off x="11490797" y="7244204"/>
            <a:ext cx="2984554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105" name="対角する 2 つの角を切り取った四角形 104"/>
          <p:cNvSpPr/>
          <p:nvPr userDrawn="1"/>
        </p:nvSpPr>
        <p:spPr>
          <a:xfrm rot="21226749">
            <a:off x="15796606" y="4564581"/>
            <a:ext cx="1964856" cy="1964856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対角する 2 つの角を切り取った四角形 105"/>
          <p:cNvSpPr/>
          <p:nvPr userDrawn="1"/>
        </p:nvSpPr>
        <p:spPr>
          <a:xfrm rot="21054230">
            <a:off x="15478855" y="4398901"/>
            <a:ext cx="1964856" cy="1964856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テキスト プレースホルダー 22"/>
          <p:cNvSpPr>
            <a:spLocks noGrp="1"/>
          </p:cNvSpPr>
          <p:nvPr>
            <p:ph type="body" sz="quarter" idx="22" hasCustomPrompt="1"/>
          </p:nvPr>
        </p:nvSpPr>
        <p:spPr>
          <a:xfrm>
            <a:off x="15119871" y="4850357"/>
            <a:ext cx="29523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cxnSp>
        <p:nvCxnSpPr>
          <p:cNvPr id="108" name="直線コネクタ 107"/>
          <p:cNvCxnSpPr/>
          <p:nvPr userDrawn="1"/>
        </p:nvCxnSpPr>
        <p:spPr>
          <a:xfrm flipV="1">
            <a:off x="14158830" y="5536643"/>
            <a:ext cx="1332380" cy="60972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プレースホルダー 22"/>
          <p:cNvSpPr>
            <a:spLocks noGrp="1"/>
          </p:cNvSpPr>
          <p:nvPr>
            <p:ph type="body" sz="quarter" idx="23" hasCustomPrompt="1"/>
          </p:nvPr>
        </p:nvSpPr>
        <p:spPr>
          <a:xfrm>
            <a:off x="15087644" y="6538390"/>
            <a:ext cx="2984554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cxnSp>
        <p:nvCxnSpPr>
          <p:cNvPr id="111" name="直線コネクタ 110"/>
          <p:cNvCxnSpPr/>
          <p:nvPr userDrawn="1"/>
        </p:nvCxnSpPr>
        <p:spPr>
          <a:xfrm>
            <a:off x="17755677" y="5440552"/>
            <a:ext cx="530736" cy="64659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0" y="5863580"/>
            <a:ext cx="2952328" cy="1774844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15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4356000" y="7238560"/>
            <a:ext cx="2952328" cy="1774844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16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7776000" y="6248976"/>
            <a:ext cx="2952328" cy="1774844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17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484000" y="7879804"/>
            <a:ext cx="2952328" cy="1774844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18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5084000" y="7159724"/>
            <a:ext cx="2952328" cy="1764000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74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46">
        <p:fade/>
      </p:transition>
    </mc:Choice>
    <mc:Fallback xmlns="">
      <p:transition spd="med" advTm="19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75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25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0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75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500"/>
                            </p:stCondLst>
                            <p:childTnLst>
                              <p:par>
                                <p:cTn id="11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80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5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5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825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1" grpId="0" animBg="1"/>
      <p:bldP spid="7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  <p:bldP spid="85" grpId="0" animBg="1"/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animBg="1"/>
      <p:bldP spid="91" grpId="0" animBg="1"/>
      <p:bldP spid="9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 animBg="1"/>
      <p:bldP spid="100" grpId="0" animBg="1"/>
      <p:bldP spid="10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0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5" grpId="0" animBg="1"/>
      <p:bldP spid="106" grpId="0" animBg="1"/>
      <p:bldP spid="10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対角する 2 つの角を切り取った四角形 11"/>
          <p:cNvSpPr/>
          <p:nvPr userDrawn="1"/>
        </p:nvSpPr>
        <p:spPr>
          <a:xfrm rot="21226749">
            <a:off x="2590413" y="3017152"/>
            <a:ext cx="2809597" cy="280959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3" name="対角する 2 つの角を切り取った四角形 12"/>
          <p:cNvSpPr/>
          <p:nvPr userDrawn="1"/>
        </p:nvSpPr>
        <p:spPr>
          <a:xfrm rot="21054230">
            <a:off x="2290842" y="2827642"/>
            <a:ext cx="2809597" cy="2809597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2302445" y="3711400"/>
            <a:ext cx="29523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KEYWORD</a:t>
            </a:r>
            <a:endParaRPr lang="en-US" dirty="0"/>
          </a:p>
        </p:txBody>
      </p:sp>
      <p:sp>
        <p:nvSpPr>
          <p:cNvPr id="15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1956047" y="6133191"/>
            <a:ext cx="4752528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942406" y="6795376"/>
            <a:ext cx="4766168" cy="2236556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7" name="対角する 2 つの角を切り取った四角形 16"/>
          <p:cNvSpPr/>
          <p:nvPr userDrawn="1"/>
        </p:nvSpPr>
        <p:spPr>
          <a:xfrm rot="21226749">
            <a:off x="7929567" y="3017152"/>
            <a:ext cx="2809597" cy="280959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対角する 2 つの角を切り取った四角形 17"/>
          <p:cNvSpPr/>
          <p:nvPr userDrawn="1"/>
        </p:nvSpPr>
        <p:spPr>
          <a:xfrm rot="21054230">
            <a:off x="7629996" y="2827642"/>
            <a:ext cx="2809597" cy="2809597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7641599" y="3711400"/>
            <a:ext cx="29523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KEYWORD</a:t>
            </a:r>
            <a:endParaRPr lang="en-US" dirty="0"/>
          </a:p>
        </p:txBody>
      </p:sp>
      <p:sp>
        <p:nvSpPr>
          <p:cNvPr id="20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7295201" y="6133191"/>
            <a:ext cx="4752528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281560" y="6795376"/>
            <a:ext cx="4766168" cy="2236556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4" name="対角する 2 つの角を切り取った四角形 23"/>
          <p:cNvSpPr/>
          <p:nvPr userDrawn="1"/>
        </p:nvSpPr>
        <p:spPr>
          <a:xfrm rot="21226749">
            <a:off x="13233956" y="3017152"/>
            <a:ext cx="2809597" cy="280959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対角する 2 つの角を切り取った四角形 24"/>
          <p:cNvSpPr/>
          <p:nvPr userDrawn="1"/>
        </p:nvSpPr>
        <p:spPr>
          <a:xfrm rot="21054230">
            <a:off x="12934385" y="2827642"/>
            <a:ext cx="2809597" cy="2809597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テキスト プレースホルダー 22"/>
          <p:cNvSpPr>
            <a:spLocks noGrp="1"/>
          </p:cNvSpPr>
          <p:nvPr>
            <p:ph type="body" sz="quarter" idx="19" hasCustomPrompt="1"/>
          </p:nvPr>
        </p:nvSpPr>
        <p:spPr>
          <a:xfrm>
            <a:off x="12945988" y="3711400"/>
            <a:ext cx="29523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KEYWORD</a:t>
            </a:r>
            <a:endParaRPr lang="en-US" dirty="0"/>
          </a:p>
        </p:txBody>
      </p:sp>
      <p:sp>
        <p:nvSpPr>
          <p:cNvPr id="27" name="テキスト プレースホルダー 22"/>
          <p:cNvSpPr>
            <a:spLocks noGrp="1"/>
          </p:cNvSpPr>
          <p:nvPr>
            <p:ph type="body" sz="quarter" idx="20" hasCustomPrompt="1"/>
          </p:nvPr>
        </p:nvSpPr>
        <p:spPr>
          <a:xfrm>
            <a:off x="12599590" y="6133191"/>
            <a:ext cx="4752528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85949" y="6795376"/>
            <a:ext cx="4766168" cy="2236556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0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46">
        <p:fade/>
      </p:transition>
    </mc:Choice>
    <mc:Fallback xmlns="">
      <p:transition spd="med" advTm="19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7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  <p:bldP spid="2" grpId="0"/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animBg="1"/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ひし形 36"/>
          <p:cNvSpPr/>
          <p:nvPr userDrawn="1"/>
        </p:nvSpPr>
        <p:spPr>
          <a:xfrm>
            <a:off x="3526582" y="2119164"/>
            <a:ext cx="2664296" cy="2664296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ひし形 35"/>
          <p:cNvSpPr/>
          <p:nvPr userDrawn="1"/>
        </p:nvSpPr>
        <p:spPr>
          <a:xfrm>
            <a:off x="3549215" y="6511652"/>
            <a:ext cx="2664296" cy="2664296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ひし形 34"/>
          <p:cNvSpPr/>
          <p:nvPr userDrawn="1"/>
        </p:nvSpPr>
        <p:spPr>
          <a:xfrm>
            <a:off x="5686822" y="4308552"/>
            <a:ext cx="2664296" cy="2664296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ひし形 32"/>
          <p:cNvSpPr/>
          <p:nvPr userDrawn="1"/>
        </p:nvSpPr>
        <p:spPr>
          <a:xfrm>
            <a:off x="1366342" y="4308552"/>
            <a:ext cx="2664296" cy="2664296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4" name="ひし形 3"/>
          <p:cNvSpPr/>
          <p:nvPr userDrawn="1"/>
        </p:nvSpPr>
        <p:spPr>
          <a:xfrm>
            <a:off x="3526582" y="2364336"/>
            <a:ext cx="2664296" cy="2664296"/>
          </a:xfrm>
          <a:prstGeom prst="diamond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ひし形 29"/>
          <p:cNvSpPr/>
          <p:nvPr userDrawn="1"/>
        </p:nvSpPr>
        <p:spPr>
          <a:xfrm>
            <a:off x="1615055" y="4308552"/>
            <a:ext cx="2664296" cy="2664296"/>
          </a:xfrm>
          <a:prstGeom prst="diamond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ひし形 30"/>
          <p:cNvSpPr/>
          <p:nvPr userDrawn="1"/>
        </p:nvSpPr>
        <p:spPr>
          <a:xfrm>
            <a:off x="3546302" y="6252768"/>
            <a:ext cx="2664296" cy="2664296"/>
          </a:xfrm>
          <a:prstGeom prst="diamond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ひし形 31"/>
          <p:cNvSpPr/>
          <p:nvPr userDrawn="1"/>
        </p:nvSpPr>
        <p:spPr>
          <a:xfrm>
            <a:off x="5431479" y="4315408"/>
            <a:ext cx="2664296" cy="2664296"/>
          </a:xfrm>
          <a:prstGeom prst="diamond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右矢印 5"/>
          <p:cNvSpPr/>
          <p:nvPr userDrawn="1"/>
        </p:nvSpPr>
        <p:spPr>
          <a:xfrm rot="2700000">
            <a:off x="5576571" y="4393111"/>
            <a:ext cx="492696" cy="612068"/>
          </a:xfrm>
          <a:prstGeom prst="rightArrow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右矢印 37"/>
          <p:cNvSpPr/>
          <p:nvPr userDrawn="1"/>
        </p:nvSpPr>
        <p:spPr>
          <a:xfrm rot="8100000">
            <a:off x="5553936" y="6319080"/>
            <a:ext cx="492696" cy="612068"/>
          </a:xfrm>
          <a:prstGeom prst="rightArrow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右矢印 38"/>
          <p:cNvSpPr/>
          <p:nvPr userDrawn="1"/>
        </p:nvSpPr>
        <p:spPr>
          <a:xfrm rot="13500000">
            <a:off x="3681728" y="6295201"/>
            <a:ext cx="492696" cy="612068"/>
          </a:xfrm>
          <a:prstGeom prst="rightArrow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右矢印 39"/>
          <p:cNvSpPr/>
          <p:nvPr userDrawn="1"/>
        </p:nvSpPr>
        <p:spPr>
          <a:xfrm rot="18900000">
            <a:off x="3681728" y="4374864"/>
            <a:ext cx="492696" cy="612068"/>
          </a:xfrm>
          <a:prstGeom prst="rightArrow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3742606" y="3055268"/>
            <a:ext cx="2232248" cy="108012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2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5758830" y="5071492"/>
            <a:ext cx="2232248" cy="108012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3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3742606" y="7159724"/>
            <a:ext cx="2232248" cy="108012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4" name="テキスト プレースホルダー 22"/>
          <p:cNvSpPr>
            <a:spLocks noGrp="1"/>
          </p:cNvSpPr>
          <p:nvPr>
            <p:ph type="body" sz="quarter" idx="18" hasCustomPrompt="1"/>
          </p:nvPr>
        </p:nvSpPr>
        <p:spPr>
          <a:xfrm>
            <a:off x="1654374" y="5071492"/>
            <a:ext cx="2232248" cy="108012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48" name="図 4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207396"/>
            <a:ext cx="6624736" cy="473992"/>
          </a:xfrm>
          <a:prstGeom prst="rect">
            <a:avLst/>
          </a:prstGeom>
        </p:spPr>
      </p:pic>
      <p:sp>
        <p:nvSpPr>
          <p:cNvPr id="4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87222" y="4798894"/>
            <a:ext cx="8424936" cy="315291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50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287222" y="3703340"/>
            <a:ext cx="8352928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33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46">
        <p:fade/>
      </p:transition>
    </mc:Choice>
    <mc:Fallback xmlns="">
      <p:transition spd="med" advTm="19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750"/>
                            </p:stCondLst>
                            <p:childTnLst>
                              <p:par>
                                <p:cTn id="51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50"/>
                            </p:stCondLst>
                            <p:childTnLst>
                              <p:par>
                                <p:cTn id="56" presetID="2" presetClass="entr" presetSubtype="6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2" presetClass="entr" presetSubtype="6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" presetClass="entr" presetSubtype="1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250"/>
                            </p:stCondLst>
                            <p:childTnLst>
                              <p:par>
                                <p:cTn id="85" presetID="2" presetClass="entr" presetSubtype="1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750"/>
                            </p:stCondLst>
                            <p:childTnLst>
                              <p:par>
                                <p:cTn id="90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6" grpId="0" animBg="1"/>
      <p:bldP spid="35" grpId="0" animBg="1"/>
      <p:bldP spid="33" grpId="0" animBg="1"/>
      <p:bldP spid="5" grpId="0"/>
      <p:bldP spid="2" grpId="0"/>
      <p:bldP spid="4" grpId="0" animBg="1"/>
      <p:bldP spid="30" grpId="0" animBg="1"/>
      <p:bldP spid="31" grpId="0" animBg="1"/>
      <p:bldP spid="32" grpId="0" animBg="1"/>
      <p:bldP spid="6" grpId="0" animBg="1"/>
      <p:bldP spid="38" grpId="0" animBg="1"/>
      <p:bldP spid="39" grpId="0" animBg="1"/>
      <p:bldP spid="40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9" name="直角三角形 8"/>
          <p:cNvSpPr/>
          <p:nvPr userDrawn="1"/>
        </p:nvSpPr>
        <p:spPr>
          <a:xfrm rot="5400000">
            <a:off x="5821424" y="2469789"/>
            <a:ext cx="3322576" cy="3322576"/>
          </a:xfrm>
          <a:prstGeom prst="rtTriangle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直角三角形 26"/>
          <p:cNvSpPr>
            <a:spLocks/>
          </p:cNvSpPr>
          <p:nvPr userDrawn="1"/>
        </p:nvSpPr>
        <p:spPr>
          <a:xfrm rot="10800000">
            <a:off x="9132774" y="2468772"/>
            <a:ext cx="3322800" cy="3322800"/>
          </a:xfrm>
          <a:prstGeom prst="rtTriangl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直角三角形 27"/>
          <p:cNvSpPr>
            <a:spLocks/>
          </p:cNvSpPr>
          <p:nvPr userDrawn="1"/>
        </p:nvSpPr>
        <p:spPr>
          <a:xfrm>
            <a:off x="5821424" y="5781140"/>
            <a:ext cx="3322800" cy="3322800"/>
          </a:xfrm>
          <a:prstGeom prst="rtTriangl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直角三角形 28"/>
          <p:cNvSpPr>
            <a:spLocks/>
          </p:cNvSpPr>
          <p:nvPr userDrawn="1"/>
        </p:nvSpPr>
        <p:spPr>
          <a:xfrm rot="16200000">
            <a:off x="9132774" y="5781140"/>
            <a:ext cx="3322800" cy="3322800"/>
          </a:xfrm>
          <a:prstGeom prst="rtTriangle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7270998" y="4927476"/>
            <a:ext cx="3744416" cy="1512168"/>
          </a:xfrm>
        </p:spPr>
        <p:txBody>
          <a:bodyPr anchor="ctr">
            <a:noAutofit/>
          </a:bodyPr>
          <a:lstStyle>
            <a:lvl1pPr algn="ctr">
              <a:defRPr sz="15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5" name="テキスト プレースホルダー 22"/>
          <p:cNvSpPr>
            <a:spLocks noGrp="1"/>
          </p:cNvSpPr>
          <p:nvPr>
            <p:ph type="body" sz="quarter" idx="14" hasCustomPrompt="1"/>
          </p:nvPr>
        </p:nvSpPr>
        <p:spPr>
          <a:xfrm>
            <a:off x="5974854" y="2695228"/>
            <a:ext cx="896685" cy="1512168"/>
          </a:xfrm>
        </p:spPr>
        <p:txBody>
          <a:bodyPr anchor="ctr">
            <a:noAutofit/>
          </a:bodyPr>
          <a:lstStyle>
            <a:lvl1pPr algn="ctr">
              <a:defRPr sz="15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6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11342865" y="2695228"/>
            <a:ext cx="896685" cy="1512168"/>
          </a:xfrm>
        </p:spPr>
        <p:txBody>
          <a:bodyPr anchor="ctr">
            <a:noAutofit/>
          </a:bodyPr>
          <a:lstStyle>
            <a:lvl1pPr algn="ctr">
              <a:defRPr sz="15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47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5974854" y="7375748"/>
            <a:ext cx="896685" cy="1512168"/>
          </a:xfrm>
        </p:spPr>
        <p:txBody>
          <a:bodyPr anchor="ctr">
            <a:noAutofit/>
          </a:bodyPr>
          <a:lstStyle>
            <a:lvl1pPr algn="ctr">
              <a:defRPr sz="15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51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11342865" y="7375748"/>
            <a:ext cx="896685" cy="1512168"/>
          </a:xfrm>
        </p:spPr>
        <p:txBody>
          <a:bodyPr anchor="ctr">
            <a:noAutofit/>
          </a:bodyPr>
          <a:lstStyle>
            <a:lvl1pPr algn="ctr">
              <a:defRPr sz="15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11" name="直線コネクタ 10"/>
          <p:cNvCxnSpPr/>
          <p:nvPr userDrawn="1"/>
        </p:nvCxnSpPr>
        <p:spPr>
          <a:xfrm flipH="1">
            <a:off x="790278" y="3343300"/>
            <a:ext cx="5031146" cy="0"/>
          </a:xfrm>
          <a:prstGeom prst="line">
            <a:avLst/>
          </a:prstGeom>
          <a:ln w="28575">
            <a:solidFill>
              <a:srgbClr val="02B8AD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プレースホルダー 22"/>
          <p:cNvSpPr>
            <a:spLocks noGrp="1"/>
          </p:cNvSpPr>
          <p:nvPr>
            <p:ph type="body" sz="quarter" idx="18" hasCustomPrompt="1"/>
          </p:nvPr>
        </p:nvSpPr>
        <p:spPr>
          <a:xfrm>
            <a:off x="748172" y="2623220"/>
            <a:ext cx="5005918" cy="805744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53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57536" y="3343300"/>
            <a:ext cx="5001294" cy="2160240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cxnSp>
        <p:nvCxnSpPr>
          <p:cNvPr id="54" name="直線コネクタ 53"/>
          <p:cNvCxnSpPr/>
          <p:nvPr userDrawn="1"/>
        </p:nvCxnSpPr>
        <p:spPr>
          <a:xfrm flipH="1">
            <a:off x="12456000" y="3343300"/>
            <a:ext cx="5279912" cy="0"/>
          </a:xfrm>
          <a:prstGeom prst="line">
            <a:avLst/>
          </a:prstGeom>
          <a:ln w="2857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プレースホルダー 22"/>
          <p:cNvSpPr>
            <a:spLocks noGrp="1"/>
          </p:cNvSpPr>
          <p:nvPr>
            <p:ph type="body" sz="quarter" idx="20" hasCustomPrompt="1"/>
          </p:nvPr>
        </p:nvSpPr>
        <p:spPr>
          <a:xfrm>
            <a:off x="12508804" y="2623220"/>
            <a:ext cx="5005918" cy="805744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56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8168" y="3343300"/>
            <a:ext cx="5001294" cy="2160240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cxnSp>
        <p:nvCxnSpPr>
          <p:cNvPr id="61" name="直線コネクタ 60"/>
          <p:cNvCxnSpPr/>
          <p:nvPr userDrawn="1"/>
        </p:nvCxnSpPr>
        <p:spPr>
          <a:xfrm flipH="1">
            <a:off x="783095" y="6655668"/>
            <a:ext cx="5031146" cy="0"/>
          </a:xfrm>
          <a:prstGeom prst="line">
            <a:avLst/>
          </a:prstGeom>
          <a:ln w="2857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プレースホルダー 22"/>
          <p:cNvSpPr>
            <a:spLocks noGrp="1"/>
          </p:cNvSpPr>
          <p:nvPr>
            <p:ph type="body" sz="quarter" idx="22" hasCustomPrompt="1"/>
          </p:nvPr>
        </p:nvSpPr>
        <p:spPr>
          <a:xfrm>
            <a:off x="740989" y="5935588"/>
            <a:ext cx="5005918" cy="805744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6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50353" y="6655668"/>
            <a:ext cx="5001294" cy="2160240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cxnSp>
        <p:nvCxnSpPr>
          <p:cNvPr id="64" name="直線コネクタ 63"/>
          <p:cNvCxnSpPr/>
          <p:nvPr userDrawn="1"/>
        </p:nvCxnSpPr>
        <p:spPr>
          <a:xfrm flipH="1">
            <a:off x="12455574" y="6655668"/>
            <a:ext cx="5279912" cy="0"/>
          </a:xfrm>
          <a:prstGeom prst="line">
            <a:avLst/>
          </a:prstGeom>
          <a:ln w="28575">
            <a:solidFill>
              <a:srgbClr val="02B8AD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プレースホルダー 22"/>
          <p:cNvSpPr>
            <a:spLocks noGrp="1"/>
          </p:cNvSpPr>
          <p:nvPr>
            <p:ph type="body" sz="quarter" idx="24" hasCustomPrompt="1"/>
          </p:nvPr>
        </p:nvSpPr>
        <p:spPr>
          <a:xfrm>
            <a:off x="12485476" y="5935588"/>
            <a:ext cx="5005918" cy="805744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94840" y="6655668"/>
            <a:ext cx="5001294" cy="2160240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5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46">
        <p:fade/>
      </p:transition>
    </mc:Choice>
    <mc:Fallback xmlns="">
      <p:transition spd="med" advTm="19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65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15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9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40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15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650"/>
                            </p:stCondLst>
                            <p:childTnLst>
                              <p:par>
                                <p:cTn id="8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4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900"/>
                            </p:stCondLst>
                            <p:childTnLst>
                              <p:par>
                                <p:cTn id="10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9" grpId="0" animBg="1"/>
      <p:bldP spid="27" grpId="0" animBg="1"/>
      <p:bldP spid="28" grpId="0" animBg="1"/>
      <p:bldP spid="29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38" y="7655945"/>
            <a:ext cx="11019680" cy="1368152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4" y="8167210"/>
            <a:ext cx="12313369" cy="856887"/>
          </a:xfrm>
          <a:prstGeom prst="rect">
            <a:avLst/>
          </a:prstGeom>
        </p:spPr>
      </p:pic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510358" y="8743900"/>
            <a:ext cx="15620598" cy="86409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4400" i="0" baseline="0">
                <a:solidFill>
                  <a:srgbClr val="525252"/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510358" y="7735788"/>
            <a:ext cx="15625736" cy="1008112"/>
          </a:xfrm>
        </p:spPr>
        <p:txBody>
          <a:bodyPr anchor="b">
            <a:noAutofit/>
          </a:bodyPr>
          <a:lstStyle>
            <a:lvl1pPr algn="l">
              <a:lnSpc>
                <a:spcPts val="6000"/>
              </a:lnSpc>
              <a:defRPr sz="9600" baseline="0"/>
            </a:lvl1pPr>
          </a:lstStyle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SECTION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8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46">
        <p:fade/>
      </p:transition>
    </mc:Choice>
    <mc:Fallback xmlns="">
      <p:transition spd="med" advTm="19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78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6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" presetClass="entr" presetSubtype="4" decel="64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7" y="2911252"/>
            <a:ext cx="10729190" cy="6035170"/>
          </a:xfrm>
          <a:prstGeom prst="rect">
            <a:avLst/>
          </a:prstGeom>
        </p:spPr>
      </p:pic>
      <p:sp>
        <p:nvSpPr>
          <p:cNvPr id="11" name="直角三角形 10"/>
          <p:cNvSpPr/>
          <p:nvPr userDrawn="1"/>
        </p:nvSpPr>
        <p:spPr>
          <a:xfrm rot="10800000">
            <a:off x="1597398" y="4408388"/>
            <a:ext cx="561032" cy="561032"/>
          </a:xfrm>
          <a:prstGeom prst="rtTriangle">
            <a:avLst/>
          </a:prstGeom>
          <a:solidFill>
            <a:srgbClr val="02B8AD">
              <a:alpha val="40000"/>
            </a:srgb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1294334" y="3415308"/>
            <a:ext cx="11521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34" name="直角三角形 33"/>
          <p:cNvSpPr/>
          <p:nvPr userDrawn="1"/>
        </p:nvSpPr>
        <p:spPr>
          <a:xfrm rot="10800000">
            <a:off x="2950518" y="6511652"/>
            <a:ext cx="561032" cy="561032"/>
          </a:xfrm>
          <a:prstGeom prst="rtTriangl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2647454" y="5518572"/>
            <a:ext cx="11521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46" name="直角三角形 45"/>
          <p:cNvSpPr/>
          <p:nvPr userDrawn="1"/>
        </p:nvSpPr>
        <p:spPr>
          <a:xfrm rot="10800000">
            <a:off x="5470798" y="4083304"/>
            <a:ext cx="561032" cy="561032"/>
          </a:xfrm>
          <a:prstGeom prst="rtTriangl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5167734" y="3090224"/>
            <a:ext cx="11521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1" name="直角三角形 50"/>
          <p:cNvSpPr/>
          <p:nvPr userDrawn="1"/>
        </p:nvSpPr>
        <p:spPr>
          <a:xfrm rot="10800000">
            <a:off x="5665850" y="5988184"/>
            <a:ext cx="561032" cy="561032"/>
          </a:xfrm>
          <a:prstGeom prst="rtTriangle">
            <a:avLst/>
          </a:prstGeom>
          <a:solidFill>
            <a:srgbClr val="02B8AD">
              <a:alpha val="40000"/>
            </a:srgb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テキスト プレースホルダー 22"/>
          <p:cNvSpPr>
            <a:spLocks noGrp="1"/>
          </p:cNvSpPr>
          <p:nvPr>
            <p:ph type="body" sz="quarter" idx="18" hasCustomPrompt="1"/>
          </p:nvPr>
        </p:nvSpPr>
        <p:spPr>
          <a:xfrm>
            <a:off x="5362786" y="4995104"/>
            <a:ext cx="11521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3" name="直角三角形 52"/>
          <p:cNvSpPr/>
          <p:nvPr userDrawn="1"/>
        </p:nvSpPr>
        <p:spPr>
          <a:xfrm rot="10800000">
            <a:off x="8138766" y="4451909"/>
            <a:ext cx="561032" cy="561032"/>
          </a:xfrm>
          <a:prstGeom prst="rtTriangle">
            <a:avLst/>
          </a:prstGeom>
          <a:solidFill>
            <a:srgbClr val="02B8AD">
              <a:alpha val="40000"/>
            </a:srgb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テキスト プレースホルダー 22"/>
          <p:cNvSpPr>
            <a:spLocks noGrp="1"/>
          </p:cNvSpPr>
          <p:nvPr>
            <p:ph type="body" sz="quarter" idx="19" hasCustomPrompt="1"/>
          </p:nvPr>
        </p:nvSpPr>
        <p:spPr>
          <a:xfrm>
            <a:off x="7835702" y="3458829"/>
            <a:ext cx="11521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5" name="直角三角形 54"/>
          <p:cNvSpPr/>
          <p:nvPr userDrawn="1"/>
        </p:nvSpPr>
        <p:spPr>
          <a:xfrm rot="10800000">
            <a:off x="9471894" y="7030362"/>
            <a:ext cx="561032" cy="561032"/>
          </a:xfrm>
          <a:prstGeom prst="rtTriangl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テキスト プレースホルダー 22"/>
          <p:cNvSpPr>
            <a:spLocks noGrp="1"/>
          </p:cNvSpPr>
          <p:nvPr>
            <p:ph type="body" sz="quarter" idx="20" hasCustomPrompt="1"/>
          </p:nvPr>
        </p:nvSpPr>
        <p:spPr>
          <a:xfrm>
            <a:off x="9168830" y="6037282"/>
            <a:ext cx="11521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pic>
        <p:nvPicPr>
          <p:cNvPr id="57" name="図 5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398" y="4207396"/>
            <a:ext cx="6624736" cy="473992"/>
          </a:xfrm>
          <a:prstGeom prst="rect">
            <a:avLst/>
          </a:prstGeom>
        </p:spPr>
      </p:pic>
      <p:sp>
        <p:nvSpPr>
          <p:cNvPr id="5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1014620" y="4798894"/>
            <a:ext cx="6697538" cy="315291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11014620" y="3703340"/>
            <a:ext cx="6640294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05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46">
        <p:fade/>
      </p:transition>
    </mc:Choice>
    <mc:Fallback xmlns="">
      <p:transition spd="med" advTm="19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250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7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1" grpId="0" animBg="1"/>
      <p:bldP spid="2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4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animBg="1"/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animBg="1"/>
      <p:bldP spid="5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ひし形 27"/>
          <p:cNvSpPr/>
          <p:nvPr userDrawn="1"/>
        </p:nvSpPr>
        <p:spPr>
          <a:xfrm>
            <a:off x="2447628" y="4351412"/>
            <a:ext cx="792088" cy="792088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4" name="ひし形 3"/>
          <p:cNvSpPr/>
          <p:nvPr userDrawn="1"/>
        </p:nvSpPr>
        <p:spPr>
          <a:xfrm>
            <a:off x="2555640" y="4459424"/>
            <a:ext cx="576064" cy="576064"/>
          </a:xfrm>
          <a:prstGeom prst="diamond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線コネクタ 8"/>
          <p:cNvCxnSpPr>
            <a:stCxn id="4" idx="3"/>
          </p:cNvCxnSpPr>
          <p:nvPr userDrawn="1"/>
        </p:nvCxnSpPr>
        <p:spPr>
          <a:xfrm>
            <a:off x="3131704" y="4747456"/>
            <a:ext cx="3635238" cy="0"/>
          </a:xfrm>
          <a:prstGeom prst="line">
            <a:avLst/>
          </a:prstGeom>
          <a:ln w="2857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1367508" y="3235288"/>
            <a:ext cx="2952328" cy="108012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6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03883" y="5359524"/>
            <a:ext cx="3918843" cy="720080"/>
          </a:xfrm>
        </p:spPr>
        <p:txBody>
          <a:bodyPr anchor="ctr">
            <a:normAutofit/>
          </a:bodyPr>
          <a:lstStyle>
            <a:lvl1pPr algn="ctr">
              <a:defRPr sz="4000"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90242" y="6021709"/>
            <a:ext cx="3930090" cy="2290143"/>
          </a:xfrm>
        </p:spPr>
        <p:txBody>
          <a:bodyPr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8" name="ひし形 47"/>
          <p:cNvSpPr/>
          <p:nvPr userDrawn="1"/>
        </p:nvSpPr>
        <p:spPr>
          <a:xfrm>
            <a:off x="6668144" y="4351412"/>
            <a:ext cx="792088" cy="792088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ひし形 48"/>
          <p:cNvSpPr/>
          <p:nvPr userDrawn="1"/>
        </p:nvSpPr>
        <p:spPr>
          <a:xfrm>
            <a:off x="6776156" y="4460400"/>
            <a:ext cx="576064" cy="576064"/>
          </a:xfrm>
          <a:prstGeom prst="diamond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直線コネクタ 49"/>
          <p:cNvCxnSpPr>
            <a:stCxn id="49" idx="3"/>
            <a:endCxn id="55" idx="1"/>
          </p:cNvCxnSpPr>
          <p:nvPr userDrawn="1"/>
        </p:nvCxnSpPr>
        <p:spPr>
          <a:xfrm>
            <a:off x="7352220" y="4748432"/>
            <a:ext cx="3600400" cy="0"/>
          </a:xfrm>
          <a:prstGeom prst="line">
            <a:avLst/>
          </a:prstGeom>
          <a:ln w="2857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5588024" y="3235288"/>
            <a:ext cx="2952328" cy="108012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2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5124399" y="5359524"/>
            <a:ext cx="3918843" cy="720080"/>
          </a:xfrm>
        </p:spPr>
        <p:txBody>
          <a:bodyPr anchor="ctr">
            <a:normAutofit/>
          </a:bodyPr>
          <a:lstStyle>
            <a:lvl1pPr algn="ctr">
              <a:defRPr sz="4000"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5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110758" y="6021709"/>
            <a:ext cx="3930090" cy="2290143"/>
          </a:xfrm>
        </p:spPr>
        <p:txBody>
          <a:bodyPr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54" name="ひし形 53"/>
          <p:cNvSpPr/>
          <p:nvPr userDrawn="1"/>
        </p:nvSpPr>
        <p:spPr>
          <a:xfrm>
            <a:off x="10844608" y="4351412"/>
            <a:ext cx="792088" cy="792088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ひし形 54"/>
          <p:cNvSpPr/>
          <p:nvPr userDrawn="1"/>
        </p:nvSpPr>
        <p:spPr>
          <a:xfrm>
            <a:off x="10952620" y="4460400"/>
            <a:ext cx="576064" cy="576064"/>
          </a:xfrm>
          <a:prstGeom prst="diamond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直線コネクタ 55"/>
          <p:cNvCxnSpPr>
            <a:stCxn id="55" idx="3"/>
            <a:endCxn id="61" idx="1"/>
          </p:cNvCxnSpPr>
          <p:nvPr userDrawn="1"/>
        </p:nvCxnSpPr>
        <p:spPr>
          <a:xfrm>
            <a:off x="11528684" y="4748432"/>
            <a:ext cx="3628356" cy="0"/>
          </a:xfrm>
          <a:prstGeom prst="line">
            <a:avLst/>
          </a:prstGeom>
          <a:ln w="2857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プレースホルダー 22"/>
          <p:cNvSpPr>
            <a:spLocks noGrp="1"/>
          </p:cNvSpPr>
          <p:nvPr>
            <p:ph type="body" sz="quarter" idx="19" hasCustomPrompt="1"/>
          </p:nvPr>
        </p:nvSpPr>
        <p:spPr>
          <a:xfrm>
            <a:off x="9764488" y="3235288"/>
            <a:ext cx="2952328" cy="108012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8" name="テキスト プレースホルダー 22"/>
          <p:cNvSpPr>
            <a:spLocks noGrp="1"/>
          </p:cNvSpPr>
          <p:nvPr>
            <p:ph type="body" sz="quarter" idx="20" hasCustomPrompt="1"/>
          </p:nvPr>
        </p:nvSpPr>
        <p:spPr>
          <a:xfrm>
            <a:off x="9300863" y="5359524"/>
            <a:ext cx="3918843" cy="720080"/>
          </a:xfrm>
        </p:spPr>
        <p:txBody>
          <a:bodyPr anchor="ctr">
            <a:normAutofit/>
          </a:bodyPr>
          <a:lstStyle>
            <a:lvl1pPr algn="ctr">
              <a:defRPr sz="4000"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287222" y="6021709"/>
            <a:ext cx="3930090" cy="2290143"/>
          </a:xfrm>
        </p:spPr>
        <p:txBody>
          <a:bodyPr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60" name="ひし形 59"/>
          <p:cNvSpPr/>
          <p:nvPr userDrawn="1"/>
        </p:nvSpPr>
        <p:spPr>
          <a:xfrm>
            <a:off x="15049028" y="4337299"/>
            <a:ext cx="792088" cy="792088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ひし形 60"/>
          <p:cNvSpPr/>
          <p:nvPr userDrawn="1"/>
        </p:nvSpPr>
        <p:spPr>
          <a:xfrm>
            <a:off x="15157040" y="4460400"/>
            <a:ext cx="576064" cy="576064"/>
          </a:xfrm>
          <a:prstGeom prst="diamond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テキスト プレースホルダー 22"/>
          <p:cNvSpPr>
            <a:spLocks noGrp="1"/>
          </p:cNvSpPr>
          <p:nvPr>
            <p:ph type="body" sz="quarter" idx="22" hasCustomPrompt="1"/>
          </p:nvPr>
        </p:nvSpPr>
        <p:spPr>
          <a:xfrm>
            <a:off x="13968908" y="3221175"/>
            <a:ext cx="2952328" cy="108012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63" name="テキスト プレースホルダー 22"/>
          <p:cNvSpPr>
            <a:spLocks noGrp="1"/>
          </p:cNvSpPr>
          <p:nvPr>
            <p:ph type="body" sz="quarter" idx="23" hasCustomPrompt="1"/>
          </p:nvPr>
        </p:nvSpPr>
        <p:spPr>
          <a:xfrm>
            <a:off x="13505283" y="5345411"/>
            <a:ext cx="3918843" cy="720080"/>
          </a:xfrm>
        </p:spPr>
        <p:txBody>
          <a:bodyPr anchor="ctr">
            <a:normAutofit/>
          </a:bodyPr>
          <a:lstStyle>
            <a:lvl1pPr algn="ctr">
              <a:defRPr sz="4000"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491642" y="6007596"/>
            <a:ext cx="3930090" cy="2290143"/>
          </a:xfrm>
        </p:spPr>
        <p:txBody>
          <a:bodyPr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4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46">
        <p:fade/>
      </p:transition>
    </mc:Choice>
    <mc:Fallback xmlns="">
      <p:transition spd="med" advTm="19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49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5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250"/>
                            </p:stCondLst>
                            <p:childTnLst>
                              <p:par>
                                <p:cTn id="8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75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0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75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500"/>
                            </p:stCondLst>
                            <p:childTnLst>
                              <p:par>
                                <p:cTn id="1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800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25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8250"/>
                            </p:stCondLst>
                            <p:childTnLst>
                              <p:par>
                                <p:cTn id="1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1" animBg="1"/>
      <p:bldP spid="5" grpId="0"/>
      <p:bldP spid="2" grpId="0"/>
      <p:bldP spid="4" grpId="1" animBg="1"/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5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5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animBg="1"/>
      <p:bldP spid="61" grpId="0" animBg="1"/>
      <p:bldP spid="6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6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6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27" name="対角する 2 つの角を切り取った四角形 26"/>
          <p:cNvSpPr/>
          <p:nvPr userDrawn="1"/>
        </p:nvSpPr>
        <p:spPr>
          <a:xfrm rot="21226749">
            <a:off x="7890144" y="2375107"/>
            <a:ext cx="930987" cy="93098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対角する 2 つの角を切り取った四角形 27"/>
          <p:cNvSpPr/>
          <p:nvPr userDrawn="1"/>
        </p:nvSpPr>
        <p:spPr>
          <a:xfrm rot="21054230">
            <a:off x="7701074" y="2258909"/>
            <a:ext cx="930987" cy="930987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7644696" y="2201667"/>
            <a:ext cx="1143846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868832" y="2217119"/>
            <a:ext cx="8555294" cy="1064686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51" name="対角する 2 つの角を切り取った四角形 50"/>
          <p:cNvSpPr/>
          <p:nvPr userDrawn="1"/>
        </p:nvSpPr>
        <p:spPr>
          <a:xfrm rot="21226749">
            <a:off x="7887845" y="3815266"/>
            <a:ext cx="930987" cy="93098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対角する 2 つの角を切り取った四角形 51"/>
          <p:cNvSpPr/>
          <p:nvPr userDrawn="1"/>
        </p:nvSpPr>
        <p:spPr>
          <a:xfrm rot="21054230">
            <a:off x="7698775" y="3699068"/>
            <a:ext cx="930987" cy="930987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7642397" y="3641826"/>
            <a:ext cx="1143846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8866533" y="3657278"/>
            <a:ext cx="8555294" cy="1064686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55" name="対角する 2 つの角を切り取った四角形 54"/>
          <p:cNvSpPr/>
          <p:nvPr userDrawn="1"/>
        </p:nvSpPr>
        <p:spPr>
          <a:xfrm rot="21226749">
            <a:off x="7890144" y="5337929"/>
            <a:ext cx="930987" cy="93098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対角する 2 つの角を切り取った四角形 55"/>
          <p:cNvSpPr/>
          <p:nvPr userDrawn="1"/>
        </p:nvSpPr>
        <p:spPr>
          <a:xfrm rot="21054230">
            <a:off x="7701074" y="5221731"/>
            <a:ext cx="930987" cy="930987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テキスト プレースホルダー 22"/>
          <p:cNvSpPr>
            <a:spLocks noGrp="1"/>
          </p:cNvSpPr>
          <p:nvPr>
            <p:ph type="body" sz="quarter" idx="18" hasCustomPrompt="1"/>
          </p:nvPr>
        </p:nvSpPr>
        <p:spPr>
          <a:xfrm>
            <a:off x="7644696" y="5164489"/>
            <a:ext cx="1143846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868832" y="5179941"/>
            <a:ext cx="8555294" cy="1064686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59" name="対角する 2 つの角を切り取った四角形 58"/>
          <p:cNvSpPr/>
          <p:nvPr userDrawn="1"/>
        </p:nvSpPr>
        <p:spPr>
          <a:xfrm rot="21226749">
            <a:off x="7887843" y="6850097"/>
            <a:ext cx="930987" cy="93098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対角する 2 つの角を切り取った四角形 59"/>
          <p:cNvSpPr/>
          <p:nvPr userDrawn="1"/>
        </p:nvSpPr>
        <p:spPr>
          <a:xfrm rot="21054230">
            <a:off x="7698773" y="6733899"/>
            <a:ext cx="930987" cy="930987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テキスト プレースホルダー 22"/>
          <p:cNvSpPr>
            <a:spLocks noGrp="1"/>
          </p:cNvSpPr>
          <p:nvPr>
            <p:ph type="body" sz="quarter" idx="20" hasCustomPrompt="1"/>
          </p:nvPr>
        </p:nvSpPr>
        <p:spPr>
          <a:xfrm>
            <a:off x="7642395" y="6676657"/>
            <a:ext cx="1143846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8866531" y="6692109"/>
            <a:ext cx="8555294" cy="1064686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63" name="対角する 2 つの角を切り取った四角形 62"/>
          <p:cNvSpPr/>
          <p:nvPr userDrawn="1"/>
        </p:nvSpPr>
        <p:spPr>
          <a:xfrm rot="21226749">
            <a:off x="7887845" y="8351770"/>
            <a:ext cx="930987" cy="93098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対角する 2 つの角を切り取った四角形 63"/>
          <p:cNvSpPr/>
          <p:nvPr userDrawn="1"/>
        </p:nvSpPr>
        <p:spPr>
          <a:xfrm rot="21054230">
            <a:off x="7698775" y="8235572"/>
            <a:ext cx="930987" cy="930987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テキスト プレースホルダー 22"/>
          <p:cNvSpPr>
            <a:spLocks noGrp="1"/>
          </p:cNvSpPr>
          <p:nvPr>
            <p:ph type="body" sz="quarter" idx="22" hasCustomPrompt="1"/>
          </p:nvPr>
        </p:nvSpPr>
        <p:spPr>
          <a:xfrm>
            <a:off x="7642397" y="8178330"/>
            <a:ext cx="1143846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8866533" y="8193782"/>
            <a:ext cx="8555294" cy="1064686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34295" y="2191172"/>
            <a:ext cx="6192688" cy="7043124"/>
          </a:xfrm>
        </p:spPr>
        <p:txBody>
          <a:bodyPr anchor="ctr">
            <a:normAutofit/>
          </a:bodyPr>
          <a:lstStyle>
            <a:lvl1pPr algn="l">
              <a:lnSpc>
                <a:spcPts val="8000"/>
              </a:lnSpc>
              <a:defRPr sz="8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</a:t>
            </a:r>
            <a:br>
              <a:rPr lang="en-US" dirty="0" smtClean="0"/>
            </a:br>
            <a:r>
              <a:rPr lang="en-US" dirty="0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85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46">
        <p:fade/>
      </p:transition>
    </mc:Choice>
    <mc:Fallback xmlns="">
      <p:transition spd="med" advTm="19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3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300"/>
                            </p:stCondLst>
                            <p:childTnLst>
                              <p:par>
                                <p:cTn id="3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6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400"/>
                            </p:stCondLst>
                            <p:childTnLst>
                              <p:par>
                                <p:cTn id="5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3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3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750"/>
                            </p:stCondLst>
                            <p:childTnLst>
                              <p:par>
                                <p:cTn id="6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3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5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600"/>
                            </p:stCondLst>
                            <p:childTnLst>
                              <p:par>
                                <p:cTn id="9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3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3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95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0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35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35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27" grpId="0" animBg="1"/>
      <p:bldP spid="28" grpId="0" animBg="1"/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animBg="1"/>
      <p:bldP spid="56" grpId="0" animBg="1"/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5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27" name="対角する 2 つの角を切り取った四角形 26"/>
          <p:cNvSpPr/>
          <p:nvPr userDrawn="1"/>
        </p:nvSpPr>
        <p:spPr>
          <a:xfrm rot="21226749">
            <a:off x="7890144" y="2591131"/>
            <a:ext cx="930987" cy="93098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対角する 2 つの角を切り取った四角形 27"/>
          <p:cNvSpPr/>
          <p:nvPr userDrawn="1"/>
        </p:nvSpPr>
        <p:spPr>
          <a:xfrm rot="21054230">
            <a:off x="7701074" y="2474933"/>
            <a:ext cx="930987" cy="930987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7644696" y="2417691"/>
            <a:ext cx="1143846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868832" y="2433143"/>
            <a:ext cx="8555294" cy="1064686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51" name="対角する 2 つの角を切り取った四角形 50"/>
          <p:cNvSpPr/>
          <p:nvPr userDrawn="1"/>
        </p:nvSpPr>
        <p:spPr>
          <a:xfrm rot="21226749">
            <a:off x="7887845" y="4370341"/>
            <a:ext cx="930987" cy="93098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対角する 2 つの角を切り取った四角形 51"/>
          <p:cNvSpPr/>
          <p:nvPr userDrawn="1"/>
        </p:nvSpPr>
        <p:spPr>
          <a:xfrm rot="21054230">
            <a:off x="7698775" y="4254143"/>
            <a:ext cx="930987" cy="930987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7642397" y="4196901"/>
            <a:ext cx="1143846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8866533" y="4212353"/>
            <a:ext cx="8555294" cy="1064686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55" name="対角する 2 つの角を切り取った四角形 54"/>
          <p:cNvSpPr/>
          <p:nvPr userDrawn="1"/>
        </p:nvSpPr>
        <p:spPr>
          <a:xfrm rot="21226749">
            <a:off x="7890144" y="6253044"/>
            <a:ext cx="930987" cy="93098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対角する 2 つの角を切り取った四角形 55"/>
          <p:cNvSpPr/>
          <p:nvPr userDrawn="1"/>
        </p:nvSpPr>
        <p:spPr>
          <a:xfrm rot="21054230">
            <a:off x="7701074" y="6136846"/>
            <a:ext cx="930987" cy="930987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テキスト プレースホルダー 22"/>
          <p:cNvSpPr>
            <a:spLocks noGrp="1"/>
          </p:cNvSpPr>
          <p:nvPr>
            <p:ph type="body" sz="quarter" idx="18" hasCustomPrompt="1"/>
          </p:nvPr>
        </p:nvSpPr>
        <p:spPr>
          <a:xfrm>
            <a:off x="7644696" y="6079604"/>
            <a:ext cx="1143846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868832" y="6095056"/>
            <a:ext cx="8555294" cy="1064686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59" name="対角する 2 つの角を切り取った四角形 58"/>
          <p:cNvSpPr/>
          <p:nvPr userDrawn="1"/>
        </p:nvSpPr>
        <p:spPr>
          <a:xfrm rot="21226749">
            <a:off x="7887843" y="8125252"/>
            <a:ext cx="930987" cy="93098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対角する 2 つの角を切り取った四角形 59"/>
          <p:cNvSpPr/>
          <p:nvPr userDrawn="1"/>
        </p:nvSpPr>
        <p:spPr>
          <a:xfrm rot="21054230">
            <a:off x="7698773" y="8009054"/>
            <a:ext cx="930987" cy="930987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テキスト プレースホルダー 22"/>
          <p:cNvSpPr>
            <a:spLocks noGrp="1"/>
          </p:cNvSpPr>
          <p:nvPr>
            <p:ph type="body" sz="quarter" idx="20" hasCustomPrompt="1"/>
          </p:nvPr>
        </p:nvSpPr>
        <p:spPr>
          <a:xfrm>
            <a:off x="7642395" y="7951812"/>
            <a:ext cx="1143846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8866531" y="7967264"/>
            <a:ext cx="8555294" cy="1064686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34295" y="2191172"/>
            <a:ext cx="6192688" cy="7043124"/>
          </a:xfrm>
        </p:spPr>
        <p:txBody>
          <a:bodyPr anchor="ctr">
            <a:normAutofit/>
          </a:bodyPr>
          <a:lstStyle>
            <a:lvl1pPr algn="l">
              <a:lnSpc>
                <a:spcPts val="8000"/>
              </a:lnSpc>
              <a:defRPr sz="8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</a:t>
            </a:r>
            <a:br>
              <a:rPr lang="en-US" dirty="0" smtClean="0"/>
            </a:br>
            <a:r>
              <a:rPr lang="en-US" dirty="0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19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46">
        <p:fade/>
      </p:transition>
    </mc:Choice>
    <mc:Fallback xmlns="">
      <p:transition spd="med" advTm="19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3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300"/>
                            </p:stCondLst>
                            <p:childTnLst>
                              <p:par>
                                <p:cTn id="3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6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400"/>
                            </p:stCondLst>
                            <p:childTnLst>
                              <p:par>
                                <p:cTn id="5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3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3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750"/>
                            </p:stCondLst>
                            <p:childTnLst>
                              <p:par>
                                <p:cTn id="6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3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5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600"/>
                            </p:stCondLst>
                            <p:childTnLst>
                              <p:par>
                                <p:cTn id="9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3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3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27" grpId="0" animBg="1"/>
      <p:bldP spid="28" grpId="0" animBg="1"/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animBg="1"/>
      <p:bldP spid="56" grpId="0" animBg="1"/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207396"/>
            <a:ext cx="6624736" cy="473992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87222" y="4798894"/>
            <a:ext cx="8424936" cy="315291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1" name="対角する 2 つの角を切り取った四角形 10"/>
          <p:cNvSpPr/>
          <p:nvPr userDrawn="1"/>
        </p:nvSpPr>
        <p:spPr>
          <a:xfrm rot="21226749">
            <a:off x="2296845" y="2977659"/>
            <a:ext cx="6170183" cy="6170183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対角する 2 つの角を切り取った四角形 6"/>
          <p:cNvSpPr/>
          <p:nvPr userDrawn="1"/>
        </p:nvSpPr>
        <p:spPr>
          <a:xfrm rot="21054230">
            <a:off x="1804011" y="2574531"/>
            <a:ext cx="6170183" cy="6170183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 rot="21432298">
            <a:off x="1871250" y="2601650"/>
            <a:ext cx="6312346" cy="6310881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287222" y="3703340"/>
            <a:ext cx="8352928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3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46">
        <p:fade/>
      </p:transition>
    </mc:Choice>
    <mc:Fallback xmlns="">
      <p:transition spd="med" advTm="19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11" grpId="0" animBg="1"/>
      <p:bldP spid="7" grpId="0" animBg="1"/>
      <p:bldP spid="9" grpId="0" animBg="1"/>
      <p:bldP spid="2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7" name="片側の 2 つの角を切り取った四角形 6"/>
          <p:cNvSpPr/>
          <p:nvPr userDrawn="1"/>
        </p:nvSpPr>
        <p:spPr>
          <a:xfrm rot="10800000">
            <a:off x="4493208" y="3801917"/>
            <a:ext cx="1872000" cy="1872000"/>
          </a:xfrm>
          <a:prstGeom prst="snip2Same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片側の 2 つの角を切り取った四角形 18"/>
          <p:cNvSpPr/>
          <p:nvPr userDrawn="1"/>
        </p:nvSpPr>
        <p:spPr>
          <a:xfrm>
            <a:off x="6335934" y="5673120"/>
            <a:ext cx="1872000" cy="1872000"/>
          </a:xfrm>
          <a:prstGeom prst="snip2Same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片側の 2 つの角を切り取った四角形 19"/>
          <p:cNvSpPr/>
          <p:nvPr userDrawn="1"/>
        </p:nvSpPr>
        <p:spPr>
          <a:xfrm>
            <a:off x="2621207" y="5673918"/>
            <a:ext cx="1872000" cy="1872000"/>
          </a:xfrm>
          <a:prstGeom prst="snip2Same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片側の 2 つの角を切り取った四角形 26"/>
          <p:cNvSpPr/>
          <p:nvPr userDrawn="1"/>
        </p:nvSpPr>
        <p:spPr>
          <a:xfrm>
            <a:off x="10080000" y="5673919"/>
            <a:ext cx="1872000" cy="1872000"/>
          </a:xfrm>
          <a:prstGeom prst="snip2Same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片側の 2 つの角を切り取った四角形 27"/>
          <p:cNvSpPr/>
          <p:nvPr userDrawn="1"/>
        </p:nvSpPr>
        <p:spPr>
          <a:xfrm rot="10800000">
            <a:off x="11952000" y="3801120"/>
            <a:ext cx="1872000" cy="1872000"/>
          </a:xfrm>
          <a:prstGeom prst="snip2Same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片側の 2 つの角を切り取った四角形 28"/>
          <p:cNvSpPr/>
          <p:nvPr userDrawn="1"/>
        </p:nvSpPr>
        <p:spPr>
          <a:xfrm rot="10800000">
            <a:off x="8208000" y="3801918"/>
            <a:ext cx="1872000" cy="1872000"/>
          </a:xfrm>
          <a:prstGeom prst="snip2Same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片側の 2 つの角を切り取った四角形 29"/>
          <p:cNvSpPr/>
          <p:nvPr userDrawn="1"/>
        </p:nvSpPr>
        <p:spPr>
          <a:xfrm>
            <a:off x="13824000" y="5673919"/>
            <a:ext cx="1872000" cy="1872000"/>
          </a:xfrm>
          <a:prstGeom prst="snip2Same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2621208" y="6105376"/>
            <a:ext cx="1872000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1999</a:t>
            </a:r>
            <a:endParaRPr lang="en-US" dirty="0"/>
          </a:p>
        </p:txBody>
      </p:sp>
      <p:sp>
        <p:nvSpPr>
          <p:cNvPr id="33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4488706" y="4089152"/>
            <a:ext cx="1872000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1999</a:t>
            </a:r>
            <a:endParaRPr lang="en-US" dirty="0"/>
          </a:p>
        </p:txBody>
      </p:sp>
      <p:sp>
        <p:nvSpPr>
          <p:cNvPr id="34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6334894" y="6105376"/>
            <a:ext cx="1872000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1999</a:t>
            </a:r>
            <a:endParaRPr lang="en-US" dirty="0"/>
          </a:p>
        </p:txBody>
      </p:sp>
      <p:sp>
        <p:nvSpPr>
          <p:cNvPr id="35" name="テキスト プレースホルダー 22"/>
          <p:cNvSpPr>
            <a:spLocks noGrp="1"/>
          </p:cNvSpPr>
          <p:nvPr>
            <p:ph type="body" sz="quarter" idx="18" hasCustomPrompt="1"/>
          </p:nvPr>
        </p:nvSpPr>
        <p:spPr>
          <a:xfrm>
            <a:off x="8202392" y="4089152"/>
            <a:ext cx="1872000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1999</a:t>
            </a:r>
            <a:endParaRPr lang="en-US" dirty="0"/>
          </a:p>
        </p:txBody>
      </p:sp>
      <p:sp>
        <p:nvSpPr>
          <p:cNvPr id="36" name="テキスト プレースホルダー 22"/>
          <p:cNvSpPr>
            <a:spLocks noGrp="1"/>
          </p:cNvSpPr>
          <p:nvPr>
            <p:ph type="body" sz="quarter" idx="19" hasCustomPrompt="1"/>
          </p:nvPr>
        </p:nvSpPr>
        <p:spPr>
          <a:xfrm>
            <a:off x="10084502" y="6105376"/>
            <a:ext cx="1872000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1999</a:t>
            </a:r>
            <a:endParaRPr lang="en-US" dirty="0"/>
          </a:p>
        </p:txBody>
      </p:sp>
      <p:sp>
        <p:nvSpPr>
          <p:cNvPr id="37" name="テキスト プレースホルダー 22"/>
          <p:cNvSpPr>
            <a:spLocks noGrp="1"/>
          </p:cNvSpPr>
          <p:nvPr>
            <p:ph type="body" sz="quarter" idx="20" hasCustomPrompt="1"/>
          </p:nvPr>
        </p:nvSpPr>
        <p:spPr>
          <a:xfrm>
            <a:off x="11952000" y="4089152"/>
            <a:ext cx="1872000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1999</a:t>
            </a:r>
            <a:endParaRPr lang="en-US" dirty="0"/>
          </a:p>
        </p:txBody>
      </p:sp>
      <p:sp>
        <p:nvSpPr>
          <p:cNvPr id="38" name="テキスト プレースホルダー 22"/>
          <p:cNvSpPr>
            <a:spLocks noGrp="1"/>
          </p:cNvSpPr>
          <p:nvPr>
            <p:ph type="body" sz="quarter" idx="21" hasCustomPrompt="1"/>
          </p:nvPr>
        </p:nvSpPr>
        <p:spPr>
          <a:xfrm>
            <a:off x="13824000" y="6105376"/>
            <a:ext cx="1872000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1999</a:t>
            </a:r>
            <a:endParaRPr 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870398" y="7519764"/>
            <a:ext cx="3348165" cy="1394722"/>
          </a:xfrm>
        </p:spPr>
        <p:txBody>
          <a:bodyPr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3675189" y="2407196"/>
            <a:ext cx="3348165" cy="1394722"/>
          </a:xfrm>
        </p:spPr>
        <p:txBody>
          <a:bodyPr anchor="b"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5597851" y="7545919"/>
            <a:ext cx="3348165" cy="1394722"/>
          </a:xfrm>
        </p:spPr>
        <p:txBody>
          <a:bodyPr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9341917" y="7545919"/>
            <a:ext cx="3348165" cy="1394722"/>
          </a:xfrm>
        </p:spPr>
        <p:txBody>
          <a:bodyPr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3085917" y="7522559"/>
            <a:ext cx="3348165" cy="1394722"/>
          </a:xfrm>
        </p:spPr>
        <p:txBody>
          <a:bodyPr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451225" y="2407196"/>
            <a:ext cx="3348165" cy="1394722"/>
          </a:xfrm>
        </p:spPr>
        <p:txBody>
          <a:bodyPr anchor="b"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1213917" y="2404844"/>
            <a:ext cx="3348165" cy="1394722"/>
          </a:xfrm>
        </p:spPr>
        <p:txBody>
          <a:bodyPr anchor="b"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29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46">
        <p:fade/>
      </p:transition>
    </mc:Choice>
    <mc:Fallback xmlns="">
      <p:transition spd="med" advTm="19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500"/>
                            </p:stCondLst>
                            <p:childTnLst>
                              <p:par>
                                <p:cTn id="94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7" grpId="0" animBg="1"/>
      <p:bldP spid="19" grpId="0" animBg="1"/>
      <p:bldP spid="20" grpId="0" animBg="1"/>
      <p:bldP spid="27" grpId="0" animBg="1"/>
      <p:bldP spid="28" grpId="0" animBg="1"/>
      <p:bldP spid="29" grpId="0" animBg="1"/>
      <p:bldP spid="30" grpId="0" animBg="1"/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with Caption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207396"/>
            <a:ext cx="6624736" cy="473992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87222" y="4798894"/>
            <a:ext cx="8424936" cy="315291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1" name="対角する 2 つの角を切り取った四角形 10"/>
          <p:cNvSpPr/>
          <p:nvPr userDrawn="1"/>
        </p:nvSpPr>
        <p:spPr>
          <a:xfrm rot="21226749">
            <a:off x="2296845" y="2977659"/>
            <a:ext cx="6170183" cy="6170183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対角する 2 つの角を切り取った四角形 6"/>
          <p:cNvSpPr/>
          <p:nvPr userDrawn="1"/>
        </p:nvSpPr>
        <p:spPr>
          <a:xfrm rot="21054230">
            <a:off x="1804011" y="2574531"/>
            <a:ext cx="6170183" cy="6170183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 rot="21432298">
            <a:off x="1871250" y="2601650"/>
            <a:ext cx="6312346" cy="6310881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287222" y="3703340"/>
            <a:ext cx="8352928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1980707" y="7965792"/>
            <a:ext cx="6414563" cy="634092"/>
          </a:xfrm>
          <a:gradFill>
            <a:gsLst>
              <a:gs pos="0">
                <a:schemeClr val="accent1">
                  <a:alpha val="0"/>
                </a:schemeClr>
              </a:gs>
              <a:gs pos="32000">
                <a:schemeClr val="accent1">
                  <a:alpha val="18000"/>
                </a:schemeClr>
              </a:gs>
              <a:gs pos="100000">
                <a:srgbClr val="02B8AD"/>
              </a:gs>
            </a:gsLst>
            <a:lin ang="0" scaled="1"/>
          </a:gradFill>
        </p:spPr>
        <p:txBody>
          <a:bodyPr anchor="ctr">
            <a:noAutofit/>
          </a:bodyPr>
          <a:lstStyle>
            <a:lvl1pPr algn="r">
              <a:defRPr sz="4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8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46">
        <p:fade/>
      </p:transition>
    </mc:Choice>
    <mc:Fallback xmlns="">
      <p:transition spd="med" advTm="19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"/>
                            </p:stCondLst>
                            <p:childTnLst>
                              <p:par>
                                <p:cTn id="43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11" grpId="0" animBg="1"/>
      <p:bldP spid="7" grpId="0" animBg="1"/>
      <p:bldP spid="9" grpId="0" animBg="1"/>
      <p:bldP spid="2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uiExpand="1" build="p" animBg="1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7" name="対角する 2 つの角を切り取った四角形 6"/>
          <p:cNvSpPr/>
          <p:nvPr userDrawn="1"/>
        </p:nvSpPr>
        <p:spPr>
          <a:xfrm rot="21054230">
            <a:off x="539500" y="2652739"/>
            <a:ext cx="3846739" cy="3846739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 rot="21432298">
            <a:off x="541417" y="2356790"/>
            <a:ext cx="3935369" cy="3934456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13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214214" y="5559351"/>
            <a:ext cx="4478841" cy="448245"/>
          </a:xfrm>
          <a:gradFill>
            <a:gsLst>
              <a:gs pos="0">
                <a:schemeClr val="accent1">
                  <a:alpha val="0"/>
                </a:schemeClr>
              </a:gs>
              <a:gs pos="29000">
                <a:schemeClr val="accent1">
                  <a:alpha val="9000"/>
                </a:schemeClr>
              </a:gs>
              <a:gs pos="100000">
                <a:srgbClr val="02B8AD"/>
              </a:gs>
            </a:gsLst>
            <a:lin ang="0" scaled="1"/>
          </a:gradFill>
        </p:spPr>
        <p:txBody>
          <a:bodyPr anchor="ctr">
            <a:noAutofit/>
          </a:bodyPr>
          <a:lstStyle>
            <a:lvl1pPr algn="r">
              <a:defRPr sz="32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4" name="対角する 2 つの角を切り取った四角形 13"/>
          <p:cNvSpPr/>
          <p:nvPr userDrawn="1"/>
        </p:nvSpPr>
        <p:spPr>
          <a:xfrm rot="21226749">
            <a:off x="5107668" y="3922119"/>
            <a:ext cx="3634197" cy="363419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 rot="21432298">
            <a:off x="5200053" y="3647763"/>
            <a:ext cx="3717930" cy="3717067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17" name="テキスト プレースホルダー 22"/>
          <p:cNvSpPr>
            <a:spLocks noGrp="1"/>
          </p:cNvSpPr>
          <p:nvPr>
            <p:ph type="body" sz="quarter" idx="19" hasCustomPrompt="1"/>
          </p:nvPr>
        </p:nvSpPr>
        <p:spPr>
          <a:xfrm>
            <a:off x="4678710" y="6638229"/>
            <a:ext cx="4478841" cy="448245"/>
          </a:xfrm>
          <a:gradFill>
            <a:gsLst>
              <a:gs pos="0">
                <a:schemeClr val="accent1">
                  <a:alpha val="0"/>
                </a:schemeClr>
              </a:gs>
              <a:gs pos="29000">
                <a:schemeClr val="accent1">
                  <a:alpha val="9000"/>
                </a:schemeClr>
              </a:gs>
              <a:gs pos="100000">
                <a:srgbClr val="02B8AD"/>
              </a:gs>
            </a:gsLst>
            <a:lin ang="0" scaled="1"/>
          </a:gradFill>
        </p:spPr>
        <p:txBody>
          <a:bodyPr anchor="ctr">
            <a:noAutofit/>
          </a:bodyPr>
          <a:lstStyle>
            <a:lvl1pPr algn="r">
              <a:defRPr sz="32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8" name="対角する 2 つの角を切り取った四角形 27"/>
          <p:cNvSpPr/>
          <p:nvPr userDrawn="1"/>
        </p:nvSpPr>
        <p:spPr>
          <a:xfrm rot="21054230">
            <a:off x="9426335" y="3012780"/>
            <a:ext cx="3846739" cy="3846739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図プレースホルダー 8"/>
          <p:cNvSpPr>
            <a:spLocks noGrp="1"/>
          </p:cNvSpPr>
          <p:nvPr>
            <p:ph type="pic" sz="quarter" idx="20" hasCustomPrompt="1"/>
          </p:nvPr>
        </p:nvSpPr>
        <p:spPr>
          <a:xfrm rot="21432298">
            <a:off x="9428252" y="2716831"/>
            <a:ext cx="3935369" cy="3934456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30" name="テキスト プレースホルダー 22"/>
          <p:cNvSpPr>
            <a:spLocks noGrp="1"/>
          </p:cNvSpPr>
          <p:nvPr>
            <p:ph type="body" sz="quarter" idx="21" hasCustomPrompt="1"/>
          </p:nvPr>
        </p:nvSpPr>
        <p:spPr>
          <a:xfrm>
            <a:off x="9143206" y="5919392"/>
            <a:ext cx="4478841" cy="448245"/>
          </a:xfrm>
          <a:gradFill>
            <a:gsLst>
              <a:gs pos="0">
                <a:schemeClr val="accent1">
                  <a:alpha val="0"/>
                </a:schemeClr>
              </a:gs>
              <a:gs pos="29000">
                <a:schemeClr val="accent1">
                  <a:alpha val="9000"/>
                </a:schemeClr>
              </a:gs>
              <a:gs pos="100000">
                <a:srgbClr val="02B8AD"/>
              </a:gs>
            </a:gsLst>
            <a:lin ang="0" scaled="1"/>
          </a:gradFill>
        </p:spPr>
        <p:txBody>
          <a:bodyPr anchor="ctr">
            <a:noAutofit/>
          </a:bodyPr>
          <a:lstStyle>
            <a:lvl1pPr algn="r">
              <a:defRPr sz="32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1" name="対角する 2 つの角を切り取った四角形 30"/>
          <p:cNvSpPr/>
          <p:nvPr userDrawn="1"/>
        </p:nvSpPr>
        <p:spPr>
          <a:xfrm rot="21226749">
            <a:off x="14035782" y="4498183"/>
            <a:ext cx="3634197" cy="363419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図プレースホルダー 8"/>
          <p:cNvSpPr>
            <a:spLocks noGrp="1"/>
          </p:cNvSpPr>
          <p:nvPr>
            <p:ph type="pic" sz="quarter" idx="22" hasCustomPrompt="1"/>
          </p:nvPr>
        </p:nvSpPr>
        <p:spPr>
          <a:xfrm rot="21432298">
            <a:off x="14128167" y="4223827"/>
            <a:ext cx="3717930" cy="3717067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33" name="テキスト プレースホルダー 22"/>
          <p:cNvSpPr>
            <a:spLocks noGrp="1"/>
          </p:cNvSpPr>
          <p:nvPr>
            <p:ph type="body" sz="quarter" idx="23" hasCustomPrompt="1"/>
          </p:nvPr>
        </p:nvSpPr>
        <p:spPr>
          <a:xfrm>
            <a:off x="13593357" y="7214293"/>
            <a:ext cx="4478841" cy="448245"/>
          </a:xfrm>
          <a:gradFill>
            <a:gsLst>
              <a:gs pos="0">
                <a:schemeClr val="accent1">
                  <a:alpha val="0"/>
                </a:schemeClr>
              </a:gs>
              <a:gs pos="29000">
                <a:schemeClr val="accent1">
                  <a:alpha val="9000"/>
                </a:schemeClr>
              </a:gs>
              <a:gs pos="100000">
                <a:srgbClr val="02B8AD"/>
              </a:gs>
            </a:gsLst>
            <a:lin ang="0" scaled="1"/>
          </a:gradFill>
        </p:spPr>
        <p:txBody>
          <a:bodyPr anchor="ctr">
            <a:noAutofit/>
          </a:bodyPr>
          <a:lstStyle>
            <a:lvl1pPr algn="r">
              <a:defRPr sz="32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602240" y="6439644"/>
            <a:ext cx="3819948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88599" y="7053458"/>
            <a:ext cx="3850710" cy="1265126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22"/>
          <p:cNvSpPr>
            <a:spLocks noGrp="1"/>
          </p:cNvSpPr>
          <p:nvPr>
            <p:ph type="body" sz="quarter" idx="28" hasCustomPrompt="1"/>
          </p:nvPr>
        </p:nvSpPr>
        <p:spPr>
          <a:xfrm>
            <a:off x="5176466" y="7424119"/>
            <a:ext cx="3819948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5162825" y="8037933"/>
            <a:ext cx="3850710" cy="1265126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22"/>
          <p:cNvSpPr>
            <a:spLocks noGrp="1"/>
          </p:cNvSpPr>
          <p:nvPr>
            <p:ph type="body" sz="quarter" idx="30" hasCustomPrompt="1"/>
          </p:nvPr>
        </p:nvSpPr>
        <p:spPr>
          <a:xfrm>
            <a:off x="9516887" y="6848055"/>
            <a:ext cx="3819948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9503246" y="7461869"/>
            <a:ext cx="3850710" cy="1265126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7" name="テキスト プレースホルダー 22"/>
          <p:cNvSpPr>
            <a:spLocks noGrp="1"/>
          </p:cNvSpPr>
          <p:nvPr>
            <p:ph type="body" sz="quarter" idx="32" hasCustomPrompt="1"/>
          </p:nvPr>
        </p:nvSpPr>
        <p:spPr>
          <a:xfrm>
            <a:off x="14097132" y="8017088"/>
            <a:ext cx="3819948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8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4083491" y="8630902"/>
            <a:ext cx="3850710" cy="1265126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7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46">
        <p:fade/>
      </p:transition>
    </mc:Choice>
    <mc:Fallback xmlns="">
      <p:transition spd="med" advTm="19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750"/>
                            </p:stCondLst>
                            <p:childTnLst>
                              <p:par>
                                <p:cTn id="9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500"/>
                            </p:stCondLst>
                            <p:childTnLst>
                              <p:par>
                                <p:cTn id="100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7" grpId="0" animBg="1"/>
      <p:bldP spid="9" grpId="0" animBg="1"/>
      <p:bldP spid="13" grpId="0" build="p" animBg="1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6" grpId="0" animBg="1"/>
      <p:bldP spid="17" grpId="0" build="p" animBg="1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/>
      <p:bldP spid="30" grpId="0" build="p" animBg="1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animBg="1"/>
      <p:bldP spid="33" grpId="0" build="p" animBg="1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7" name="対角する 2 つの角を切り取った四角形 6"/>
          <p:cNvSpPr/>
          <p:nvPr userDrawn="1"/>
        </p:nvSpPr>
        <p:spPr>
          <a:xfrm rot="21054230">
            <a:off x="1480621" y="2678113"/>
            <a:ext cx="4334892" cy="2349648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 rot="21432298">
            <a:off x="1566315" y="2400071"/>
            <a:ext cx="4434769" cy="2403227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38" name="対角する 2 つの角を切り取った四角形 37"/>
          <p:cNvSpPr/>
          <p:nvPr userDrawn="1"/>
        </p:nvSpPr>
        <p:spPr>
          <a:xfrm rot="21054230">
            <a:off x="6919699" y="2663506"/>
            <a:ext cx="4334892" cy="2349648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 rot="21432298">
            <a:off x="7005393" y="2385464"/>
            <a:ext cx="4434769" cy="2403227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40" name="対角する 2 つの角を切り取った四角形 39"/>
          <p:cNvSpPr/>
          <p:nvPr userDrawn="1"/>
        </p:nvSpPr>
        <p:spPr>
          <a:xfrm rot="21054230">
            <a:off x="12392307" y="2647920"/>
            <a:ext cx="4334892" cy="2349648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 rot="21432298">
            <a:off x="12478001" y="2369878"/>
            <a:ext cx="4434769" cy="2403227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50" name="対角する 2 つの角を切り取った四角形 49"/>
          <p:cNvSpPr/>
          <p:nvPr userDrawn="1"/>
        </p:nvSpPr>
        <p:spPr>
          <a:xfrm rot="21054230">
            <a:off x="1473808" y="6883607"/>
            <a:ext cx="4334892" cy="2349648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図プレースホルダー 8"/>
          <p:cNvSpPr>
            <a:spLocks noGrp="1"/>
          </p:cNvSpPr>
          <p:nvPr>
            <p:ph type="pic" sz="quarter" idx="19" hasCustomPrompt="1"/>
          </p:nvPr>
        </p:nvSpPr>
        <p:spPr>
          <a:xfrm rot="21432298">
            <a:off x="1559502" y="6605565"/>
            <a:ext cx="4434769" cy="2403227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52" name="対角する 2 つの角を切り取った四角形 51"/>
          <p:cNvSpPr/>
          <p:nvPr userDrawn="1"/>
        </p:nvSpPr>
        <p:spPr>
          <a:xfrm rot="21054230">
            <a:off x="6912886" y="6869000"/>
            <a:ext cx="4334892" cy="2349648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図プレースホルダー 8"/>
          <p:cNvSpPr>
            <a:spLocks noGrp="1"/>
          </p:cNvSpPr>
          <p:nvPr>
            <p:ph type="pic" sz="quarter" idx="20" hasCustomPrompt="1"/>
          </p:nvPr>
        </p:nvSpPr>
        <p:spPr>
          <a:xfrm rot="21432298">
            <a:off x="6998580" y="6590958"/>
            <a:ext cx="4434769" cy="2403227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54" name="対角する 2 つの角を切り取った四角形 53"/>
          <p:cNvSpPr/>
          <p:nvPr userDrawn="1"/>
        </p:nvSpPr>
        <p:spPr>
          <a:xfrm rot="21054230">
            <a:off x="12385494" y="6853414"/>
            <a:ext cx="4334892" cy="2349648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図プレースホルダー 8"/>
          <p:cNvSpPr>
            <a:spLocks noGrp="1"/>
          </p:cNvSpPr>
          <p:nvPr>
            <p:ph type="pic" sz="quarter" idx="21" hasCustomPrompt="1"/>
          </p:nvPr>
        </p:nvSpPr>
        <p:spPr>
          <a:xfrm rot="21432298">
            <a:off x="12471188" y="6575372"/>
            <a:ext cx="4434769" cy="2403227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56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1466163" y="5215508"/>
            <a:ext cx="15381899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23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46">
        <p:fade/>
      </p:transition>
    </mc:Choice>
    <mc:Fallback xmlns="">
      <p:transition spd="med" advTm="19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750"/>
                            </p:stCondLst>
                            <p:childTnLst>
                              <p:par>
                                <p:cTn id="58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250"/>
                            </p:stCondLst>
                            <p:childTnLst>
                              <p:par>
                                <p:cTn id="67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7" grpId="0" animBg="1"/>
      <p:bldP spid="9" grpId="0" animBg="1"/>
      <p:bldP spid="38" grpId="0" animBg="1"/>
      <p:bldP spid="39" grpId="0" animBg="1"/>
      <p:bldP spid="40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41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731911" y="6223620"/>
            <a:ext cx="3819948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18270" y="6837434"/>
            <a:ext cx="3850710" cy="1265126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34" hasCustomPrompt="1"/>
          </p:nvPr>
        </p:nvSpPr>
        <p:spPr>
          <a:xfrm>
            <a:off x="718270" y="2407196"/>
            <a:ext cx="3816350" cy="381635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 smtClean="0"/>
              <a:t>Add Graph </a:t>
            </a:r>
            <a:endParaRPr lang="en-US" dirty="0"/>
          </a:p>
        </p:txBody>
      </p:sp>
      <p:sp>
        <p:nvSpPr>
          <p:cNvPr id="34" name="テキスト プレースホルダー 22"/>
          <p:cNvSpPr>
            <a:spLocks noGrp="1"/>
          </p:cNvSpPr>
          <p:nvPr>
            <p:ph type="body" sz="quarter" idx="35" hasCustomPrompt="1"/>
          </p:nvPr>
        </p:nvSpPr>
        <p:spPr>
          <a:xfrm>
            <a:off x="718270" y="3559324"/>
            <a:ext cx="3819948" cy="1440160"/>
          </a:xfrm>
        </p:spPr>
        <p:txBody>
          <a:bodyPr anchor="ctr">
            <a:noAutofit/>
          </a:bodyPr>
          <a:lstStyle>
            <a:lvl1pPr algn="ctr">
              <a:defRPr sz="9600">
                <a:latin typeface="+mj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35" name="テキスト プレースホルダー 22"/>
          <p:cNvSpPr>
            <a:spLocks noGrp="1"/>
          </p:cNvSpPr>
          <p:nvPr>
            <p:ph type="body" sz="quarter" idx="36" hasCustomPrompt="1"/>
          </p:nvPr>
        </p:nvSpPr>
        <p:spPr>
          <a:xfrm>
            <a:off x="5052391" y="7051749"/>
            <a:ext cx="3819948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37" hasCustomPrompt="1"/>
          </p:nvPr>
        </p:nvSpPr>
        <p:spPr>
          <a:xfrm>
            <a:off x="5038750" y="7665563"/>
            <a:ext cx="3850710" cy="1265126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7" name="グラフ プレースホルダー 5"/>
          <p:cNvSpPr>
            <a:spLocks noGrp="1"/>
          </p:cNvSpPr>
          <p:nvPr>
            <p:ph type="chart" sz="quarter" idx="38" hasCustomPrompt="1"/>
          </p:nvPr>
        </p:nvSpPr>
        <p:spPr>
          <a:xfrm>
            <a:off x="5038750" y="3235325"/>
            <a:ext cx="3816350" cy="381635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 smtClean="0"/>
              <a:t>Add Graph </a:t>
            </a:r>
            <a:endParaRPr lang="en-US" dirty="0"/>
          </a:p>
        </p:txBody>
      </p:sp>
      <p:sp>
        <p:nvSpPr>
          <p:cNvPr id="38" name="テキスト プレースホルダー 22"/>
          <p:cNvSpPr>
            <a:spLocks noGrp="1"/>
          </p:cNvSpPr>
          <p:nvPr>
            <p:ph type="body" sz="quarter" idx="39" hasCustomPrompt="1"/>
          </p:nvPr>
        </p:nvSpPr>
        <p:spPr>
          <a:xfrm>
            <a:off x="5038750" y="4387453"/>
            <a:ext cx="3819948" cy="1440160"/>
          </a:xfrm>
        </p:spPr>
        <p:txBody>
          <a:bodyPr anchor="ctr">
            <a:noAutofit/>
          </a:bodyPr>
          <a:lstStyle>
            <a:lvl1pPr algn="ctr">
              <a:defRPr sz="9600">
                <a:latin typeface="+mj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39" name="テキスト プレースホルダー 22"/>
          <p:cNvSpPr>
            <a:spLocks noGrp="1"/>
          </p:cNvSpPr>
          <p:nvPr>
            <p:ph type="body" sz="quarter" idx="40" hasCustomPrompt="1"/>
          </p:nvPr>
        </p:nvSpPr>
        <p:spPr>
          <a:xfrm>
            <a:off x="9372871" y="6511652"/>
            <a:ext cx="3819948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41" hasCustomPrompt="1"/>
          </p:nvPr>
        </p:nvSpPr>
        <p:spPr>
          <a:xfrm>
            <a:off x="9359230" y="7125466"/>
            <a:ext cx="3850710" cy="1265126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9" name="グラフ プレースホルダー 5"/>
          <p:cNvSpPr>
            <a:spLocks noGrp="1"/>
          </p:cNvSpPr>
          <p:nvPr>
            <p:ph type="chart" sz="quarter" idx="42" hasCustomPrompt="1"/>
          </p:nvPr>
        </p:nvSpPr>
        <p:spPr>
          <a:xfrm>
            <a:off x="9359230" y="2695228"/>
            <a:ext cx="3816350" cy="381635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 smtClean="0"/>
              <a:t>Add Graph </a:t>
            </a:r>
            <a:endParaRPr lang="en-US" dirty="0"/>
          </a:p>
        </p:txBody>
      </p:sp>
      <p:sp>
        <p:nvSpPr>
          <p:cNvPr id="50" name="テキスト プレースホルダー 22"/>
          <p:cNvSpPr>
            <a:spLocks noGrp="1"/>
          </p:cNvSpPr>
          <p:nvPr>
            <p:ph type="body" sz="quarter" idx="43" hasCustomPrompt="1"/>
          </p:nvPr>
        </p:nvSpPr>
        <p:spPr>
          <a:xfrm>
            <a:off x="9359230" y="3847356"/>
            <a:ext cx="3819948" cy="1440160"/>
          </a:xfrm>
        </p:spPr>
        <p:txBody>
          <a:bodyPr anchor="ctr">
            <a:noAutofit/>
          </a:bodyPr>
          <a:lstStyle>
            <a:lvl1pPr algn="ctr">
              <a:defRPr sz="9600">
                <a:latin typeface="+mj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1" name="テキスト プレースホルダー 22"/>
          <p:cNvSpPr>
            <a:spLocks noGrp="1"/>
          </p:cNvSpPr>
          <p:nvPr>
            <p:ph type="body" sz="quarter" idx="44" hasCustomPrompt="1"/>
          </p:nvPr>
        </p:nvSpPr>
        <p:spPr>
          <a:xfrm>
            <a:off x="13731073" y="7663780"/>
            <a:ext cx="3819948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52" name="テキスト プレースホルダー 5"/>
          <p:cNvSpPr>
            <a:spLocks noGrp="1"/>
          </p:cNvSpPr>
          <p:nvPr>
            <p:ph type="body" sz="quarter" idx="45" hasCustomPrompt="1"/>
          </p:nvPr>
        </p:nvSpPr>
        <p:spPr>
          <a:xfrm>
            <a:off x="13717432" y="8277594"/>
            <a:ext cx="3850710" cy="1265126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53" name="グラフ プレースホルダー 5"/>
          <p:cNvSpPr>
            <a:spLocks noGrp="1"/>
          </p:cNvSpPr>
          <p:nvPr>
            <p:ph type="chart" sz="quarter" idx="46" hasCustomPrompt="1"/>
          </p:nvPr>
        </p:nvSpPr>
        <p:spPr>
          <a:xfrm>
            <a:off x="13717432" y="3847356"/>
            <a:ext cx="3816350" cy="381635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 smtClean="0"/>
              <a:t>Add Graph </a:t>
            </a:r>
            <a:endParaRPr lang="en-US" dirty="0"/>
          </a:p>
        </p:txBody>
      </p:sp>
      <p:sp>
        <p:nvSpPr>
          <p:cNvPr id="54" name="テキスト プレースホルダー 22"/>
          <p:cNvSpPr>
            <a:spLocks noGrp="1"/>
          </p:cNvSpPr>
          <p:nvPr>
            <p:ph type="body" sz="quarter" idx="47" hasCustomPrompt="1"/>
          </p:nvPr>
        </p:nvSpPr>
        <p:spPr>
          <a:xfrm>
            <a:off x="13717432" y="4999484"/>
            <a:ext cx="3819948" cy="1440160"/>
          </a:xfrm>
        </p:spPr>
        <p:txBody>
          <a:bodyPr anchor="ctr">
            <a:noAutofit/>
          </a:bodyPr>
          <a:lstStyle>
            <a:lvl1pPr algn="ctr">
              <a:defRPr sz="9600">
                <a:latin typeface="+mj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46">
        <p:fade/>
      </p:transition>
    </mc:Choice>
    <mc:Fallback xmlns="">
      <p:transition spd="med" advTm="19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25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50"/>
                            </p:stCondLst>
                            <p:childTnLst>
                              <p:par>
                                <p:cTn id="6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250"/>
                            </p:stCondLst>
                            <p:childTnLst>
                              <p:par>
                                <p:cTn id="7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250"/>
                            </p:stCondLst>
                            <p:childTnLst>
                              <p:par>
                                <p:cTn id="8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3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  <p:bldP spid="3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/>
      <p:bldP spid="5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880430" y="539048"/>
            <a:ext cx="16365152" cy="7226233"/>
          </a:xfrm>
          <a:prstGeom prst="snip2DiagRect">
            <a:avLst/>
          </a:prstGeom>
          <a:effectLst>
            <a:reflection blurRad="6350" stA="52000" endA="300" endPos="3000" dir="5400000" sy="-100000" algn="bl" rotWithShape="0"/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31132" y="8311852"/>
            <a:ext cx="15625736" cy="864096"/>
          </a:xfrm>
        </p:spPr>
        <p:txBody>
          <a:bodyPr anchor="ctr">
            <a:noAutofit/>
          </a:bodyPr>
          <a:lstStyle>
            <a:lvl1pPr algn="ctr">
              <a:lnSpc>
                <a:spcPts val="6000"/>
              </a:lnSpc>
              <a:defRPr sz="5400" baseline="0"/>
            </a:lvl1pPr>
          </a:lstStyle>
          <a:p>
            <a:r>
              <a:rPr lang="en-US" altLang="ja-JP" dirty="0" smtClean="0"/>
              <a:t>SECTION TITLE HERE</a:t>
            </a:r>
            <a:endParaRPr lang="en-US" dirty="0"/>
          </a:p>
        </p:txBody>
      </p:sp>
      <p:sp>
        <p:nvSpPr>
          <p:cNvPr id="17" name="対角する 2 つの角を切り取った四角形 16"/>
          <p:cNvSpPr/>
          <p:nvPr userDrawn="1"/>
        </p:nvSpPr>
        <p:spPr>
          <a:xfrm rot="21426332">
            <a:off x="601526" y="871875"/>
            <a:ext cx="16376799" cy="7197867"/>
          </a:xfrm>
          <a:prstGeom prst="snip2Diag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対角する 2 つの角を切り取った四角形 17"/>
          <p:cNvSpPr/>
          <p:nvPr userDrawn="1"/>
        </p:nvSpPr>
        <p:spPr>
          <a:xfrm rot="21720000">
            <a:off x="1308411" y="986406"/>
            <a:ext cx="16376799" cy="7197867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33701" y="9031932"/>
            <a:ext cx="15620598" cy="936104"/>
          </a:xfrm>
        </p:spPr>
        <p:txBody>
          <a:bodyPr>
            <a:noAutofit/>
          </a:bodyPr>
          <a:lstStyle>
            <a:lvl1pPr marL="0" indent="0" algn="ctr">
              <a:lnSpc>
                <a:spcPts val="3000"/>
              </a:lnSpc>
              <a:buNone/>
              <a:defRPr sz="2400" i="0" baseline="0">
                <a:solidFill>
                  <a:srgbClr val="525252"/>
                </a:solidFill>
                <a:latin typeface="+mn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89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46">
        <p:fade/>
      </p:transition>
    </mc:Choice>
    <mc:Fallback xmlns="">
      <p:transition spd="med" advTm="19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decel="7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6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4" decel="64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34" hasCustomPrompt="1"/>
          </p:nvPr>
        </p:nvSpPr>
        <p:spPr>
          <a:xfrm>
            <a:off x="718270" y="2407196"/>
            <a:ext cx="8280920" cy="698477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 smtClean="0"/>
              <a:t>Add Graph </a:t>
            </a:r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207396"/>
            <a:ext cx="6624736" cy="473992"/>
          </a:xfrm>
          <a:prstGeom prst="rect">
            <a:avLst/>
          </a:prstGeom>
        </p:spPr>
      </p:pic>
      <p:sp>
        <p:nvSpPr>
          <p:cNvPr id="23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87222" y="4798894"/>
            <a:ext cx="8424936" cy="315291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287222" y="3703340"/>
            <a:ext cx="8352928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43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46">
        <p:fade/>
      </p:transition>
    </mc:Choice>
    <mc:Fallback xmlns="">
      <p:transition spd="med" advTm="19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 - 2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34" hasCustomPrompt="1"/>
          </p:nvPr>
        </p:nvSpPr>
        <p:spPr>
          <a:xfrm>
            <a:off x="718270" y="2407196"/>
            <a:ext cx="8280920" cy="698477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 smtClean="0"/>
              <a:t>Add Graph </a:t>
            </a:r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3199284"/>
            <a:ext cx="6624736" cy="473992"/>
          </a:xfrm>
          <a:prstGeom prst="rect">
            <a:avLst/>
          </a:prstGeom>
        </p:spPr>
      </p:pic>
      <p:sp>
        <p:nvSpPr>
          <p:cNvPr id="23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87222" y="3790782"/>
            <a:ext cx="8424936" cy="207279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287222" y="2695228"/>
            <a:ext cx="8352928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51" y="6583660"/>
            <a:ext cx="6624736" cy="473992"/>
          </a:xfrm>
          <a:prstGeom prst="rect">
            <a:avLst/>
          </a:prstGeom>
        </p:spPr>
      </p:pic>
      <p:sp>
        <p:nvSpPr>
          <p:cNvPr id="11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9287173" y="7175158"/>
            <a:ext cx="8424936" cy="207279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22"/>
          <p:cNvSpPr>
            <a:spLocks noGrp="1"/>
          </p:cNvSpPr>
          <p:nvPr>
            <p:ph type="body" sz="quarter" idx="36" hasCustomPrompt="1"/>
          </p:nvPr>
        </p:nvSpPr>
        <p:spPr>
          <a:xfrm>
            <a:off x="9287173" y="6079604"/>
            <a:ext cx="8352928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9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46">
        <p:fade/>
      </p:transition>
    </mc:Choice>
    <mc:Fallback xmlns="">
      <p:transition spd="med" advTm="19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 - 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34" hasCustomPrompt="1"/>
          </p:nvPr>
        </p:nvSpPr>
        <p:spPr>
          <a:xfrm>
            <a:off x="718270" y="2407196"/>
            <a:ext cx="16705856" cy="432048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 smtClean="0"/>
              <a:t>Add Graph </a:t>
            </a:r>
            <a:endParaRPr 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546" y="7320148"/>
            <a:ext cx="6624736" cy="473992"/>
          </a:xfrm>
          <a:prstGeom prst="rect">
            <a:avLst/>
          </a:prstGeom>
        </p:spPr>
      </p:pic>
      <p:sp>
        <p:nvSpPr>
          <p:cNvPr id="14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24930" y="6727676"/>
            <a:ext cx="1642718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“Text Here”</a:t>
            </a:r>
            <a:endParaRPr 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9770" y="7866148"/>
            <a:ext cx="16417824" cy="1381808"/>
          </a:xfrm>
        </p:spPr>
        <p:txBody>
          <a:bodyPr>
            <a:normAutofit/>
          </a:bodyPr>
          <a:lstStyle>
            <a:lvl1pPr algn="ctr">
              <a:defRPr sz="20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2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46">
        <p:fade/>
      </p:transition>
    </mc:Choice>
    <mc:Fallback xmlns="">
      <p:transition spd="med" advTm="19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対角する 2 つの角を切り取った四角形 11"/>
          <p:cNvSpPr/>
          <p:nvPr userDrawn="1"/>
        </p:nvSpPr>
        <p:spPr>
          <a:xfrm rot="120000">
            <a:off x="1220686" y="2117560"/>
            <a:ext cx="16489832" cy="4320480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対角する 2 つの角を切り取った四角形 8"/>
          <p:cNvSpPr/>
          <p:nvPr userDrawn="1"/>
        </p:nvSpPr>
        <p:spPr>
          <a:xfrm rot="-120000">
            <a:off x="718270" y="2263180"/>
            <a:ext cx="16489832" cy="4320480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5" hasCustomPrompt="1"/>
          </p:nvPr>
        </p:nvSpPr>
        <p:spPr>
          <a:xfrm>
            <a:off x="935038" y="2047875"/>
            <a:ext cx="16489362" cy="4248150"/>
          </a:xfrm>
          <a:prstGeom prst="snip2DiagRect">
            <a:avLst/>
          </a:prstGeom>
          <a:effectLst>
            <a:reflection blurRad="6350" stA="52000" endA="300" endPos="3000" dir="5400000" sy="-100000" algn="bl" rotWithShape="0"/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546" y="7320148"/>
            <a:ext cx="6624736" cy="473992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24930" y="6727676"/>
            <a:ext cx="1642718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9770" y="7866148"/>
            <a:ext cx="16417824" cy="1381808"/>
          </a:xfrm>
        </p:spPr>
        <p:txBody>
          <a:bodyPr>
            <a:normAutofit/>
          </a:bodyPr>
          <a:lstStyle>
            <a:lvl1pPr algn="ctr">
              <a:defRPr sz="20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9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46">
        <p:fade/>
      </p:transition>
    </mc:Choice>
    <mc:Fallback xmlns="">
      <p:transition spd="med" advTm="19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7" grpId="0"/>
      <p:bldP spid="5" grpId="0"/>
      <p:bldP spid="2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Column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対角する 2 つの角を切り取った四角形 11"/>
          <p:cNvSpPr/>
          <p:nvPr userDrawn="1"/>
        </p:nvSpPr>
        <p:spPr>
          <a:xfrm rot="120000">
            <a:off x="1477929" y="2241823"/>
            <a:ext cx="7096318" cy="3843258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対角する 2 つの角を切り取った四角形 8"/>
          <p:cNvSpPr/>
          <p:nvPr userDrawn="1"/>
        </p:nvSpPr>
        <p:spPr>
          <a:xfrm rot="21233286">
            <a:off x="992302" y="2517566"/>
            <a:ext cx="7096318" cy="3843258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対角する 2 つの角を切り取った四角形 17"/>
          <p:cNvSpPr/>
          <p:nvPr userDrawn="1"/>
        </p:nvSpPr>
        <p:spPr>
          <a:xfrm rot="120000">
            <a:off x="10269800" y="2241823"/>
            <a:ext cx="7096318" cy="3843258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対角する 2 つの角を切り取った四角形 23"/>
          <p:cNvSpPr/>
          <p:nvPr userDrawn="1"/>
        </p:nvSpPr>
        <p:spPr>
          <a:xfrm rot="21240000">
            <a:off x="9784173" y="2524061"/>
            <a:ext cx="7096318" cy="3843258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5" hasCustomPrompt="1"/>
          </p:nvPr>
        </p:nvSpPr>
        <p:spPr>
          <a:xfrm rot="21423148">
            <a:off x="1198232" y="2263180"/>
            <a:ext cx="7096115" cy="3778918"/>
          </a:xfrm>
          <a:prstGeom prst="snip2DiagRect">
            <a:avLst/>
          </a:prstGeom>
          <a:solidFill>
            <a:schemeClr val="bg1"/>
          </a:solidFill>
          <a:effectLst/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21" name="図プレースホルダー 6"/>
          <p:cNvSpPr>
            <a:spLocks noGrp="1"/>
          </p:cNvSpPr>
          <p:nvPr>
            <p:ph type="pic" sz="quarter" idx="18" hasCustomPrompt="1"/>
          </p:nvPr>
        </p:nvSpPr>
        <p:spPr>
          <a:xfrm rot="21420000">
            <a:off x="9990103" y="2263180"/>
            <a:ext cx="7096115" cy="3778918"/>
          </a:xfrm>
          <a:prstGeom prst="snip2DiagRect">
            <a:avLst/>
          </a:prstGeom>
          <a:solidFill>
            <a:schemeClr val="bg1"/>
          </a:solidFill>
          <a:effectLst/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pic>
        <p:nvPicPr>
          <p:cNvPr id="16" name="図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758" y="7303740"/>
            <a:ext cx="6624736" cy="473992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864282" y="6727676"/>
            <a:ext cx="777486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79122" y="7866148"/>
            <a:ext cx="7760028" cy="1597832"/>
          </a:xfrm>
        </p:spPr>
        <p:txBody>
          <a:bodyPr>
            <a:normAutofit/>
          </a:bodyPr>
          <a:lstStyle>
            <a:lvl1pPr algn="ctr">
              <a:defRPr sz="20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pic>
        <p:nvPicPr>
          <p:cNvPr id="17" name="図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629" y="7303740"/>
            <a:ext cx="6624736" cy="473992"/>
          </a:xfrm>
          <a:prstGeom prst="rect">
            <a:avLst/>
          </a:prstGeom>
        </p:spPr>
      </p:pic>
      <p:sp>
        <p:nvSpPr>
          <p:cNvPr id="19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9656153" y="6727676"/>
            <a:ext cx="777486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670993" y="7866148"/>
            <a:ext cx="7760028" cy="1597832"/>
          </a:xfrm>
        </p:spPr>
        <p:txBody>
          <a:bodyPr>
            <a:normAutofit/>
          </a:bodyPr>
          <a:lstStyle>
            <a:lvl1pPr algn="ctr">
              <a:defRPr sz="20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56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46">
        <p:fade/>
      </p:transition>
    </mc:Choice>
    <mc:Fallback xmlns="">
      <p:transition spd="med" advTm="19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800"/>
                            </p:stCondLst>
                            <p:childTnLst>
                              <p:par>
                                <p:cTn id="48" presetID="2" presetClass="entr" presetSubtype="1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8" grpId="0" animBg="1"/>
      <p:bldP spid="24" grpId="0" animBg="1"/>
      <p:bldP spid="7" grpId="0" animBg="1"/>
      <p:bldP spid="21" grpId="0" animBg="1"/>
      <p:bldP spid="5" grpId="0"/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1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10" name="表プレースホルダー 9"/>
          <p:cNvSpPr>
            <a:spLocks noGrp="1"/>
          </p:cNvSpPr>
          <p:nvPr>
            <p:ph type="tbl" sz="quarter" idx="13" hasCustomPrompt="1"/>
          </p:nvPr>
        </p:nvSpPr>
        <p:spPr>
          <a:xfrm>
            <a:off x="1509713" y="2479204"/>
            <a:ext cx="4537075" cy="47529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26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1417704" y="7338445"/>
            <a:ext cx="4629157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404064" y="7952259"/>
            <a:ext cx="4666436" cy="1583730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8" name="表プレースホルダー 9"/>
          <p:cNvSpPr>
            <a:spLocks noGrp="1"/>
          </p:cNvSpPr>
          <p:nvPr>
            <p:ph type="tbl" sz="quarter" idx="18" hasCustomPrompt="1"/>
          </p:nvPr>
        </p:nvSpPr>
        <p:spPr>
          <a:xfrm>
            <a:off x="6875462" y="2479204"/>
            <a:ext cx="4537075" cy="47529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29" name="テキスト プレースホルダー 22"/>
          <p:cNvSpPr>
            <a:spLocks noGrp="1"/>
          </p:cNvSpPr>
          <p:nvPr>
            <p:ph type="body" sz="quarter" idx="19" hasCustomPrompt="1"/>
          </p:nvPr>
        </p:nvSpPr>
        <p:spPr>
          <a:xfrm>
            <a:off x="6783453" y="7338445"/>
            <a:ext cx="4629157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6769813" y="7952259"/>
            <a:ext cx="4666436" cy="1583730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1" name="表プレースホルダー 9"/>
          <p:cNvSpPr>
            <a:spLocks noGrp="1"/>
          </p:cNvSpPr>
          <p:nvPr>
            <p:ph type="tbl" sz="quarter" idx="21" hasCustomPrompt="1"/>
          </p:nvPr>
        </p:nvSpPr>
        <p:spPr>
          <a:xfrm>
            <a:off x="12287275" y="2479204"/>
            <a:ext cx="4537075" cy="47529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2" name="テキスト プレースホルダー 22"/>
          <p:cNvSpPr>
            <a:spLocks noGrp="1"/>
          </p:cNvSpPr>
          <p:nvPr>
            <p:ph type="body" sz="quarter" idx="22" hasCustomPrompt="1"/>
          </p:nvPr>
        </p:nvSpPr>
        <p:spPr>
          <a:xfrm>
            <a:off x="12195266" y="7338445"/>
            <a:ext cx="4629157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181626" y="7952259"/>
            <a:ext cx="4666436" cy="1583730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4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46">
        <p:fade/>
      </p:transition>
    </mc:Choice>
    <mc:Fallback xmlns="">
      <p:transition spd="med" advTm="19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75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0" grpId="0" animBg="1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- 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対角する 2 つの角を切り取った四角形 8"/>
          <p:cNvSpPr/>
          <p:nvPr userDrawn="1"/>
        </p:nvSpPr>
        <p:spPr>
          <a:xfrm rot="120000">
            <a:off x="1731029" y="779087"/>
            <a:ext cx="7096318" cy="8643361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対角する 2 つの角を切り取った四角形 9"/>
          <p:cNvSpPr/>
          <p:nvPr userDrawn="1"/>
        </p:nvSpPr>
        <p:spPr>
          <a:xfrm rot="21233286">
            <a:off x="798193" y="1050071"/>
            <a:ext cx="7096318" cy="8643361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図プレースホルダー 6"/>
          <p:cNvSpPr>
            <a:spLocks noGrp="1"/>
          </p:cNvSpPr>
          <p:nvPr>
            <p:ph type="pic" sz="quarter" idx="15" hasCustomPrompt="1"/>
          </p:nvPr>
        </p:nvSpPr>
        <p:spPr>
          <a:xfrm rot="21423148">
            <a:off x="1245653" y="824274"/>
            <a:ext cx="7096115" cy="8498662"/>
          </a:xfrm>
          <a:prstGeom prst="snip2DiagRect">
            <a:avLst/>
          </a:prstGeom>
          <a:solidFill>
            <a:schemeClr val="bg1"/>
          </a:solidFill>
          <a:effectLst/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9144000" y="1615108"/>
            <a:ext cx="8136110" cy="7488832"/>
          </a:xfrm>
        </p:spPr>
        <p:txBody>
          <a:bodyPr anchor="ctr">
            <a:noAutofit/>
          </a:bodyPr>
          <a:lstStyle>
            <a:lvl1pPr algn="l">
              <a:lnSpc>
                <a:spcPts val="12000"/>
              </a:lnSpc>
              <a:defRPr sz="15000" baseline="0"/>
            </a:lvl1pPr>
          </a:lstStyle>
          <a:p>
            <a:r>
              <a:rPr lang="en-US" altLang="ja-JP" dirty="0" smtClean="0"/>
              <a:t>TEXT</a:t>
            </a:r>
            <a:br>
              <a:rPr lang="en-US" altLang="ja-JP" dirty="0" smtClean="0"/>
            </a:br>
            <a:r>
              <a:rPr lang="en-US" altLang="ja-JP" dirty="0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5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46">
        <p:fade/>
      </p:transition>
    </mc:Choice>
    <mc:Fallback xmlns="">
      <p:transition spd="med" advTm="19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3" decel="78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- Su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対角する 2 つの角を切り取った四角形 6"/>
          <p:cNvSpPr/>
          <p:nvPr userDrawn="1"/>
        </p:nvSpPr>
        <p:spPr>
          <a:xfrm rot="21041973">
            <a:off x="8555980" y="3880869"/>
            <a:ext cx="648072" cy="648072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574254" y="4279404"/>
            <a:ext cx="8136110" cy="2232248"/>
          </a:xfrm>
        </p:spPr>
        <p:txBody>
          <a:bodyPr anchor="ctr">
            <a:noAutofit/>
          </a:bodyPr>
          <a:lstStyle>
            <a:lvl1pPr algn="r">
              <a:lnSpc>
                <a:spcPts val="12000"/>
              </a:lnSpc>
              <a:defRPr sz="15000" baseline="0"/>
            </a:lvl1pPr>
          </a:lstStyle>
          <a:p>
            <a:r>
              <a:rPr lang="en-US" altLang="ja-JP" dirty="0" smtClean="0"/>
              <a:t>WORD HERE</a:t>
            </a:r>
            <a:endParaRPr lang="en-US" dirty="0"/>
          </a:p>
        </p:txBody>
      </p:sp>
      <p:sp>
        <p:nvSpPr>
          <p:cNvPr id="2" name="対角する 2 つの角を切り取った四角形 1"/>
          <p:cNvSpPr/>
          <p:nvPr userDrawn="1"/>
        </p:nvSpPr>
        <p:spPr>
          <a:xfrm rot="20332808">
            <a:off x="8449168" y="3798331"/>
            <a:ext cx="648072" cy="648072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8880016" y="4351412"/>
            <a:ext cx="8250940" cy="1512168"/>
          </a:xfrm>
        </p:spPr>
        <p:txBody>
          <a:bodyPr anchor="ctr">
            <a:noAutofit/>
          </a:bodyPr>
          <a:lstStyle>
            <a:lvl1pPr marL="0" indent="0" algn="l">
              <a:lnSpc>
                <a:spcPts val="3000"/>
              </a:lnSpc>
              <a:buNone/>
              <a:defRPr sz="2400" i="0" baseline="0">
                <a:solidFill>
                  <a:srgbClr val="525252"/>
                </a:solidFill>
                <a:latin typeface="+mn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37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46">
        <p:fade/>
      </p:transition>
    </mc:Choice>
    <mc:Fallback xmlns="">
      <p:transition spd="med" advTm="19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78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10"/>
                            </p:stCondLst>
                            <p:childTnLst>
                              <p:par>
                                <p:cTn id="10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10"/>
                            </p:stCondLst>
                            <p:childTnLst>
                              <p:par>
                                <p:cTn id="19" presetID="2" presetClass="entr" presetSubtype="2" decel="6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2" grpId="0" animBg="1"/>
      <p:bldP spid="8" grpId="0" build="p">
        <p:tmplLst>
          <p:tmpl lvl="1">
            <p:tnLst>
              <p:par>
                <p:cTn presetID="2" presetClass="entr" presetSubtype="2" decel="64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n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302446" y="5719564"/>
            <a:ext cx="13681520" cy="1584176"/>
          </a:xfrm>
        </p:spPr>
        <p:txBody>
          <a:bodyPr>
            <a:noAutofit/>
          </a:bodyPr>
          <a:lstStyle>
            <a:lvl1pPr marL="0" indent="0" algn="ctr">
              <a:lnSpc>
                <a:spcPts val="3000"/>
              </a:lnSpc>
              <a:buNone/>
              <a:defRPr sz="3600" i="0" baseline="0">
                <a:solidFill>
                  <a:schemeClr val="accent1"/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-22244906" y="407674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正方形/長方形 21"/>
          <p:cNvSpPr/>
          <p:nvPr userDrawn="1"/>
        </p:nvSpPr>
        <p:spPr>
          <a:xfrm rot="18000000">
            <a:off x="-20596954" y="3917992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645" y="4947478"/>
            <a:ext cx="12313369" cy="85688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30" y="4475196"/>
            <a:ext cx="11019680" cy="136815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955656" y="4207396"/>
            <a:ext cx="12380238" cy="1401766"/>
          </a:xfrm>
        </p:spPr>
        <p:txBody>
          <a:bodyPr anchor="b">
            <a:noAutofit/>
          </a:bodyPr>
          <a:lstStyle>
            <a:lvl1pPr algn="ctr">
              <a:lnSpc>
                <a:spcPts val="9000"/>
              </a:lnSpc>
              <a:defRPr sz="9600"/>
            </a:lvl1pPr>
          </a:lstStyle>
          <a:p>
            <a:r>
              <a:rPr lang="en-US" altLang="ja-JP" dirty="0" smtClean="0"/>
              <a:t>Presentation Title Here</a:t>
            </a:r>
            <a:endParaRPr 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559156" y="8527876"/>
            <a:ext cx="13136778" cy="1381808"/>
          </a:xfrm>
        </p:spPr>
        <p:txBody>
          <a:bodyPr anchor="b">
            <a:normAutofit/>
          </a:bodyPr>
          <a:lstStyle>
            <a:lvl1pPr algn="ctr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3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46">
        <p:fade/>
      </p:transition>
    </mc:Choice>
    <mc:Fallback xmlns="">
      <p:transition spd="med" advTm="19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46">
        <p:fade/>
      </p:transition>
    </mc:Choice>
    <mc:Fallback xmlns="">
      <p:transition spd="med" advTm="1946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5" name="テキスト プレースホルダー 3"/>
          <p:cNvSpPr>
            <a:spLocks noGrp="1"/>
          </p:cNvSpPr>
          <p:nvPr>
            <p:ph type="body" sz="quarter" idx="12" hasCustomPrompt="1"/>
          </p:nvPr>
        </p:nvSpPr>
        <p:spPr>
          <a:xfrm rot="21420572">
            <a:off x="933848" y="7951862"/>
            <a:ext cx="9144570" cy="1440209"/>
          </a:xfrm>
          <a:prstGeom prst="snip2DiagRect">
            <a:avLst/>
          </a:prstGeom>
          <a:solidFill>
            <a:schemeClr val="accent2">
              <a:alpha val="40000"/>
            </a:schemeClr>
          </a:solidFill>
        </p:spPr>
        <p:txBody>
          <a:bodyPr anchor="ctr">
            <a:noAutofit/>
          </a:bodyPr>
          <a:lstStyle>
            <a:lvl1pPr>
              <a:defRPr sz="8000" baseline="0">
                <a:latin typeface="+mj-lt"/>
              </a:defRPr>
            </a:lvl1pPr>
          </a:lstStyle>
          <a:p>
            <a:pPr lvl="0"/>
            <a:r>
              <a:rPr lang="en-US" altLang="ja-JP" dirty="0" smtClean="0"/>
              <a:t> </a:t>
            </a:r>
            <a:endParaRPr lang="ja-JP" altLang="en-US" dirty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 hasCustomPrompt="1"/>
          </p:nvPr>
        </p:nvSpPr>
        <p:spPr>
          <a:xfrm>
            <a:off x="646262" y="7807796"/>
            <a:ext cx="9144570" cy="1440209"/>
          </a:xfrm>
          <a:prstGeom prst="snip2DiagRect">
            <a:avLst/>
          </a:prstGeom>
          <a:solidFill>
            <a:schemeClr val="accent1">
              <a:alpha val="40000"/>
            </a:schemeClr>
          </a:solidFill>
        </p:spPr>
        <p:txBody>
          <a:bodyPr anchor="ctr">
            <a:noAutofit/>
          </a:bodyPr>
          <a:lstStyle>
            <a:lvl1pPr algn="l">
              <a:defRPr sz="8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304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46">
        <p:fade/>
      </p:transition>
    </mc:Choice>
    <mc:Fallback xmlns="">
      <p:transition spd="med" advTm="19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p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ge Image - Huge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Add Image</a:t>
            </a:r>
            <a:endParaRPr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 hasCustomPrompt="1"/>
          </p:nvPr>
        </p:nvSpPr>
        <p:spPr>
          <a:xfrm>
            <a:off x="-571" y="5791572"/>
            <a:ext cx="18286983" cy="2736303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 </a:t>
            </a:r>
            <a:endParaRPr lang="ja-JP" altLang="en-US" dirty="0" smtClean="0"/>
          </a:p>
        </p:txBody>
      </p:sp>
      <p:sp>
        <p:nvSpPr>
          <p:cNvPr id="6" name="タイトル 1"/>
          <p:cNvSpPr>
            <a:spLocks noGrp="1"/>
          </p:cNvSpPr>
          <p:nvPr>
            <p:ph type="ctrTitle" hasCustomPrompt="1"/>
          </p:nvPr>
        </p:nvSpPr>
        <p:spPr>
          <a:xfrm>
            <a:off x="502246" y="6151612"/>
            <a:ext cx="17209912" cy="1872208"/>
          </a:xfrm>
        </p:spPr>
        <p:txBody>
          <a:bodyPr anchor="b">
            <a:noAutofit/>
          </a:bodyPr>
          <a:lstStyle>
            <a:lvl1pPr algn="ctr">
              <a:lnSpc>
                <a:spcPts val="12000"/>
              </a:lnSpc>
              <a:defRPr sz="15000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502246" y="7735788"/>
            <a:ext cx="17209912" cy="648072"/>
          </a:xfrm>
        </p:spPr>
        <p:txBody>
          <a:bodyPr anchor="ctr">
            <a:noAutofit/>
          </a:bodyPr>
          <a:lstStyle>
            <a:lvl1pPr marL="0" indent="0" algn="ctr">
              <a:lnSpc>
                <a:spcPts val="3000"/>
              </a:lnSpc>
              <a:buNone/>
              <a:defRPr sz="4000" i="0" baseline="0">
                <a:solidFill>
                  <a:schemeClr val="bg1"/>
                </a:solidFill>
                <a:effectLst/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46">
        <p:fade/>
      </p:transition>
    </mc:Choice>
    <mc:Fallback xmlns="">
      <p:transition spd="med" advTm="19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9" decel="78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64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7" grpId="0" build="p">
        <p:tmplLst>
          <p:tmpl lvl="1">
            <p:tnLst>
              <p:par>
                <p:cTn presetID="2" presetClass="entr" presetSubtype="2" decel="64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21" Type="http://schemas.openxmlformats.org/officeDocument/2006/relationships/slideLayout" Target="../slideLayouts/slideLayout31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5" Type="http://schemas.openxmlformats.org/officeDocument/2006/relationships/slideLayout" Target="../slideLayouts/slideLayout35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2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slideLayout" Target="../slideLayouts/slideLayout3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1" y="267943"/>
            <a:ext cx="16457772" cy="987125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lang="en-US" altLang="ja-JP" dirty="0" smtClean="0"/>
              <a:t>Master Title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615108"/>
            <a:ext cx="16457772" cy="777686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 smtClean="0"/>
              <a:t>Master Text Here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533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91" r:id="rId3"/>
    <p:sldLayoutId id="2147483694" r:id="rId4"/>
    <p:sldLayoutId id="2147483712" r:id="rId5"/>
    <p:sldLayoutId id="2147483720" r:id="rId6"/>
    <p:sldLayoutId id="2147483698" r:id="rId7"/>
    <p:sldLayoutId id="2147483701" r:id="rId8"/>
    <p:sldLayoutId id="2147483719" r:id="rId9"/>
    <p:sldLayoutId id="2147483723" r:id="rId10"/>
  </p:sldLayoutIdLst>
  <mc:AlternateContent xmlns:mc="http://schemas.openxmlformats.org/markup-compatibility/2006" xmlns:p14="http://schemas.microsoft.com/office/powerpoint/2010/main">
    <mc:Choice Requires="p14">
      <p:transition spd="med" p14:dur="700" advTm="1946">
        <p:fade/>
      </p:transition>
    </mc:Choice>
    <mc:Fallback xmlns="">
      <p:transition spd="med" advTm="1946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defTabSz="1632753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Tx/>
        <a:buNone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82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1" y="267943"/>
            <a:ext cx="16457772" cy="987125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lang="en-US" dirty="0" smtClean="0"/>
              <a:t>Master Title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615108"/>
            <a:ext cx="16457772" cy="777686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 smtClean="0"/>
              <a:t>Master Text</a:t>
            </a:r>
            <a:endParaRPr lang="ja-JP" altLang="en-US" dirty="0" smtClean="0"/>
          </a:p>
        </p:txBody>
      </p:sp>
      <p:sp>
        <p:nvSpPr>
          <p:cNvPr id="15" name="フッター プレースホルダー 3"/>
          <p:cNvSpPr txBox="1">
            <a:spLocks/>
          </p:cNvSpPr>
          <p:nvPr userDrawn="1"/>
        </p:nvSpPr>
        <p:spPr>
          <a:xfrm>
            <a:off x="934295" y="9607996"/>
            <a:ext cx="16417823" cy="5476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632753" rtl="0" eaLnBrk="1" latinLnBrk="0" hangingPunct="1">
              <a:defRPr sz="3200" kern="1200">
                <a:solidFill>
                  <a:schemeClr val="tx1"/>
                </a:solidFill>
                <a:latin typeface="Aleo-LightItalic" pitchFamily="34" charset="0"/>
                <a:ea typeface="+mn-ea"/>
                <a:cs typeface="+mn-cs"/>
              </a:defRPr>
            </a:lvl1pPr>
            <a:lvl2pPr marL="816376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53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29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505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882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258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634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1011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The Power of PowerPoint - thepopp.com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2" name="対角する 2 つの角を切り取った四角形 11"/>
          <p:cNvSpPr/>
          <p:nvPr userDrawn="1"/>
        </p:nvSpPr>
        <p:spPr>
          <a:xfrm rot="21054230">
            <a:off x="17745188" y="9711705"/>
            <a:ext cx="1443653" cy="1443653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対角する 2 つの角を切り取った四角形 12"/>
          <p:cNvSpPr/>
          <p:nvPr userDrawn="1"/>
        </p:nvSpPr>
        <p:spPr>
          <a:xfrm rot="21226749">
            <a:off x="-791938" y="9746559"/>
            <a:ext cx="1443653" cy="1443653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対角する 2 つの角を切り取った四角形 13"/>
          <p:cNvSpPr/>
          <p:nvPr userDrawn="1"/>
        </p:nvSpPr>
        <p:spPr>
          <a:xfrm rot="21054230">
            <a:off x="-976892" y="-872143"/>
            <a:ext cx="1443653" cy="1443653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対角する 2 つの角を切り取った四角形 15"/>
          <p:cNvSpPr/>
          <p:nvPr userDrawn="1"/>
        </p:nvSpPr>
        <p:spPr>
          <a:xfrm rot="21226749">
            <a:off x="17714118" y="-926639"/>
            <a:ext cx="1443653" cy="1443653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2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95" r:id="rId2"/>
    <p:sldLayoutId id="2147483714" r:id="rId3"/>
    <p:sldLayoutId id="2147483716" r:id="rId4"/>
    <p:sldLayoutId id="2147483707" r:id="rId5"/>
    <p:sldLayoutId id="2147483685" r:id="rId6"/>
    <p:sldLayoutId id="2147483696" r:id="rId7"/>
    <p:sldLayoutId id="2147483699" r:id="rId8"/>
    <p:sldLayoutId id="2147483722" r:id="rId9"/>
    <p:sldLayoutId id="2147483710" r:id="rId10"/>
    <p:sldLayoutId id="2147483702" r:id="rId11"/>
    <p:sldLayoutId id="2147483700" r:id="rId12"/>
    <p:sldLayoutId id="2147483704" r:id="rId13"/>
    <p:sldLayoutId id="2147483686" r:id="rId14"/>
    <p:sldLayoutId id="2147483687" r:id="rId15"/>
    <p:sldLayoutId id="2147483689" r:id="rId16"/>
    <p:sldLayoutId id="2147483690" r:id="rId17"/>
    <p:sldLayoutId id="2147483713" r:id="rId18"/>
    <p:sldLayoutId id="2147483705" r:id="rId19"/>
    <p:sldLayoutId id="2147483708" r:id="rId20"/>
    <p:sldLayoutId id="2147483709" r:id="rId21"/>
    <p:sldLayoutId id="2147483711" r:id="rId22"/>
    <p:sldLayoutId id="2147483693" r:id="rId23"/>
    <p:sldLayoutId id="2147483697" r:id="rId24"/>
    <p:sldLayoutId id="2147483715" r:id="rId25"/>
  </p:sldLayoutIdLst>
  <mc:AlternateContent xmlns:mc="http://schemas.openxmlformats.org/markup-compatibility/2006" xmlns:p14="http://schemas.microsoft.com/office/powerpoint/2010/main">
    <mc:Choice Requires="p14">
      <p:transition spd="med" p14:dur="700" advTm="1946">
        <p:fade/>
      </p:transition>
    </mc:Choice>
    <mc:Fallback xmlns="">
      <p:transition spd="med" advTm="19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 animBg="1"/>
      <p:bldP spid="13" grpId="0" animBg="1"/>
      <p:bldP spid="14" grpId="0" animBg="1"/>
      <p:bldP spid="16" grpId="0" animBg="1"/>
    </p:bldLst>
  </p:timing>
  <p:hf hdr="0" dt="0"/>
  <p:txStyles>
    <p:titleStyle>
      <a:lvl1pPr algn="ctr" defTabSz="1632753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Tx/>
        <a:buNone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82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tif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3.t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3.tif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Relationship Id="rId5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tif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反</a:t>
            </a:r>
            <a:r>
              <a:rPr lang="zh-TW" altLang="en-US" dirty="0" smtClean="0">
                <a:solidFill>
                  <a:schemeClr val="accent1"/>
                </a:solidFill>
              </a:rPr>
              <a:t>洗錢</a:t>
            </a:r>
            <a:r>
              <a:rPr lang="zh-TW" altLang="en-US" dirty="0" smtClean="0"/>
              <a:t>小</a:t>
            </a:r>
            <a:r>
              <a:rPr lang="zh-TW" altLang="en-US" dirty="0"/>
              <a:t>博士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透過開放資料建立洗錢防制查詢系統</a:t>
            </a:r>
          </a:p>
          <a:p>
            <a:r>
              <a:rPr lang="zh-TW" altLang="en-US" dirty="0" smtClean="0"/>
              <a:t>第十一組 金融科技期末專題報告</a:t>
            </a:r>
            <a:endParaRPr lang="en-US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07" t="4551" r="22789" b="24465"/>
          <a:stretch/>
        </p:blipFill>
        <p:spPr>
          <a:xfrm>
            <a:off x="7919070" y="1543100"/>
            <a:ext cx="3005872" cy="3168352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2532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E180D4A7-C9FB-4DFB-919C-405C955672EB}">
      <p14:showEvtLst xmlns:p14="http://schemas.microsoft.com/office/powerpoint/2010/main">
        <p14:playEvt time="765" objId="11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1582366" y="3991372"/>
            <a:ext cx="5139553" cy="8393472"/>
            <a:chOff x="1582366" y="3991372"/>
            <a:chExt cx="5139553" cy="8393472"/>
          </a:xfrm>
        </p:grpSpPr>
        <p:grpSp>
          <p:nvGrpSpPr>
            <p:cNvPr id="22" name="群組 21"/>
            <p:cNvGrpSpPr/>
            <p:nvPr/>
          </p:nvGrpSpPr>
          <p:grpSpPr>
            <a:xfrm>
              <a:off x="1582366" y="3991372"/>
              <a:ext cx="5128279" cy="6624737"/>
              <a:chOff x="1582366" y="3991372"/>
              <a:chExt cx="5128279" cy="6624737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1751435" y="3991372"/>
                <a:ext cx="4959210" cy="6624737"/>
                <a:chOff x="1751435" y="6943699"/>
                <a:chExt cx="4959210" cy="6624737"/>
              </a:xfrm>
            </p:grpSpPr>
            <p:pic>
              <p:nvPicPr>
                <p:cNvPr id="20" name="圖片 1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6116" b="15178"/>
                <a:stretch/>
              </p:blipFill>
              <p:spPr>
                <a:xfrm>
                  <a:off x="1751435" y="6943699"/>
                  <a:ext cx="4918445" cy="3600401"/>
                </a:xfrm>
                <a:prstGeom prst="rect">
                  <a:avLst/>
                </a:prstGeom>
              </p:spPr>
            </p:pic>
            <p:pic>
              <p:nvPicPr>
                <p:cNvPr id="21" name="圖片 20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2700" b="35521"/>
                <a:stretch/>
              </p:blipFill>
              <p:spPr>
                <a:xfrm>
                  <a:off x="1774126" y="9901928"/>
                  <a:ext cx="4936519" cy="3666508"/>
                </a:xfrm>
                <a:prstGeom prst="rect">
                  <a:avLst/>
                </a:prstGeom>
              </p:spPr>
            </p:pic>
          </p:grpSp>
          <p:grpSp>
            <p:nvGrpSpPr>
              <p:cNvPr id="15" name="群組 14"/>
              <p:cNvGrpSpPr/>
              <p:nvPr/>
            </p:nvGrpSpPr>
            <p:grpSpPr>
              <a:xfrm>
                <a:off x="1582366" y="4495429"/>
                <a:ext cx="4964252" cy="2358344"/>
                <a:chOff x="2882906" y="4495429"/>
                <a:chExt cx="4964252" cy="2358344"/>
              </a:xfrm>
            </p:grpSpPr>
            <p:pic>
              <p:nvPicPr>
                <p:cNvPr id="11" name="圖片 10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6151" b="21650"/>
                <a:stretch/>
              </p:blipFill>
              <p:spPr>
                <a:xfrm>
                  <a:off x="3876411" y="4538158"/>
                  <a:ext cx="3970747" cy="2273000"/>
                </a:xfrm>
                <a:prstGeom prst="rect">
                  <a:avLst/>
                </a:prstGeom>
              </p:spPr>
            </p:pic>
            <p:pic>
              <p:nvPicPr>
                <p:cNvPr id="13" name="圖片 12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087" t="45499" r="18795" b="20902"/>
                <a:stretch/>
              </p:blipFill>
              <p:spPr>
                <a:xfrm>
                  <a:off x="2882906" y="4495429"/>
                  <a:ext cx="2452518" cy="2358344"/>
                </a:xfrm>
                <a:prstGeom prst="rect">
                  <a:avLst/>
                </a:prstGeom>
              </p:spPr>
            </p:pic>
          </p:grpSp>
        </p:grpSp>
        <p:pic>
          <p:nvPicPr>
            <p:cNvPr id="2" name="圖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801" b="15899"/>
            <a:stretch/>
          </p:blipFill>
          <p:spPr>
            <a:xfrm>
              <a:off x="1769860" y="10597726"/>
              <a:ext cx="4952059" cy="1787118"/>
            </a:xfrm>
            <a:prstGeom prst="rect">
              <a:avLst/>
            </a:prstGeom>
          </p:spPr>
        </p:pic>
      </p:grp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互動式</a:t>
            </a:r>
            <a:r>
              <a:rPr lang="zh-TW" altLang="en-US" dirty="0" smtClean="0">
                <a:solidFill>
                  <a:srgbClr val="02B8AD"/>
                </a:solidFill>
              </a:rPr>
              <a:t>查詢</a:t>
            </a:r>
            <a:endParaRPr lang="zh-TW" altLang="en-US" dirty="0">
              <a:solidFill>
                <a:srgbClr val="02B8AD"/>
              </a:solidFill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7" name="圓角矩形圖說文字 7"/>
          <p:cNvSpPr/>
          <p:nvPr/>
        </p:nvSpPr>
        <p:spPr>
          <a:xfrm>
            <a:off x="8927182" y="5503541"/>
            <a:ext cx="8496944" cy="2736304"/>
          </a:xfrm>
          <a:custGeom>
            <a:avLst/>
            <a:gdLst>
              <a:gd name="connsiteX0" fmla="*/ 0 w 8064896"/>
              <a:gd name="connsiteY0" fmla="*/ 504066 h 3024336"/>
              <a:gd name="connsiteX1" fmla="*/ 504066 w 8064896"/>
              <a:gd name="connsiteY1" fmla="*/ 0 h 3024336"/>
              <a:gd name="connsiteX2" fmla="*/ 4704523 w 8064896"/>
              <a:gd name="connsiteY2" fmla="*/ 0 h 3024336"/>
              <a:gd name="connsiteX3" fmla="*/ 4704523 w 8064896"/>
              <a:gd name="connsiteY3" fmla="*/ 0 h 3024336"/>
              <a:gd name="connsiteX4" fmla="*/ 6720747 w 8064896"/>
              <a:gd name="connsiteY4" fmla="*/ 0 h 3024336"/>
              <a:gd name="connsiteX5" fmla="*/ 7560830 w 8064896"/>
              <a:gd name="connsiteY5" fmla="*/ 0 h 3024336"/>
              <a:gd name="connsiteX6" fmla="*/ 8064896 w 8064896"/>
              <a:gd name="connsiteY6" fmla="*/ 504066 h 3024336"/>
              <a:gd name="connsiteX7" fmla="*/ 8064896 w 8064896"/>
              <a:gd name="connsiteY7" fmla="*/ 1764196 h 3024336"/>
              <a:gd name="connsiteX8" fmla="*/ 8064896 w 8064896"/>
              <a:gd name="connsiteY8" fmla="*/ 1764196 h 3024336"/>
              <a:gd name="connsiteX9" fmla="*/ 8064896 w 8064896"/>
              <a:gd name="connsiteY9" fmla="*/ 2520280 h 3024336"/>
              <a:gd name="connsiteX10" fmla="*/ 8064896 w 8064896"/>
              <a:gd name="connsiteY10" fmla="*/ 2520270 h 3024336"/>
              <a:gd name="connsiteX11" fmla="*/ 7560830 w 8064896"/>
              <a:gd name="connsiteY11" fmla="*/ 3024336 h 3024336"/>
              <a:gd name="connsiteX12" fmla="*/ 6720747 w 8064896"/>
              <a:gd name="connsiteY12" fmla="*/ 3024336 h 3024336"/>
              <a:gd name="connsiteX13" fmla="*/ 4586345 w 8064896"/>
              <a:gd name="connsiteY13" fmla="*/ 3693319 h 3024336"/>
              <a:gd name="connsiteX14" fmla="*/ 4704523 w 8064896"/>
              <a:gd name="connsiteY14" fmla="*/ 3024336 h 3024336"/>
              <a:gd name="connsiteX15" fmla="*/ 504066 w 8064896"/>
              <a:gd name="connsiteY15" fmla="*/ 3024336 h 3024336"/>
              <a:gd name="connsiteX16" fmla="*/ 0 w 8064896"/>
              <a:gd name="connsiteY16" fmla="*/ 2520270 h 3024336"/>
              <a:gd name="connsiteX17" fmla="*/ 0 w 8064896"/>
              <a:gd name="connsiteY17" fmla="*/ 2520280 h 3024336"/>
              <a:gd name="connsiteX18" fmla="*/ 0 w 8064896"/>
              <a:gd name="connsiteY18" fmla="*/ 1764196 h 3024336"/>
              <a:gd name="connsiteX19" fmla="*/ 0 w 8064896"/>
              <a:gd name="connsiteY19" fmla="*/ 1764196 h 3024336"/>
              <a:gd name="connsiteX20" fmla="*/ 0 w 8064896"/>
              <a:gd name="connsiteY20" fmla="*/ 504066 h 3024336"/>
              <a:gd name="connsiteX0" fmla="*/ 0 w 8064896"/>
              <a:gd name="connsiteY0" fmla="*/ 504066 h 3693319"/>
              <a:gd name="connsiteX1" fmla="*/ 504066 w 8064896"/>
              <a:gd name="connsiteY1" fmla="*/ 0 h 3693319"/>
              <a:gd name="connsiteX2" fmla="*/ 4704523 w 8064896"/>
              <a:gd name="connsiteY2" fmla="*/ 0 h 3693319"/>
              <a:gd name="connsiteX3" fmla="*/ 4704523 w 8064896"/>
              <a:gd name="connsiteY3" fmla="*/ 0 h 3693319"/>
              <a:gd name="connsiteX4" fmla="*/ 6720747 w 8064896"/>
              <a:gd name="connsiteY4" fmla="*/ 0 h 3693319"/>
              <a:gd name="connsiteX5" fmla="*/ 7560830 w 8064896"/>
              <a:gd name="connsiteY5" fmla="*/ 0 h 3693319"/>
              <a:gd name="connsiteX6" fmla="*/ 8064896 w 8064896"/>
              <a:gd name="connsiteY6" fmla="*/ 504066 h 3693319"/>
              <a:gd name="connsiteX7" fmla="*/ 8064896 w 8064896"/>
              <a:gd name="connsiteY7" fmla="*/ 1764196 h 3693319"/>
              <a:gd name="connsiteX8" fmla="*/ 8064896 w 8064896"/>
              <a:gd name="connsiteY8" fmla="*/ 1764196 h 3693319"/>
              <a:gd name="connsiteX9" fmla="*/ 8064896 w 8064896"/>
              <a:gd name="connsiteY9" fmla="*/ 2520280 h 3693319"/>
              <a:gd name="connsiteX10" fmla="*/ 8064896 w 8064896"/>
              <a:gd name="connsiteY10" fmla="*/ 2520270 h 3693319"/>
              <a:gd name="connsiteX11" fmla="*/ 7560830 w 8064896"/>
              <a:gd name="connsiteY11" fmla="*/ 3024336 h 3693319"/>
              <a:gd name="connsiteX12" fmla="*/ 6720747 w 8064896"/>
              <a:gd name="connsiteY12" fmla="*/ 3024336 h 3693319"/>
              <a:gd name="connsiteX13" fmla="*/ 4586345 w 8064896"/>
              <a:gd name="connsiteY13" fmla="*/ 3693319 h 3693319"/>
              <a:gd name="connsiteX14" fmla="*/ 1420995 w 8064896"/>
              <a:gd name="connsiteY14" fmla="*/ 3055509 h 3693319"/>
              <a:gd name="connsiteX15" fmla="*/ 504066 w 8064896"/>
              <a:gd name="connsiteY15" fmla="*/ 3024336 h 3693319"/>
              <a:gd name="connsiteX16" fmla="*/ 0 w 8064896"/>
              <a:gd name="connsiteY16" fmla="*/ 2520270 h 3693319"/>
              <a:gd name="connsiteX17" fmla="*/ 0 w 8064896"/>
              <a:gd name="connsiteY17" fmla="*/ 2520280 h 3693319"/>
              <a:gd name="connsiteX18" fmla="*/ 0 w 8064896"/>
              <a:gd name="connsiteY18" fmla="*/ 1764196 h 3693319"/>
              <a:gd name="connsiteX19" fmla="*/ 0 w 8064896"/>
              <a:gd name="connsiteY19" fmla="*/ 1764196 h 3693319"/>
              <a:gd name="connsiteX20" fmla="*/ 0 w 8064896"/>
              <a:gd name="connsiteY20" fmla="*/ 504066 h 3693319"/>
              <a:gd name="connsiteX0" fmla="*/ 0 w 8064896"/>
              <a:gd name="connsiteY0" fmla="*/ 504066 h 3693319"/>
              <a:gd name="connsiteX1" fmla="*/ 504066 w 8064896"/>
              <a:gd name="connsiteY1" fmla="*/ 0 h 3693319"/>
              <a:gd name="connsiteX2" fmla="*/ 4704523 w 8064896"/>
              <a:gd name="connsiteY2" fmla="*/ 0 h 3693319"/>
              <a:gd name="connsiteX3" fmla="*/ 4704523 w 8064896"/>
              <a:gd name="connsiteY3" fmla="*/ 0 h 3693319"/>
              <a:gd name="connsiteX4" fmla="*/ 6720747 w 8064896"/>
              <a:gd name="connsiteY4" fmla="*/ 0 h 3693319"/>
              <a:gd name="connsiteX5" fmla="*/ 7560830 w 8064896"/>
              <a:gd name="connsiteY5" fmla="*/ 0 h 3693319"/>
              <a:gd name="connsiteX6" fmla="*/ 8064896 w 8064896"/>
              <a:gd name="connsiteY6" fmla="*/ 504066 h 3693319"/>
              <a:gd name="connsiteX7" fmla="*/ 8064896 w 8064896"/>
              <a:gd name="connsiteY7" fmla="*/ 1764196 h 3693319"/>
              <a:gd name="connsiteX8" fmla="*/ 8064896 w 8064896"/>
              <a:gd name="connsiteY8" fmla="*/ 1764196 h 3693319"/>
              <a:gd name="connsiteX9" fmla="*/ 8064896 w 8064896"/>
              <a:gd name="connsiteY9" fmla="*/ 2520280 h 3693319"/>
              <a:gd name="connsiteX10" fmla="*/ 8064896 w 8064896"/>
              <a:gd name="connsiteY10" fmla="*/ 2520270 h 3693319"/>
              <a:gd name="connsiteX11" fmla="*/ 7560830 w 8064896"/>
              <a:gd name="connsiteY11" fmla="*/ 3024336 h 3693319"/>
              <a:gd name="connsiteX12" fmla="*/ 2637120 w 8064896"/>
              <a:gd name="connsiteY12" fmla="*/ 3024336 h 3693319"/>
              <a:gd name="connsiteX13" fmla="*/ 4586345 w 8064896"/>
              <a:gd name="connsiteY13" fmla="*/ 3693319 h 3693319"/>
              <a:gd name="connsiteX14" fmla="*/ 1420995 w 8064896"/>
              <a:gd name="connsiteY14" fmla="*/ 3055509 h 3693319"/>
              <a:gd name="connsiteX15" fmla="*/ 504066 w 8064896"/>
              <a:gd name="connsiteY15" fmla="*/ 3024336 h 3693319"/>
              <a:gd name="connsiteX16" fmla="*/ 0 w 8064896"/>
              <a:gd name="connsiteY16" fmla="*/ 2520270 h 3693319"/>
              <a:gd name="connsiteX17" fmla="*/ 0 w 8064896"/>
              <a:gd name="connsiteY17" fmla="*/ 2520280 h 3693319"/>
              <a:gd name="connsiteX18" fmla="*/ 0 w 8064896"/>
              <a:gd name="connsiteY18" fmla="*/ 1764196 h 3693319"/>
              <a:gd name="connsiteX19" fmla="*/ 0 w 8064896"/>
              <a:gd name="connsiteY19" fmla="*/ 1764196 h 3693319"/>
              <a:gd name="connsiteX20" fmla="*/ 0 w 8064896"/>
              <a:gd name="connsiteY20" fmla="*/ 504066 h 369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064896" h="3693319">
                <a:moveTo>
                  <a:pt x="0" y="504066"/>
                </a:moveTo>
                <a:cubicBezTo>
                  <a:pt x="0" y="225678"/>
                  <a:pt x="225678" y="0"/>
                  <a:pt x="504066" y="0"/>
                </a:cubicBezTo>
                <a:lnTo>
                  <a:pt x="4704523" y="0"/>
                </a:lnTo>
                <a:lnTo>
                  <a:pt x="4704523" y="0"/>
                </a:lnTo>
                <a:lnTo>
                  <a:pt x="6720747" y="0"/>
                </a:lnTo>
                <a:lnTo>
                  <a:pt x="7560830" y="0"/>
                </a:lnTo>
                <a:cubicBezTo>
                  <a:pt x="7839218" y="0"/>
                  <a:pt x="8064896" y="225678"/>
                  <a:pt x="8064896" y="504066"/>
                </a:cubicBezTo>
                <a:lnTo>
                  <a:pt x="8064896" y="1764196"/>
                </a:lnTo>
                <a:lnTo>
                  <a:pt x="8064896" y="1764196"/>
                </a:lnTo>
                <a:lnTo>
                  <a:pt x="8064896" y="2520280"/>
                </a:lnTo>
                <a:lnTo>
                  <a:pt x="8064896" y="2520270"/>
                </a:lnTo>
                <a:cubicBezTo>
                  <a:pt x="8064896" y="2798658"/>
                  <a:pt x="7839218" y="3024336"/>
                  <a:pt x="7560830" y="3024336"/>
                </a:cubicBezTo>
                <a:lnTo>
                  <a:pt x="2637120" y="3024336"/>
                </a:lnTo>
                <a:lnTo>
                  <a:pt x="4586345" y="3693319"/>
                </a:lnTo>
                <a:lnTo>
                  <a:pt x="1420995" y="3055509"/>
                </a:lnTo>
                <a:cubicBezTo>
                  <a:pt x="20843" y="3055509"/>
                  <a:pt x="1904218" y="3024336"/>
                  <a:pt x="504066" y="3024336"/>
                </a:cubicBezTo>
                <a:cubicBezTo>
                  <a:pt x="225678" y="3024336"/>
                  <a:pt x="0" y="2798658"/>
                  <a:pt x="0" y="2520270"/>
                </a:cubicBezTo>
                <a:lnTo>
                  <a:pt x="0" y="2520280"/>
                </a:lnTo>
                <a:lnTo>
                  <a:pt x="0" y="1764196"/>
                </a:lnTo>
                <a:lnTo>
                  <a:pt x="0" y="1764196"/>
                </a:lnTo>
                <a:lnTo>
                  <a:pt x="0" y="504066"/>
                </a:lnTo>
                <a:close/>
              </a:path>
            </a:pathLst>
          </a:cu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4800" dirty="0" smtClean="0"/>
              <a:t> </a:t>
            </a:r>
            <a:r>
              <a:rPr lang="zh-TW" altLang="en-US" sz="4800" b="1" dirty="0" smtClean="0"/>
              <a:t>請點選篩選條</a:t>
            </a:r>
            <a:r>
              <a:rPr lang="zh-TW" altLang="en-US" sz="4800" b="1" dirty="0"/>
              <a:t>件</a:t>
            </a: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46" t="15855" r="34456" b="36670"/>
          <a:stretch/>
        </p:blipFill>
        <p:spPr>
          <a:xfrm>
            <a:off x="14260913" y="6944745"/>
            <a:ext cx="2005938" cy="2808312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71"/>
          <a:stretch/>
        </p:blipFill>
        <p:spPr>
          <a:xfrm>
            <a:off x="1751434" y="3127277"/>
            <a:ext cx="4918445" cy="1008111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43" b="-1537"/>
          <a:stretch/>
        </p:blipFill>
        <p:spPr>
          <a:xfrm>
            <a:off x="1774126" y="10508097"/>
            <a:ext cx="4918445" cy="151216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660869" y="6248867"/>
            <a:ext cx="2812972" cy="562291"/>
          </a:xfrm>
          <a:prstGeom prst="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Picture 2" descr="https://lh5.googleusercontent.com/SEKLhTpvl_8asXkVB6fU7Y1UfOlBolRu5ve9l1ENcPAejQgFP4XQKcv0jxIldRlclJHVkDEmI5hPUlMb4GBfaDe2EJ7T_ceup3NX2eUSBM4354c8W1Czyd_0NaEAQCodd0dbKwNwFl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75446">
            <a:off x="4741709" y="61779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" y="1111052"/>
            <a:ext cx="7992888" cy="1174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5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6595E-6 -3.33333E-6 L 3.76595E-6 -0.1768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" grpId="0" animBg="1"/>
      <p:bldP spid="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1582366" y="2191172"/>
            <a:ext cx="5139553" cy="8393472"/>
            <a:chOff x="1582366" y="3991372"/>
            <a:chExt cx="5139553" cy="8393472"/>
          </a:xfrm>
        </p:grpSpPr>
        <p:grpSp>
          <p:nvGrpSpPr>
            <p:cNvPr id="22" name="群組 21"/>
            <p:cNvGrpSpPr/>
            <p:nvPr/>
          </p:nvGrpSpPr>
          <p:grpSpPr>
            <a:xfrm>
              <a:off x="1582366" y="3991372"/>
              <a:ext cx="5128279" cy="6624737"/>
              <a:chOff x="1582366" y="3991372"/>
              <a:chExt cx="5128279" cy="6624737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1751435" y="3991372"/>
                <a:ext cx="4959210" cy="6624737"/>
                <a:chOff x="1751435" y="6943699"/>
                <a:chExt cx="4959210" cy="6624737"/>
              </a:xfrm>
            </p:grpSpPr>
            <p:pic>
              <p:nvPicPr>
                <p:cNvPr id="20" name="圖片 1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6116" b="15178"/>
                <a:stretch/>
              </p:blipFill>
              <p:spPr>
                <a:xfrm>
                  <a:off x="1751435" y="6943699"/>
                  <a:ext cx="4918445" cy="3600401"/>
                </a:xfrm>
                <a:prstGeom prst="rect">
                  <a:avLst/>
                </a:prstGeom>
              </p:spPr>
            </p:pic>
            <p:pic>
              <p:nvPicPr>
                <p:cNvPr id="21" name="圖片 20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2700" b="35521"/>
                <a:stretch/>
              </p:blipFill>
              <p:spPr>
                <a:xfrm>
                  <a:off x="1774126" y="9901928"/>
                  <a:ext cx="4936519" cy="3666508"/>
                </a:xfrm>
                <a:prstGeom prst="rect">
                  <a:avLst/>
                </a:prstGeom>
              </p:spPr>
            </p:pic>
          </p:grpSp>
          <p:grpSp>
            <p:nvGrpSpPr>
              <p:cNvPr id="15" name="群組 14"/>
              <p:cNvGrpSpPr/>
              <p:nvPr/>
            </p:nvGrpSpPr>
            <p:grpSpPr>
              <a:xfrm>
                <a:off x="1582366" y="4495429"/>
                <a:ext cx="4964252" cy="2358344"/>
                <a:chOff x="2882906" y="4495429"/>
                <a:chExt cx="4964252" cy="2358344"/>
              </a:xfrm>
            </p:grpSpPr>
            <p:pic>
              <p:nvPicPr>
                <p:cNvPr id="11" name="圖片 10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6151" b="21650"/>
                <a:stretch/>
              </p:blipFill>
              <p:spPr>
                <a:xfrm>
                  <a:off x="3876411" y="4538158"/>
                  <a:ext cx="3970747" cy="2273000"/>
                </a:xfrm>
                <a:prstGeom prst="rect">
                  <a:avLst/>
                </a:prstGeom>
              </p:spPr>
            </p:pic>
            <p:pic>
              <p:nvPicPr>
                <p:cNvPr id="13" name="圖片 12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087" t="45499" r="18795" b="20902"/>
                <a:stretch/>
              </p:blipFill>
              <p:spPr>
                <a:xfrm>
                  <a:off x="2882906" y="4495429"/>
                  <a:ext cx="2452518" cy="2358344"/>
                </a:xfrm>
                <a:prstGeom prst="rect">
                  <a:avLst/>
                </a:prstGeom>
              </p:spPr>
            </p:pic>
          </p:grpSp>
        </p:grpSp>
        <p:pic>
          <p:nvPicPr>
            <p:cNvPr id="2" name="圖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801" b="15899"/>
            <a:stretch/>
          </p:blipFill>
          <p:spPr>
            <a:xfrm>
              <a:off x="1769860" y="10597726"/>
              <a:ext cx="4952059" cy="1787118"/>
            </a:xfrm>
            <a:prstGeom prst="rect">
              <a:avLst/>
            </a:prstGeom>
          </p:spPr>
        </p:pic>
      </p:grp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互動式</a:t>
            </a:r>
            <a:r>
              <a:rPr lang="zh-TW" altLang="en-US" dirty="0" smtClean="0">
                <a:solidFill>
                  <a:srgbClr val="02B8AD"/>
                </a:solidFill>
              </a:rPr>
              <a:t>查詢</a:t>
            </a:r>
            <a:endParaRPr lang="zh-TW" altLang="en-US" dirty="0">
              <a:solidFill>
                <a:srgbClr val="02B8AD"/>
              </a:solidFill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STEP 4</a:t>
            </a:r>
            <a:endParaRPr lang="zh-TW" altLang="en-US" dirty="0"/>
          </a:p>
        </p:txBody>
      </p:sp>
      <p:sp>
        <p:nvSpPr>
          <p:cNvPr id="17" name="圓角矩形圖說文字 7"/>
          <p:cNvSpPr/>
          <p:nvPr/>
        </p:nvSpPr>
        <p:spPr>
          <a:xfrm>
            <a:off x="8927182" y="5503541"/>
            <a:ext cx="8496944" cy="2736304"/>
          </a:xfrm>
          <a:custGeom>
            <a:avLst/>
            <a:gdLst>
              <a:gd name="connsiteX0" fmla="*/ 0 w 8064896"/>
              <a:gd name="connsiteY0" fmla="*/ 504066 h 3024336"/>
              <a:gd name="connsiteX1" fmla="*/ 504066 w 8064896"/>
              <a:gd name="connsiteY1" fmla="*/ 0 h 3024336"/>
              <a:gd name="connsiteX2" fmla="*/ 4704523 w 8064896"/>
              <a:gd name="connsiteY2" fmla="*/ 0 h 3024336"/>
              <a:gd name="connsiteX3" fmla="*/ 4704523 w 8064896"/>
              <a:gd name="connsiteY3" fmla="*/ 0 h 3024336"/>
              <a:gd name="connsiteX4" fmla="*/ 6720747 w 8064896"/>
              <a:gd name="connsiteY4" fmla="*/ 0 h 3024336"/>
              <a:gd name="connsiteX5" fmla="*/ 7560830 w 8064896"/>
              <a:gd name="connsiteY5" fmla="*/ 0 h 3024336"/>
              <a:gd name="connsiteX6" fmla="*/ 8064896 w 8064896"/>
              <a:gd name="connsiteY6" fmla="*/ 504066 h 3024336"/>
              <a:gd name="connsiteX7" fmla="*/ 8064896 w 8064896"/>
              <a:gd name="connsiteY7" fmla="*/ 1764196 h 3024336"/>
              <a:gd name="connsiteX8" fmla="*/ 8064896 w 8064896"/>
              <a:gd name="connsiteY8" fmla="*/ 1764196 h 3024336"/>
              <a:gd name="connsiteX9" fmla="*/ 8064896 w 8064896"/>
              <a:gd name="connsiteY9" fmla="*/ 2520280 h 3024336"/>
              <a:gd name="connsiteX10" fmla="*/ 8064896 w 8064896"/>
              <a:gd name="connsiteY10" fmla="*/ 2520270 h 3024336"/>
              <a:gd name="connsiteX11" fmla="*/ 7560830 w 8064896"/>
              <a:gd name="connsiteY11" fmla="*/ 3024336 h 3024336"/>
              <a:gd name="connsiteX12" fmla="*/ 6720747 w 8064896"/>
              <a:gd name="connsiteY12" fmla="*/ 3024336 h 3024336"/>
              <a:gd name="connsiteX13" fmla="*/ 4586345 w 8064896"/>
              <a:gd name="connsiteY13" fmla="*/ 3693319 h 3024336"/>
              <a:gd name="connsiteX14" fmla="*/ 4704523 w 8064896"/>
              <a:gd name="connsiteY14" fmla="*/ 3024336 h 3024336"/>
              <a:gd name="connsiteX15" fmla="*/ 504066 w 8064896"/>
              <a:gd name="connsiteY15" fmla="*/ 3024336 h 3024336"/>
              <a:gd name="connsiteX16" fmla="*/ 0 w 8064896"/>
              <a:gd name="connsiteY16" fmla="*/ 2520270 h 3024336"/>
              <a:gd name="connsiteX17" fmla="*/ 0 w 8064896"/>
              <a:gd name="connsiteY17" fmla="*/ 2520280 h 3024336"/>
              <a:gd name="connsiteX18" fmla="*/ 0 w 8064896"/>
              <a:gd name="connsiteY18" fmla="*/ 1764196 h 3024336"/>
              <a:gd name="connsiteX19" fmla="*/ 0 w 8064896"/>
              <a:gd name="connsiteY19" fmla="*/ 1764196 h 3024336"/>
              <a:gd name="connsiteX20" fmla="*/ 0 w 8064896"/>
              <a:gd name="connsiteY20" fmla="*/ 504066 h 3024336"/>
              <a:gd name="connsiteX0" fmla="*/ 0 w 8064896"/>
              <a:gd name="connsiteY0" fmla="*/ 504066 h 3693319"/>
              <a:gd name="connsiteX1" fmla="*/ 504066 w 8064896"/>
              <a:gd name="connsiteY1" fmla="*/ 0 h 3693319"/>
              <a:gd name="connsiteX2" fmla="*/ 4704523 w 8064896"/>
              <a:gd name="connsiteY2" fmla="*/ 0 h 3693319"/>
              <a:gd name="connsiteX3" fmla="*/ 4704523 w 8064896"/>
              <a:gd name="connsiteY3" fmla="*/ 0 h 3693319"/>
              <a:gd name="connsiteX4" fmla="*/ 6720747 w 8064896"/>
              <a:gd name="connsiteY4" fmla="*/ 0 h 3693319"/>
              <a:gd name="connsiteX5" fmla="*/ 7560830 w 8064896"/>
              <a:gd name="connsiteY5" fmla="*/ 0 h 3693319"/>
              <a:gd name="connsiteX6" fmla="*/ 8064896 w 8064896"/>
              <a:gd name="connsiteY6" fmla="*/ 504066 h 3693319"/>
              <a:gd name="connsiteX7" fmla="*/ 8064896 w 8064896"/>
              <a:gd name="connsiteY7" fmla="*/ 1764196 h 3693319"/>
              <a:gd name="connsiteX8" fmla="*/ 8064896 w 8064896"/>
              <a:gd name="connsiteY8" fmla="*/ 1764196 h 3693319"/>
              <a:gd name="connsiteX9" fmla="*/ 8064896 w 8064896"/>
              <a:gd name="connsiteY9" fmla="*/ 2520280 h 3693319"/>
              <a:gd name="connsiteX10" fmla="*/ 8064896 w 8064896"/>
              <a:gd name="connsiteY10" fmla="*/ 2520270 h 3693319"/>
              <a:gd name="connsiteX11" fmla="*/ 7560830 w 8064896"/>
              <a:gd name="connsiteY11" fmla="*/ 3024336 h 3693319"/>
              <a:gd name="connsiteX12" fmla="*/ 6720747 w 8064896"/>
              <a:gd name="connsiteY12" fmla="*/ 3024336 h 3693319"/>
              <a:gd name="connsiteX13" fmla="*/ 4586345 w 8064896"/>
              <a:gd name="connsiteY13" fmla="*/ 3693319 h 3693319"/>
              <a:gd name="connsiteX14" fmla="*/ 1420995 w 8064896"/>
              <a:gd name="connsiteY14" fmla="*/ 3055509 h 3693319"/>
              <a:gd name="connsiteX15" fmla="*/ 504066 w 8064896"/>
              <a:gd name="connsiteY15" fmla="*/ 3024336 h 3693319"/>
              <a:gd name="connsiteX16" fmla="*/ 0 w 8064896"/>
              <a:gd name="connsiteY16" fmla="*/ 2520270 h 3693319"/>
              <a:gd name="connsiteX17" fmla="*/ 0 w 8064896"/>
              <a:gd name="connsiteY17" fmla="*/ 2520280 h 3693319"/>
              <a:gd name="connsiteX18" fmla="*/ 0 w 8064896"/>
              <a:gd name="connsiteY18" fmla="*/ 1764196 h 3693319"/>
              <a:gd name="connsiteX19" fmla="*/ 0 w 8064896"/>
              <a:gd name="connsiteY19" fmla="*/ 1764196 h 3693319"/>
              <a:gd name="connsiteX20" fmla="*/ 0 w 8064896"/>
              <a:gd name="connsiteY20" fmla="*/ 504066 h 3693319"/>
              <a:gd name="connsiteX0" fmla="*/ 0 w 8064896"/>
              <a:gd name="connsiteY0" fmla="*/ 504066 h 3693319"/>
              <a:gd name="connsiteX1" fmla="*/ 504066 w 8064896"/>
              <a:gd name="connsiteY1" fmla="*/ 0 h 3693319"/>
              <a:gd name="connsiteX2" fmla="*/ 4704523 w 8064896"/>
              <a:gd name="connsiteY2" fmla="*/ 0 h 3693319"/>
              <a:gd name="connsiteX3" fmla="*/ 4704523 w 8064896"/>
              <a:gd name="connsiteY3" fmla="*/ 0 h 3693319"/>
              <a:gd name="connsiteX4" fmla="*/ 6720747 w 8064896"/>
              <a:gd name="connsiteY4" fmla="*/ 0 h 3693319"/>
              <a:gd name="connsiteX5" fmla="*/ 7560830 w 8064896"/>
              <a:gd name="connsiteY5" fmla="*/ 0 h 3693319"/>
              <a:gd name="connsiteX6" fmla="*/ 8064896 w 8064896"/>
              <a:gd name="connsiteY6" fmla="*/ 504066 h 3693319"/>
              <a:gd name="connsiteX7" fmla="*/ 8064896 w 8064896"/>
              <a:gd name="connsiteY7" fmla="*/ 1764196 h 3693319"/>
              <a:gd name="connsiteX8" fmla="*/ 8064896 w 8064896"/>
              <a:gd name="connsiteY8" fmla="*/ 1764196 h 3693319"/>
              <a:gd name="connsiteX9" fmla="*/ 8064896 w 8064896"/>
              <a:gd name="connsiteY9" fmla="*/ 2520280 h 3693319"/>
              <a:gd name="connsiteX10" fmla="*/ 8064896 w 8064896"/>
              <a:gd name="connsiteY10" fmla="*/ 2520270 h 3693319"/>
              <a:gd name="connsiteX11" fmla="*/ 7560830 w 8064896"/>
              <a:gd name="connsiteY11" fmla="*/ 3024336 h 3693319"/>
              <a:gd name="connsiteX12" fmla="*/ 2637120 w 8064896"/>
              <a:gd name="connsiteY12" fmla="*/ 3024336 h 3693319"/>
              <a:gd name="connsiteX13" fmla="*/ 4586345 w 8064896"/>
              <a:gd name="connsiteY13" fmla="*/ 3693319 h 3693319"/>
              <a:gd name="connsiteX14" fmla="*/ 1420995 w 8064896"/>
              <a:gd name="connsiteY14" fmla="*/ 3055509 h 3693319"/>
              <a:gd name="connsiteX15" fmla="*/ 504066 w 8064896"/>
              <a:gd name="connsiteY15" fmla="*/ 3024336 h 3693319"/>
              <a:gd name="connsiteX16" fmla="*/ 0 w 8064896"/>
              <a:gd name="connsiteY16" fmla="*/ 2520270 h 3693319"/>
              <a:gd name="connsiteX17" fmla="*/ 0 w 8064896"/>
              <a:gd name="connsiteY17" fmla="*/ 2520280 h 3693319"/>
              <a:gd name="connsiteX18" fmla="*/ 0 w 8064896"/>
              <a:gd name="connsiteY18" fmla="*/ 1764196 h 3693319"/>
              <a:gd name="connsiteX19" fmla="*/ 0 w 8064896"/>
              <a:gd name="connsiteY19" fmla="*/ 1764196 h 3693319"/>
              <a:gd name="connsiteX20" fmla="*/ 0 w 8064896"/>
              <a:gd name="connsiteY20" fmla="*/ 504066 h 369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064896" h="3693319">
                <a:moveTo>
                  <a:pt x="0" y="504066"/>
                </a:moveTo>
                <a:cubicBezTo>
                  <a:pt x="0" y="225678"/>
                  <a:pt x="225678" y="0"/>
                  <a:pt x="504066" y="0"/>
                </a:cubicBezTo>
                <a:lnTo>
                  <a:pt x="4704523" y="0"/>
                </a:lnTo>
                <a:lnTo>
                  <a:pt x="4704523" y="0"/>
                </a:lnTo>
                <a:lnTo>
                  <a:pt x="6720747" y="0"/>
                </a:lnTo>
                <a:lnTo>
                  <a:pt x="7560830" y="0"/>
                </a:lnTo>
                <a:cubicBezTo>
                  <a:pt x="7839218" y="0"/>
                  <a:pt x="8064896" y="225678"/>
                  <a:pt x="8064896" y="504066"/>
                </a:cubicBezTo>
                <a:lnTo>
                  <a:pt x="8064896" y="1764196"/>
                </a:lnTo>
                <a:lnTo>
                  <a:pt x="8064896" y="1764196"/>
                </a:lnTo>
                <a:lnTo>
                  <a:pt x="8064896" y="2520280"/>
                </a:lnTo>
                <a:lnTo>
                  <a:pt x="8064896" y="2520270"/>
                </a:lnTo>
                <a:cubicBezTo>
                  <a:pt x="8064896" y="2798658"/>
                  <a:pt x="7839218" y="3024336"/>
                  <a:pt x="7560830" y="3024336"/>
                </a:cubicBezTo>
                <a:lnTo>
                  <a:pt x="2637120" y="3024336"/>
                </a:lnTo>
                <a:lnTo>
                  <a:pt x="4586345" y="3693319"/>
                </a:lnTo>
                <a:lnTo>
                  <a:pt x="1420995" y="3055509"/>
                </a:lnTo>
                <a:cubicBezTo>
                  <a:pt x="20843" y="3055509"/>
                  <a:pt x="1904218" y="3024336"/>
                  <a:pt x="504066" y="3024336"/>
                </a:cubicBezTo>
                <a:cubicBezTo>
                  <a:pt x="225678" y="3024336"/>
                  <a:pt x="0" y="2798658"/>
                  <a:pt x="0" y="2520270"/>
                </a:cubicBezTo>
                <a:lnTo>
                  <a:pt x="0" y="2520280"/>
                </a:lnTo>
                <a:lnTo>
                  <a:pt x="0" y="1764196"/>
                </a:lnTo>
                <a:lnTo>
                  <a:pt x="0" y="1764196"/>
                </a:lnTo>
                <a:lnTo>
                  <a:pt x="0" y="504066"/>
                </a:lnTo>
                <a:close/>
              </a:path>
            </a:pathLst>
          </a:cu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4800" b="1" dirty="0"/>
              <a:t>登楞</a:t>
            </a:r>
            <a:r>
              <a:rPr lang="en-US" altLang="zh-TW" sz="4800" b="1" dirty="0">
                <a:latin typeface="SimSun" panose="02010600030101010101" pitchFamily="2" charset="-122"/>
                <a:ea typeface="SimSun" panose="02010600030101010101" pitchFamily="2" charset="-122"/>
              </a:rPr>
              <a:t>﹗</a:t>
            </a:r>
            <a:r>
              <a:rPr lang="zh-TW" altLang="en-US" sz="4800" b="1" dirty="0"/>
              <a:t>結果出來啦</a:t>
            </a:r>
            <a:r>
              <a:rPr lang="en-US" altLang="zh-TW" sz="48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﹗</a:t>
            </a:r>
            <a:endParaRPr lang="zh-TW" altLang="en-US" sz="4800" b="1" dirty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46" t="15855" r="34456" b="36670"/>
          <a:stretch/>
        </p:blipFill>
        <p:spPr>
          <a:xfrm>
            <a:off x="14260913" y="6944745"/>
            <a:ext cx="2005938" cy="2808312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71"/>
          <a:stretch/>
        </p:blipFill>
        <p:spPr>
          <a:xfrm>
            <a:off x="1751434" y="3127277"/>
            <a:ext cx="4918445" cy="1008111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43" b="-1537"/>
          <a:stretch/>
        </p:blipFill>
        <p:spPr>
          <a:xfrm>
            <a:off x="1774126" y="10508097"/>
            <a:ext cx="4918445" cy="151216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" y="1111052"/>
            <a:ext cx="7992888" cy="11747971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2158430" y="8527876"/>
            <a:ext cx="2520280" cy="2520280"/>
          </a:xfrm>
          <a:prstGeom prst="ellipse">
            <a:avLst/>
          </a:prstGeom>
          <a:noFill/>
          <a:ln w="76200"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034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000">
        <p:fade/>
      </p:transition>
    </mc:Choice>
    <mc:Fallback>
      <p:transition spd="med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8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  <p:bldP spid="1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主動</a:t>
            </a:r>
            <a:r>
              <a:rPr lang="zh-TW" altLang="en-US" dirty="0" smtClean="0">
                <a:solidFill>
                  <a:srgbClr val="02B8AD"/>
                </a:solidFill>
              </a:rPr>
              <a:t>推播</a:t>
            </a:r>
            <a:endParaRPr lang="zh-TW" altLang="en-US" dirty="0">
              <a:solidFill>
                <a:srgbClr val="02B8AD"/>
              </a:solidFill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定期提供最新消息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8927182" y="5503541"/>
            <a:ext cx="8496944" cy="2736304"/>
            <a:chOff x="8927182" y="5503541"/>
            <a:chExt cx="8496944" cy="2736304"/>
          </a:xfrm>
        </p:grpSpPr>
        <p:sp>
          <p:nvSpPr>
            <p:cNvPr id="8" name="圓角矩形圖說文字 7"/>
            <p:cNvSpPr/>
            <p:nvPr/>
          </p:nvSpPr>
          <p:spPr>
            <a:xfrm>
              <a:off x="8927182" y="5503541"/>
              <a:ext cx="8496944" cy="2736304"/>
            </a:xfrm>
            <a:custGeom>
              <a:avLst/>
              <a:gdLst>
                <a:gd name="connsiteX0" fmla="*/ 0 w 8064896"/>
                <a:gd name="connsiteY0" fmla="*/ 504066 h 3024336"/>
                <a:gd name="connsiteX1" fmla="*/ 504066 w 8064896"/>
                <a:gd name="connsiteY1" fmla="*/ 0 h 3024336"/>
                <a:gd name="connsiteX2" fmla="*/ 4704523 w 8064896"/>
                <a:gd name="connsiteY2" fmla="*/ 0 h 3024336"/>
                <a:gd name="connsiteX3" fmla="*/ 4704523 w 8064896"/>
                <a:gd name="connsiteY3" fmla="*/ 0 h 3024336"/>
                <a:gd name="connsiteX4" fmla="*/ 6720747 w 8064896"/>
                <a:gd name="connsiteY4" fmla="*/ 0 h 3024336"/>
                <a:gd name="connsiteX5" fmla="*/ 7560830 w 8064896"/>
                <a:gd name="connsiteY5" fmla="*/ 0 h 3024336"/>
                <a:gd name="connsiteX6" fmla="*/ 8064896 w 8064896"/>
                <a:gd name="connsiteY6" fmla="*/ 504066 h 3024336"/>
                <a:gd name="connsiteX7" fmla="*/ 8064896 w 8064896"/>
                <a:gd name="connsiteY7" fmla="*/ 1764196 h 3024336"/>
                <a:gd name="connsiteX8" fmla="*/ 8064896 w 8064896"/>
                <a:gd name="connsiteY8" fmla="*/ 1764196 h 3024336"/>
                <a:gd name="connsiteX9" fmla="*/ 8064896 w 8064896"/>
                <a:gd name="connsiteY9" fmla="*/ 2520280 h 3024336"/>
                <a:gd name="connsiteX10" fmla="*/ 8064896 w 8064896"/>
                <a:gd name="connsiteY10" fmla="*/ 2520270 h 3024336"/>
                <a:gd name="connsiteX11" fmla="*/ 7560830 w 8064896"/>
                <a:gd name="connsiteY11" fmla="*/ 3024336 h 3024336"/>
                <a:gd name="connsiteX12" fmla="*/ 6720747 w 8064896"/>
                <a:gd name="connsiteY12" fmla="*/ 3024336 h 3024336"/>
                <a:gd name="connsiteX13" fmla="*/ 4586345 w 8064896"/>
                <a:gd name="connsiteY13" fmla="*/ 3693319 h 3024336"/>
                <a:gd name="connsiteX14" fmla="*/ 4704523 w 8064896"/>
                <a:gd name="connsiteY14" fmla="*/ 3024336 h 3024336"/>
                <a:gd name="connsiteX15" fmla="*/ 504066 w 8064896"/>
                <a:gd name="connsiteY15" fmla="*/ 3024336 h 3024336"/>
                <a:gd name="connsiteX16" fmla="*/ 0 w 8064896"/>
                <a:gd name="connsiteY16" fmla="*/ 2520270 h 3024336"/>
                <a:gd name="connsiteX17" fmla="*/ 0 w 8064896"/>
                <a:gd name="connsiteY17" fmla="*/ 2520280 h 3024336"/>
                <a:gd name="connsiteX18" fmla="*/ 0 w 8064896"/>
                <a:gd name="connsiteY18" fmla="*/ 1764196 h 3024336"/>
                <a:gd name="connsiteX19" fmla="*/ 0 w 8064896"/>
                <a:gd name="connsiteY19" fmla="*/ 1764196 h 3024336"/>
                <a:gd name="connsiteX20" fmla="*/ 0 w 8064896"/>
                <a:gd name="connsiteY20" fmla="*/ 504066 h 3024336"/>
                <a:gd name="connsiteX0" fmla="*/ 0 w 8064896"/>
                <a:gd name="connsiteY0" fmla="*/ 504066 h 3693319"/>
                <a:gd name="connsiteX1" fmla="*/ 504066 w 8064896"/>
                <a:gd name="connsiteY1" fmla="*/ 0 h 3693319"/>
                <a:gd name="connsiteX2" fmla="*/ 4704523 w 8064896"/>
                <a:gd name="connsiteY2" fmla="*/ 0 h 3693319"/>
                <a:gd name="connsiteX3" fmla="*/ 4704523 w 8064896"/>
                <a:gd name="connsiteY3" fmla="*/ 0 h 3693319"/>
                <a:gd name="connsiteX4" fmla="*/ 6720747 w 8064896"/>
                <a:gd name="connsiteY4" fmla="*/ 0 h 3693319"/>
                <a:gd name="connsiteX5" fmla="*/ 7560830 w 8064896"/>
                <a:gd name="connsiteY5" fmla="*/ 0 h 3693319"/>
                <a:gd name="connsiteX6" fmla="*/ 8064896 w 8064896"/>
                <a:gd name="connsiteY6" fmla="*/ 504066 h 3693319"/>
                <a:gd name="connsiteX7" fmla="*/ 8064896 w 8064896"/>
                <a:gd name="connsiteY7" fmla="*/ 1764196 h 3693319"/>
                <a:gd name="connsiteX8" fmla="*/ 8064896 w 8064896"/>
                <a:gd name="connsiteY8" fmla="*/ 1764196 h 3693319"/>
                <a:gd name="connsiteX9" fmla="*/ 8064896 w 8064896"/>
                <a:gd name="connsiteY9" fmla="*/ 2520280 h 3693319"/>
                <a:gd name="connsiteX10" fmla="*/ 8064896 w 8064896"/>
                <a:gd name="connsiteY10" fmla="*/ 2520270 h 3693319"/>
                <a:gd name="connsiteX11" fmla="*/ 7560830 w 8064896"/>
                <a:gd name="connsiteY11" fmla="*/ 3024336 h 3693319"/>
                <a:gd name="connsiteX12" fmla="*/ 6720747 w 8064896"/>
                <a:gd name="connsiteY12" fmla="*/ 3024336 h 3693319"/>
                <a:gd name="connsiteX13" fmla="*/ 4586345 w 8064896"/>
                <a:gd name="connsiteY13" fmla="*/ 3693319 h 3693319"/>
                <a:gd name="connsiteX14" fmla="*/ 1420995 w 8064896"/>
                <a:gd name="connsiteY14" fmla="*/ 3055509 h 3693319"/>
                <a:gd name="connsiteX15" fmla="*/ 504066 w 8064896"/>
                <a:gd name="connsiteY15" fmla="*/ 3024336 h 3693319"/>
                <a:gd name="connsiteX16" fmla="*/ 0 w 8064896"/>
                <a:gd name="connsiteY16" fmla="*/ 2520270 h 3693319"/>
                <a:gd name="connsiteX17" fmla="*/ 0 w 8064896"/>
                <a:gd name="connsiteY17" fmla="*/ 2520280 h 3693319"/>
                <a:gd name="connsiteX18" fmla="*/ 0 w 8064896"/>
                <a:gd name="connsiteY18" fmla="*/ 1764196 h 3693319"/>
                <a:gd name="connsiteX19" fmla="*/ 0 w 8064896"/>
                <a:gd name="connsiteY19" fmla="*/ 1764196 h 3693319"/>
                <a:gd name="connsiteX20" fmla="*/ 0 w 8064896"/>
                <a:gd name="connsiteY20" fmla="*/ 504066 h 3693319"/>
                <a:gd name="connsiteX0" fmla="*/ 0 w 8064896"/>
                <a:gd name="connsiteY0" fmla="*/ 504066 h 3693319"/>
                <a:gd name="connsiteX1" fmla="*/ 504066 w 8064896"/>
                <a:gd name="connsiteY1" fmla="*/ 0 h 3693319"/>
                <a:gd name="connsiteX2" fmla="*/ 4704523 w 8064896"/>
                <a:gd name="connsiteY2" fmla="*/ 0 h 3693319"/>
                <a:gd name="connsiteX3" fmla="*/ 4704523 w 8064896"/>
                <a:gd name="connsiteY3" fmla="*/ 0 h 3693319"/>
                <a:gd name="connsiteX4" fmla="*/ 6720747 w 8064896"/>
                <a:gd name="connsiteY4" fmla="*/ 0 h 3693319"/>
                <a:gd name="connsiteX5" fmla="*/ 7560830 w 8064896"/>
                <a:gd name="connsiteY5" fmla="*/ 0 h 3693319"/>
                <a:gd name="connsiteX6" fmla="*/ 8064896 w 8064896"/>
                <a:gd name="connsiteY6" fmla="*/ 504066 h 3693319"/>
                <a:gd name="connsiteX7" fmla="*/ 8064896 w 8064896"/>
                <a:gd name="connsiteY7" fmla="*/ 1764196 h 3693319"/>
                <a:gd name="connsiteX8" fmla="*/ 8064896 w 8064896"/>
                <a:gd name="connsiteY8" fmla="*/ 1764196 h 3693319"/>
                <a:gd name="connsiteX9" fmla="*/ 8064896 w 8064896"/>
                <a:gd name="connsiteY9" fmla="*/ 2520280 h 3693319"/>
                <a:gd name="connsiteX10" fmla="*/ 8064896 w 8064896"/>
                <a:gd name="connsiteY10" fmla="*/ 2520270 h 3693319"/>
                <a:gd name="connsiteX11" fmla="*/ 7560830 w 8064896"/>
                <a:gd name="connsiteY11" fmla="*/ 3024336 h 3693319"/>
                <a:gd name="connsiteX12" fmla="*/ 2637120 w 8064896"/>
                <a:gd name="connsiteY12" fmla="*/ 3024336 h 3693319"/>
                <a:gd name="connsiteX13" fmla="*/ 4586345 w 8064896"/>
                <a:gd name="connsiteY13" fmla="*/ 3693319 h 3693319"/>
                <a:gd name="connsiteX14" fmla="*/ 1420995 w 8064896"/>
                <a:gd name="connsiteY14" fmla="*/ 3055509 h 3693319"/>
                <a:gd name="connsiteX15" fmla="*/ 504066 w 8064896"/>
                <a:gd name="connsiteY15" fmla="*/ 3024336 h 3693319"/>
                <a:gd name="connsiteX16" fmla="*/ 0 w 8064896"/>
                <a:gd name="connsiteY16" fmla="*/ 2520270 h 3693319"/>
                <a:gd name="connsiteX17" fmla="*/ 0 w 8064896"/>
                <a:gd name="connsiteY17" fmla="*/ 2520280 h 3693319"/>
                <a:gd name="connsiteX18" fmla="*/ 0 w 8064896"/>
                <a:gd name="connsiteY18" fmla="*/ 1764196 h 3693319"/>
                <a:gd name="connsiteX19" fmla="*/ 0 w 8064896"/>
                <a:gd name="connsiteY19" fmla="*/ 1764196 h 3693319"/>
                <a:gd name="connsiteX20" fmla="*/ 0 w 8064896"/>
                <a:gd name="connsiteY20" fmla="*/ 504066 h 3693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064896" h="3693319">
                  <a:moveTo>
                    <a:pt x="0" y="504066"/>
                  </a:moveTo>
                  <a:cubicBezTo>
                    <a:pt x="0" y="225678"/>
                    <a:pt x="225678" y="0"/>
                    <a:pt x="504066" y="0"/>
                  </a:cubicBezTo>
                  <a:lnTo>
                    <a:pt x="4704523" y="0"/>
                  </a:lnTo>
                  <a:lnTo>
                    <a:pt x="4704523" y="0"/>
                  </a:lnTo>
                  <a:lnTo>
                    <a:pt x="6720747" y="0"/>
                  </a:lnTo>
                  <a:lnTo>
                    <a:pt x="7560830" y="0"/>
                  </a:lnTo>
                  <a:cubicBezTo>
                    <a:pt x="7839218" y="0"/>
                    <a:pt x="8064896" y="225678"/>
                    <a:pt x="8064896" y="504066"/>
                  </a:cubicBezTo>
                  <a:lnTo>
                    <a:pt x="8064896" y="1764196"/>
                  </a:lnTo>
                  <a:lnTo>
                    <a:pt x="8064896" y="1764196"/>
                  </a:lnTo>
                  <a:lnTo>
                    <a:pt x="8064896" y="2520280"/>
                  </a:lnTo>
                  <a:lnTo>
                    <a:pt x="8064896" y="2520270"/>
                  </a:lnTo>
                  <a:cubicBezTo>
                    <a:pt x="8064896" y="2798658"/>
                    <a:pt x="7839218" y="3024336"/>
                    <a:pt x="7560830" y="3024336"/>
                  </a:cubicBezTo>
                  <a:lnTo>
                    <a:pt x="2637120" y="3024336"/>
                  </a:lnTo>
                  <a:lnTo>
                    <a:pt x="4586345" y="3693319"/>
                  </a:lnTo>
                  <a:lnTo>
                    <a:pt x="1420995" y="3055509"/>
                  </a:lnTo>
                  <a:cubicBezTo>
                    <a:pt x="20843" y="3055509"/>
                    <a:pt x="1904218" y="3024336"/>
                    <a:pt x="504066" y="3024336"/>
                  </a:cubicBezTo>
                  <a:cubicBezTo>
                    <a:pt x="225678" y="3024336"/>
                    <a:pt x="0" y="2798658"/>
                    <a:pt x="0" y="2520270"/>
                  </a:cubicBezTo>
                  <a:lnTo>
                    <a:pt x="0" y="2520280"/>
                  </a:lnTo>
                  <a:lnTo>
                    <a:pt x="0" y="1764196"/>
                  </a:lnTo>
                  <a:lnTo>
                    <a:pt x="0" y="1764196"/>
                  </a:lnTo>
                  <a:lnTo>
                    <a:pt x="0" y="504066"/>
                  </a:lnTo>
                  <a:close/>
                </a:path>
              </a:pathLst>
            </a:custGeom>
            <a:solidFill>
              <a:srgbClr val="02B8A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zh-TW" altLang="en-US" sz="3600" b="1" dirty="0">
                <a:solidFill>
                  <a:srgbClr val="525252"/>
                </a:solidFill>
              </a:endParaRPr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9287222" y="5719564"/>
              <a:ext cx="79208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b="1" dirty="0">
                  <a:solidFill>
                    <a:srgbClr val="525252"/>
                  </a:solidFill>
                </a:rPr>
                <a:t>小博士每周上網抓下最新洗錢相關新聞。不用等你問，小博士主動報給你知</a:t>
              </a:r>
              <a:r>
                <a:rPr lang="en-US" altLang="zh-TW" sz="3600" b="1" dirty="0" smtClean="0">
                  <a:solidFill>
                    <a:srgbClr val="525252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﹗</a:t>
              </a:r>
              <a:endParaRPr lang="zh-TW" altLang="en-US" sz="3600" b="1" dirty="0">
                <a:solidFill>
                  <a:srgbClr val="525252"/>
                </a:solidFill>
              </a:endParaRPr>
            </a:p>
          </p:txBody>
        </p:sp>
      </p:grp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46" t="15855" r="34456" b="36670"/>
          <a:stretch/>
        </p:blipFill>
        <p:spPr>
          <a:xfrm>
            <a:off x="14260913" y="6944745"/>
            <a:ext cx="2005938" cy="2808312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71"/>
          <a:stretch/>
        </p:blipFill>
        <p:spPr>
          <a:xfrm>
            <a:off x="1751434" y="3127277"/>
            <a:ext cx="4918445" cy="1008111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1751435" y="4135389"/>
            <a:ext cx="4918445" cy="6408712"/>
            <a:chOff x="1751435" y="4135389"/>
            <a:chExt cx="4918445" cy="6408712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529" b="15177"/>
            <a:stretch/>
          </p:blipFill>
          <p:spPr>
            <a:xfrm>
              <a:off x="1751435" y="4135389"/>
              <a:ext cx="4918445" cy="6408712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2290480" y="4639444"/>
              <a:ext cx="4379399" cy="2232249"/>
            </a:xfrm>
            <a:prstGeom prst="rect">
              <a:avLst/>
            </a:prstGeom>
            <a:solidFill>
              <a:srgbClr val="D8D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849EC0"/>
              </a:clrFrom>
              <a:clrTo>
                <a:srgbClr val="849EC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713" b="88913" l="2709" r="83282">
                        <a14:foregroundMark x1="52632" y1="33611" x2="52632" y2="33611"/>
                        <a14:foregroundMark x1="50851" y1="28089" x2="50851" y2="28089"/>
                        <a14:foregroundMark x1="3328" y1="8370" x2="81347" y2="88475"/>
                        <a14:foregroundMark x1="23839" y1="10692" x2="73529" y2="38826"/>
                        <a14:foregroundMark x1="12771" y1="9027" x2="83359" y2="8107"/>
                        <a14:foregroundMark x1="82043" y1="10210" x2="74690" y2="84400"/>
                        <a14:foregroundMark x1="23684" y1="88913" x2="70433" y2="887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036" r="13284" b="8301"/>
          <a:stretch/>
        </p:blipFill>
        <p:spPr>
          <a:xfrm>
            <a:off x="2290480" y="4672309"/>
            <a:ext cx="3540358" cy="6105221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774126" y="4351412"/>
            <a:ext cx="600328" cy="1152129"/>
          </a:xfrm>
          <a:prstGeom prst="rect">
            <a:avLst/>
          </a:prstGeom>
          <a:solidFill>
            <a:srgbClr val="D8D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43" b="-1537"/>
          <a:stretch/>
        </p:blipFill>
        <p:spPr>
          <a:xfrm>
            <a:off x="1774126" y="10508097"/>
            <a:ext cx="4918445" cy="151216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" y="1111052"/>
            <a:ext cx="7992888" cy="1174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93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テキスト プレースホルダー 1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タイトル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TW" altLang="en-US" sz="8800" dirty="0" smtClean="0">
                <a:solidFill>
                  <a:srgbClr val="02B8AD"/>
                </a:solidFill>
              </a:rPr>
              <a:t>想知道最新反洗錢消息嗎</a:t>
            </a:r>
            <a:r>
              <a:rPr lang="en-US" altLang="zh-TW" sz="8800" dirty="0" smtClean="0">
                <a:solidFill>
                  <a:srgbClr val="02B8AD"/>
                </a:solidFill>
              </a:rPr>
              <a:t>?</a:t>
            </a:r>
            <a:br>
              <a:rPr lang="en-US" altLang="zh-TW" sz="8800" dirty="0" smtClean="0">
                <a:solidFill>
                  <a:srgbClr val="02B8AD"/>
                </a:solidFill>
              </a:rPr>
            </a:br>
            <a:r>
              <a:rPr lang="zh-TW" altLang="en-US" sz="8800" dirty="0" smtClean="0"/>
              <a:t>快把反洗錢小博士加為好友</a:t>
            </a:r>
            <a:endParaRPr lang="en-US" sz="8800" dirty="0"/>
          </a:p>
        </p:txBody>
      </p:sp>
      <p:sp>
        <p:nvSpPr>
          <p:cNvPr id="12" name="サブタイトル 11"/>
          <p:cNvSpPr>
            <a:spLocks noGrp="1"/>
          </p:cNvSpPr>
          <p:nvPr>
            <p:ph type="subTitle" idx="1"/>
          </p:nvPr>
        </p:nvSpPr>
        <p:spPr>
          <a:xfrm>
            <a:off x="502246" y="7902042"/>
            <a:ext cx="17209912" cy="648072"/>
          </a:xfrm>
        </p:spPr>
        <p:txBody>
          <a:bodyPr/>
          <a:lstStyle/>
          <a:p>
            <a:pPr algn="l"/>
            <a:r>
              <a:rPr lang="en-US" altLang="zh-TW" dirty="0" smtClean="0"/>
              <a:t>Mr. ALM wants to make friends with you !</a:t>
            </a:r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46" t="15855" r="34456" b="36670"/>
          <a:stretch/>
        </p:blipFill>
        <p:spPr>
          <a:xfrm>
            <a:off x="14183766" y="3775349"/>
            <a:ext cx="2880320" cy="4032446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9" t="22700" r="10179" b="29701"/>
          <a:stretch/>
        </p:blipFill>
        <p:spPr>
          <a:xfrm>
            <a:off x="718270" y="1255068"/>
            <a:ext cx="3117524" cy="33123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8772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11</a:t>
            </a:r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</a:t>
            </a:r>
            <a:r>
              <a:rPr lang="en-US" dirty="0" smtClean="0">
                <a:solidFill>
                  <a:schemeClr val="accent1"/>
                </a:solidFill>
              </a:rPr>
              <a:t>Y</a:t>
            </a:r>
            <a:r>
              <a:rPr lang="en-US" dirty="0" smtClean="0"/>
              <a:t>ou!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6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MEET OUR GROUP</a:t>
            </a:r>
            <a:endParaRPr 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>
          <a:xfrm>
            <a:off x="1956047" y="6308212"/>
            <a:ext cx="4752528" cy="720080"/>
          </a:xfrm>
        </p:spPr>
        <p:txBody>
          <a:bodyPr>
            <a:normAutofit lnSpcReduction="10000"/>
          </a:bodyPr>
          <a:lstStyle/>
          <a:p>
            <a:r>
              <a:rPr lang="zh-TW" altLang="en-US" b="1" dirty="0" smtClean="0"/>
              <a:t>曾郁凱</a:t>
            </a:r>
            <a:endParaRPr lang="en-US" b="1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>
          <a:xfrm>
            <a:off x="1942406" y="6970397"/>
            <a:ext cx="4766168" cy="2236556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工科海洋系碩士班</a:t>
            </a:r>
            <a:endParaRPr lang="en-US" sz="2800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7"/>
          </p:nvPr>
        </p:nvSpPr>
        <p:spPr>
          <a:xfrm>
            <a:off x="7295201" y="6308212"/>
            <a:ext cx="4752528" cy="720080"/>
          </a:xfrm>
        </p:spPr>
        <p:txBody>
          <a:bodyPr>
            <a:normAutofit lnSpcReduction="10000"/>
          </a:bodyPr>
          <a:lstStyle/>
          <a:p>
            <a:r>
              <a:rPr lang="zh-TW" altLang="en-US" b="1" dirty="0" smtClean="0"/>
              <a:t>王毅</a:t>
            </a:r>
            <a:endParaRPr lang="en-US" b="1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8"/>
          </p:nvPr>
        </p:nvSpPr>
        <p:spPr>
          <a:xfrm>
            <a:off x="7281560" y="6970397"/>
            <a:ext cx="4766168" cy="2236556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網媒所碩士班</a:t>
            </a:r>
            <a:endParaRPr lang="en-US" sz="2800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0"/>
          </p:nvPr>
        </p:nvSpPr>
        <p:spPr>
          <a:xfrm>
            <a:off x="12599590" y="6308212"/>
            <a:ext cx="4752528" cy="72008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b="1" dirty="0" smtClean="0"/>
              <a:t>林慈懷</a:t>
            </a:r>
            <a:endParaRPr lang="en-US" altLang="zh-TW" b="1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1"/>
          </p:nvPr>
        </p:nvSpPr>
        <p:spPr>
          <a:xfrm>
            <a:off x="12585949" y="6970397"/>
            <a:ext cx="4766168" cy="2236556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財金所碩士班</a:t>
            </a:r>
            <a:endParaRPr lang="en-US" altLang="zh-TW" sz="2800" dirty="0"/>
          </a:p>
        </p:txBody>
      </p:sp>
      <p:pic>
        <p:nvPicPr>
          <p:cNvPr id="35" name="图片 3">
            <a:extLst>
              <a:ext uri="{FF2B5EF4-FFF2-40B4-BE49-F238E27FC236}">
                <a16:creationId xmlns:a16="http://schemas.microsoft.com/office/drawing/2014/main" id="{F1113692-F24A-4F46-AFE7-0DA22296A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70342" y="3068307"/>
            <a:ext cx="2123682" cy="2478553"/>
          </a:xfrm>
          <a:prstGeom prst="rect">
            <a:avLst/>
          </a:prstGeom>
        </p:spPr>
      </p:pic>
      <p:pic>
        <p:nvPicPr>
          <p:cNvPr id="36" name="图片 9">
            <a:extLst>
              <a:ext uri="{FF2B5EF4-FFF2-40B4-BE49-F238E27FC236}">
                <a16:creationId xmlns:a16="http://schemas.microsoft.com/office/drawing/2014/main" id="{D52861D3-B8E7-4AC5-947F-B88B13F09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96912" y="2983260"/>
            <a:ext cx="2219870" cy="2590813"/>
          </a:xfrm>
          <a:prstGeom prst="rect">
            <a:avLst/>
          </a:prstGeom>
        </p:spPr>
      </p:pic>
      <p:pic>
        <p:nvPicPr>
          <p:cNvPr id="37" name="图片 13">
            <a:extLst>
              <a:ext uri="{FF2B5EF4-FFF2-40B4-BE49-F238E27FC236}">
                <a16:creationId xmlns:a16="http://schemas.microsoft.com/office/drawing/2014/main" id="{2704A17D-F98D-4E4E-A4DA-CBED7E843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319670" y="3102475"/>
            <a:ext cx="2123682" cy="247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9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  <p:bldP spid="10" grpId="0" build="p"/>
      <p:bldP spid="16" grpId="0" build="p"/>
      <p:bldP spid="18" grpId="0" build="p"/>
      <p:bldP spid="20" grpId="0" build="p"/>
      <p:bldP spid="2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圖片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46" t="15855" r="34456" b="36670"/>
          <a:stretch/>
        </p:blipFill>
        <p:spPr>
          <a:xfrm>
            <a:off x="7631038" y="3432496"/>
            <a:ext cx="3240361" cy="4536504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反洗錢</a:t>
            </a:r>
            <a:r>
              <a:rPr lang="zh-TW" altLang="en-US" dirty="0" smtClean="0">
                <a:solidFill>
                  <a:srgbClr val="02B8AD"/>
                </a:solidFill>
              </a:rPr>
              <a:t>小博士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19" name="文字版面配置區 1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b="1" dirty="0" smtClean="0"/>
              <a:t>反洗錢公開資料庫</a:t>
            </a:r>
            <a:endParaRPr lang="zh-TW" altLang="en-US" b="1" dirty="0"/>
          </a:p>
        </p:txBody>
      </p:sp>
      <p:sp>
        <p:nvSpPr>
          <p:cNvPr id="20" name="文字版面配置區 1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反洗錢小博士透過網路公開資料蒐集資料庫，提供您洗錢可疑名單</a:t>
            </a:r>
            <a:r>
              <a:rPr lang="en-US" altLang="zh-TW" sz="3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﹗</a:t>
            </a:r>
            <a:endParaRPr lang="zh-TW" altLang="en-US" sz="3600" dirty="0"/>
          </a:p>
        </p:txBody>
      </p:sp>
      <p:sp>
        <p:nvSpPr>
          <p:cNvPr id="21" name="文字版面配置區 20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b="1" dirty="0"/>
              <a:t>LINE</a:t>
            </a:r>
            <a:r>
              <a:rPr lang="zh-TW" altLang="en-US" b="1" dirty="0"/>
              <a:t> </a:t>
            </a:r>
            <a:r>
              <a:rPr lang="en-US" altLang="zh-TW" b="1" dirty="0"/>
              <a:t>APP</a:t>
            </a:r>
            <a:endParaRPr lang="zh-TW" altLang="en-US" b="1" dirty="0"/>
          </a:p>
        </p:txBody>
      </p:sp>
      <p:sp>
        <p:nvSpPr>
          <p:cNvPr id="22" name="文字版面配置區 21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一機在手，隨時隨地</a:t>
            </a:r>
            <a:r>
              <a:rPr lang="zh-TW" altLang="en-US" sz="3600" dirty="0"/>
              <a:t>追蹤</a:t>
            </a:r>
            <a:r>
              <a:rPr lang="zh-TW" altLang="en-US" sz="3600" dirty="0" smtClean="0"/>
              <a:t>查詢</a:t>
            </a:r>
            <a:r>
              <a:rPr lang="en-US" altLang="zh-TW" sz="3600" dirty="0">
                <a:latin typeface="SimSun" panose="02010600030101010101" pitchFamily="2" charset="-122"/>
                <a:ea typeface="SimSun" panose="02010600030101010101" pitchFamily="2" charset="-122"/>
              </a:rPr>
              <a:t>﹗</a:t>
            </a:r>
            <a:endParaRPr lang="zh-TW" altLang="en-US" sz="3600" dirty="0"/>
          </a:p>
        </p:txBody>
      </p:sp>
      <p:sp>
        <p:nvSpPr>
          <p:cNvPr id="23" name="文字版面配置區 2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b="1" dirty="0" smtClean="0"/>
              <a:t>互動式查詢</a:t>
            </a:r>
            <a:endParaRPr lang="zh-TW" altLang="en-US" b="1" dirty="0"/>
          </a:p>
        </p:txBody>
      </p:sp>
      <p:sp>
        <p:nvSpPr>
          <p:cNvPr id="24" name="文字版面配置區 23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提供線索，讓小博士為您篩選出目標對象</a:t>
            </a:r>
            <a:r>
              <a:rPr lang="en-US" altLang="zh-TW" sz="3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﹗</a:t>
            </a:r>
            <a:endParaRPr lang="zh-TW" altLang="en-US" sz="3600" dirty="0"/>
          </a:p>
        </p:txBody>
      </p:sp>
      <p:sp>
        <p:nvSpPr>
          <p:cNvPr id="25" name="文字版面配置區 24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b="1" dirty="0" smtClean="0"/>
              <a:t>主動推播</a:t>
            </a:r>
            <a:endParaRPr lang="zh-TW" altLang="en-US" b="1" dirty="0"/>
          </a:p>
        </p:txBody>
      </p:sp>
      <p:sp>
        <p:nvSpPr>
          <p:cNvPr id="26" name="文字版面配置區 25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定時提供</a:t>
            </a:r>
            <a:r>
              <a:rPr lang="zh-TW" altLang="en-US" sz="3600" dirty="0"/>
              <a:t>您熱騰騰的最新資訊</a:t>
            </a:r>
            <a:r>
              <a:rPr lang="en-US" altLang="zh-TW" sz="3600" dirty="0">
                <a:latin typeface="SimSun" panose="02010600030101010101" pitchFamily="2" charset="-122"/>
                <a:ea typeface="SimSun" panose="02010600030101010101" pitchFamily="2" charset="-122"/>
              </a:rPr>
              <a:t>﹗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0846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圖片版面配置區 23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272" t="-5041" r="-47832" b="-7359"/>
          <a:stretch/>
        </p:blipFill>
        <p:spPr>
          <a:xfrm rot="21423148">
            <a:off x="1203659" y="2260025"/>
            <a:ext cx="7096115" cy="3778918"/>
          </a:xfrm>
          <a:prstGeom prst="snip2DiagRect">
            <a:avLst>
              <a:gd name="adj1" fmla="val 0"/>
              <a:gd name="adj2" fmla="val 25391"/>
            </a:avLst>
          </a:prstGeom>
        </p:spPr>
      </p:pic>
      <p:pic>
        <p:nvPicPr>
          <p:cNvPr id="25" name="圖片版面配置區 24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074" t="-21680" r="-83880" b="-21523"/>
          <a:stretch/>
        </p:blipFill>
        <p:spPr/>
      </p:pic>
      <p:sp>
        <p:nvSpPr>
          <p:cNvPr id="18" name="文字版面配置區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司法判決書</a:t>
            </a:r>
            <a:endParaRPr lang="zh-TW" altLang="en-US" dirty="0"/>
          </a:p>
        </p:txBody>
      </p:sp>
      <p:sp>
        <p:nvSpPr>
          <p:cNvPr id="19" name="文字版面配置區 18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TW" altLang="en-US" sz="3600" dirty="0" smtClean="0"/>
              <a:t>司法院法學資料檢索系統</a:t>
            </a:r>
            <a:endParaRPr lang="zh-TW" altLang="en-US" sz="3600" dirty="0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小博士</a:t>
            </a:r>
            <a:r>
              <a:rPr lang="zh-TW" altLang="en-US" dirty="0" smtClean="0">
                <a:solidFill>
                  <a:srgbClr val="02B8AD"/>
                </a:solidFill>
              </a:rPr>
              <a:t>知識</a:t>
            </a:r>
            <a:r>
              <a:rPr lang="zh-TW" altLang="en-US" dirty="0" smtClean="0"/>
              <a:t>來源</a:t>
            </a:r>
            <a:endParaRPr lang="zh-TW" altLang="en-US" dirty="0"/>
          </a:p>
        </p:txBody>
      </p:sp>
      <p:sp>
        <p:nvSpPr>
          <p:cNvPr id="21" name="文字版面配置區 2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TW" altLang="en-US" dirty="0" smtClean="0"/>
              <a:t>網路新聞</a:t>
            </a:r>
            <a:endParaRPr lang="zh-TW" altLang="en-US" dirty="0"/>
          </a:p>
        </p:txBody>
      </p:sp>
      <p:sp>
        <p:nvSpPr>
          <p:cNvPr id="22" name="文字版面配置區 21"/>
          <p:cNvSpPr>
            <a:spLocks noGrp="1"/>
          </p:cNvSpPr>
          <p:nvPr>
            <p:ph type="body" sz="quarter" idx="17"/>
          </p:nvPr>
        </p:nvSpPr>
        <p:spPr>
          <a:xfrm>
            <a:off x="10439350" y="7866148"/>
            <a:ext cx="3072613" cy="1597832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TW" altLang="en-US" sz="3600" dirty="0"/>
              <a:t>蘋果</a:t>
            </a:r>
            <a:r>
              <a:rPr lang="zh-TW" altLang="en-US" sz="3600" dirty="0" smtClean="0"/>
              <a:t>日報</a:t>
            </a:r>
            <a:endParaRPr lang="en-US" altLang="zh-TW" sz="3600" dirty="0" smtClean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zh-TW" altLang="en-US" sz="3600" dirty="0" smtClean="0"/>
              <a:t>自由時</a:t>
            </a:r>
            <a:r>
              <a:rPr lang="zh-TW" altLang="en-US" sz="3600" dirty="0"/>
              <a:t>報</a:t>
            </a:r>
          </a:p>
        </p:txBody>
      </p:sp>
      <p:sp>
        <p:nvSpPr>
          <p:cNvPr id="26" name="文字版面配置區 21"/>
          <p:cNvSpPr txBox="1">
            <a:spLocks/>
          </p:cNvSpPr>
          <p:nvPr/>
        </p:nvSpPr>
        <p:spPr>
          <a:xfrm>
            <a:off x="13511963" y="7866148"/>
            <a:ext cx="3072613" cy="1597832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>
            <a:lvl1pPr marL="0" indent="0" algn="ctr" defTabSz="1632753" rtl="0" eaLnBrk="1" latinLnBrk="0" hangingPunct="1">
              <a:spcBef>
                <a:spcPct val="20000"/>
              </a:spcBef>
              <a:buFontTx/>
              <a:buNone/>
              <a:defRPr sz="2000" kern="12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2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000" indent="-360000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Tx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zh-TW" altLang="en-US" sz="3600" dirty="0" smtClean="0"/>
              <a:t>中國時報</a:t>
            </a:r>
            <a:endParaRPr lang="en-US" altLang="zh-TW" sz="3600" dirty="0" smtClean="0"/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zh-TW" altLang="en-US" sz="3600" dirty="0" smtClean="0"/>
              <a:t>聯合報</a:t>
            </a:r>
            <a:endParaRPr lang="zh-TW" altLang="en-US" sz="3600" dirty="0"/>
          </a:p>
        </p:txBody>
      </p:sp>
      <p:grpSp>
        <p:nvGrpSpPr>
          <p:cNvPr id="32" name="群組 31"/>
          <p:cNvGrpSpPr/>
          <p:nvPr/>
        </p:nvGrpSpPr>
        <p:grpSpPr>
          <a:xfrm>
            <a:off x="1119769" y="3387747"/>
            <a:ext cx="7519381" cy="2071721"/>
            <a:chOff x="1119769" y="3387747"/>
            <a:chExt cx="7519381" cy="2071721"/>
          </a:xfrm>
        </p:grpSpPr>
        <p:sp>
          <p:nvSpPr>
            <p:cNvPr id="27" name="書卷 (水平) 26"/>
            <p:cNvSpPr/>
            <p:nvPr/>
          </p:nvSpPr>
          <p:spPr>
            <a:xfrm rot="20756483">
              <a:off x="1119769" y="3387747"/>
              <a:ext cx="7519381" cy="2071721"/>
            </a:xfrm>
            <a:prstGeom prst="horizontalScroll">
              <a:avLst/>
            </a:prstGeom>
            <a:solidFill>
              <a:srgbClr val="02B8AD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/>
            <p:cNvSpPr txBox="1"/>
            <p:nvPr/>
          </p:nvSpPr>
          <p:spPr>
            <a:xfrm rot="20743774">
              <a:off x="2652578" y="3832674"/>
              <a:ext cx="4968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6600" b="1" dirty="0" smtClean="0">
                  <a:solidFill>
                    <a:schemeClr val="bg1"/>
                  </a:solidFill>
                </a:rPr>
                <a:t>互動式查</a:t>
              </a:r>
              <a:r>
                <a:rPr lang="zh-TW" altLang="en-US" sz="6600" b="1" dirty="0">
                  <a:solidFill>
                    <a:schemeClr val="bg1"/>
                  </a:solidFill>
                </a:rPr>
                <a:t>詢</a:t>
              </a: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9752272" y="3387746"/>
            <a:ext cx="7519381" cy="2071721"/>
            <a:chOff x="9752272" y="3387746"/>
            <a:chExt cx="7519381" cy="2071721"/>
          </a:xfrm>
        </p:grpSpPr>
        <p:sp>
          <p:nvSpPr>
            <p:cNvPr id="30" name="書卷 (水平) 29"/>
            <p:cNvSpPr/>
            <p:nvPr/>
          </p:nvSpPr>
          <p:spPr>
            <a:xfrm rot="20756483">
              <a:off x="9752272" y="3387746"/>
              <a:ext cx="7519381" cy="2071721"/>
            </a:xfrm>
            <a:prstGeom prst="horizontalScroll">
              <a:avLst/>
            </a:prstGeom>
            <a:solidFill>
              <a:srgbClr val="02B8AD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 rot="20743774">
              <a:off x="11285081" y="3832673"/>
              <a:ext cx="4968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6600" b="1" dirty="0" smtClean="0">
                  <a:solidFill>
                    <a:schemeClr val="bg1"/>
                  </a:solidFill>
                </a:rPr>
                <a:t>主動推</a:t>
              </a:r>
              <a:r>
                <a:rPr lang="zh-TW" altLang="en-US" sz="6600" b="1" dirty="0">
                  <a:solidFill>
                    <a:schemeClr val="bg1"/>
                  </a:solidFill>
                </a:rPr>
                <a:t>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242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互動式</a:t>
            </a:r>
            <a:r>
              <a:rPr lang="zh-TW" altLang="en-US" dirty="0" smtClean="0">
                <a:solidFill>
                  <a:srgbClr val="02B8AD"/>
                </a:solidFill>
              </a:rPr>
              <a:t>查</a:t>
            </a:r>
            <a:r>
              <a:rPr lang="zh-TW" altLang="en-US" dirty="0">
                <a:solidFill>
                  <a:srgbClr val="02B8AD"/>
                </a:solidFill>
              </a:rPr>
              <a:t>詢</a:t>
            </a:r>
          </a:p>
        </p:txBody>
      </p:sp>
      <p:sp>
        <p:nvSpPr>
          <p:cNvPr id="38" name="文字版面配置區 37"/>
          <p:cNvSpPr>
            <a:spLocks noGrp="1"/>
          </p:cNvSpPr>
          <p:nvPr>
            <p:ph type="body" sz="quarter" idx="14"/>
          </p:nvPr>
        </p:nvSpPr>
        <p:spPr>
          <a:xfrm>
            <a:off x="9852926" y="4798894"/>
            <a:ext cx="7139152" cy="3152918"/>
          </a:xfrm>
        </p:spPr>
        <p:txBody>
          <a:bodyPr>
            <a:normAutofit/>
          </a:bodyPr>
          <a:lstStyle/>
          <a:p>
            <a:r>
              <a:rPr lang="zh-TW" altLang="en-US" sz="3400" dirty="0" smtClean="0"/>
              <a:t>輸入姓名檢索後，使用者可以透過提供各種線索，讓小博士一層一層地篩選出符合條件的人選。</a:t>
            </a:r>
            <a:endParaRPr lang="zh-TW" altLang="en-US" sz="3400" dirty="0"/>
          </a:p>
        </p:txBody>
      </p:sp>
      <p:sp>
        <p:nvSpPr>
          <p:cNvPr id="37" name="文字版面配置區 3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多層次多角度切</a:t>
            </a:r>
            <a:r>
              <a:rPr lang="zh-TW" altLang="en-US" dirty="0"/>
              <a:t>入</a:t>
            </a:r>
          </a:p>
        </p:txBody>
      </p:sp>
      <p:sp>
        <p:nvSpPr>
          <p:cNvPr id="44" name="立方體 43"/>
          <p:cNvSpPr/>
          <p:nvPr/>
        </p:nvSpPr>
        <p:spPr>
          <a:xfrm>
            <a:off x="3670598" y="4423420"/>
            <a:ext cx="2592288" cy="4968552"/>
          </a:xfrm>
          <a:prstGeom prst="cube">
            <a:avLst>
              <a:gd name="adj" fmla="val 47790"/>
            </a:avLst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0" name="群組 49"/>
          <p:cNvGrpSpPr/>
          <p:nvPr/>
        </p:nvGrpSpPr>
        <p:grpSpPr>
          <a:xfrm>
            <a:off x="2878510" y="2210178"/>
            <a:ext cx="4464496" cy="1368152"/>
            <a:chOff x="2878510" y="2047156"/>
            <a:chExt cx="4464496" cy="1368152"/>
          </a:xfrm>
        </p:grpSpPr>
        <p:sp>
          <p:nvSpPr>
            <p:cNvPr id="45" name="向下箭號圖說文字 44"/>
            <p:cNvSpPr/>
            <p:nvPr/>
          </p:nvSpPr>
          <p:spPr>
            <a:xfrm>
              <a:off x="2878510" y="2047156"/>
              <a:ext cx="4464496" cy="1368152"/>
            </a:xfrm>
            <a:prstGeom prst="downArrowCallout">
              <a:avLst/>
            </a:prstGeom>
            <a:solidFill>
              <a:srgbClr val="02B8A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/>
            <p:cNvSpPr txBox="1"/>
            <p:nvPr/>
          </p:nvSpPr>
          <p:spPr>
            <a:xfrm flipH="1">
              <a:off x="3814614" y="2112857"/>
              <a:ext cx="31226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400" b="1" dirty="0" smtClean="0"/>
                <a:t>輸入姓名</a:t>
              </a:r>
              <a:endParaRPr lang="zh-TW" altLang="en-US" sz="4400" b="1" dirty="0"/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4113118" y="4697351"/>
            <a:ext cx="1861736" cy="4238831"/>
            <a:chOff x="4113118" y="4697351"/>
            <a:chExt cx="1861736" cy="4238831"/>
          </a:xfrm>
        </p:grpSpPr>
        <p:sp>
          <p:nvSpPr>
            <p:cNvPr id="52" name="手繪多邊形 51"/>
            <p:cNvSpPr/>
            <p:nvPr/>
          </p:nvSpPr>
          <p:spPr>
            <a:xfrm>
              <a:off x="4113118" y="4697351"/>
              <a:ext cx="1861736" cy="546348"/>
            </a:xfrm>
            <a:custGeom>
              <a:avLst/>
              <a:gdLst>
                <a:gd name="connsiteX0" fmla="*/ 602673 w 1943100"/>
                <a:gd name="connsiteY0" fmla="*/ 51954 h 665018"/>
                <a:gd name="connsiteX1" fmla="*/ 1943100 w 1943100"/>
                <a:gd name="connsiteY1" fmla="*/ 31173 h 665018"/>
                <a:gd name="connsiteX2" fmla="*/ 1319646 w 1943100"/>
                <a:gd name="connsiteY2" fmla="*/ 665018 h 665018"/>
                <a:gd name="connsiteX3" fmla="*/ 0 w 1943100"/>
                <a:gd name="connsiteY3" fmla="*/ 644236 h 665018"/>
                <a:gd name="connsiteX4" fmla="*/ 550718 w 1943100"/>
                <a:gd name="connsiteY4" fmla="*/ 41563 h 665018"/>
                <a:gd name="connsiteX5" fmla="*/ 602673 w 1943100"/>
                <a:gd name="connsiteY5" fmla="*/ 0 h 66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43100" h="665018">
                  <a:moveTo>
                    <a:pt x="602673" y="51954"/>
                  </a:moveTo>
                  <a:lnTo>
                    <a:pt x="1943100" y="31173"/>
                  </a:lnTo>
                  <a:lnTo>
                    <a:pt x="1319646" y="665018"/>
                  </a:lnTo>
                  <a:lnTo>
                    <a:pt x="0" y="644236"/>
                  </a:lnTo>
                  <a:lnTo>
                    <a:pt x="550718" y="41563"/>
                  </a:lnTo>
                  <a:lnTo>
                    <a:pt x="602673" y="0"/>
                  </a:lnTo>
                </a:path>
              </a:pathLst>
            </a:custGeom>
            <a:solidFill>
              <a:srgbClr val="BBFF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手繪多邊形 52"/>
            <p:cNvSpPr/>
            <p:nvPr/>
          </p:nvSpPr>
          <p:spPr>
            <a:xfrm>
              <a:off x="5465618" y="4697351"/>
              <a:ext cx="509236" cy="4238831"/>
            </a:xfrm>
            <a:custGeom>
              <a:avLst/>
              <a:gdLst>
                <a:gd name="connsiteX0" fmla="*/ 0 w 519546"/>
                <a:gd name="connsiteY0" fmla="*/ 550718 h 4197927"/>
                <a:gd name="connsiteX1" fmla="*/ 31173 w 519546"/>
                <a:gd name="connsiteY1" fmla="*/ 4197927 h 4197927"/>
                <a:gd name="connsiteX2" fmla="*/ 519546 w 519546"/>
                <a:gd name="connsiteY2" fmla="*/ 3678381 h 4197927"/>
                <a:gd name="connsiteX3" fmla="*/ 477982 w 519546"/>
                <a:gd name="connsiteY3" fmla="*/ 0 h 419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9546" h="4197927">
                  <a:moveTo>
                    <a:pt x="0" y="550718"/>
                  </a:moveTo>
                  <a:lnTo>
                    <a:pt x="31173" y="4197927"/>
                  </a:lnTo>
                  <a:lnTo>
                    <a:pt x="519546" y="3678381"/>
                  </a:lnTo>
                  <a:lnTo>
                    <a:pt x="477982" y="0"/>
                  </a:lnTo>
                </a:path>
              </a:pathLst>
            </a:custGeom>
            <a:solidFill>
              <a:srgbClr val="BBFF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3670598" y="5860473"/>
            <a:ext cx="2584729" cy="1875315"/>
            <a:chOff x="3670598" y="5860473"/>
            <a:chExt cx="2584729" cy="1875315"/>
          </a:xfrm>
        </p:grpSpPr>
        <p:sp>
          <p:nvSpPr>
            <p:cNvPr id="55" name="矩形 54"/>
            <p:cNvSpPr/>
            <p:nvPr/>
          </p:nvSpPr>
          <p:spPr>
            <a:xfrm>
              <a:off x="3670598" y="7087716"/>
              <a:ext cx="1368152" cy="648072"/>
            </a:xfrm>
            <a:prstGeom prst="rect">
              <a:avLst/>
            </a:prstGeom>
            <a:solidFill>
              <a:srgbClr val="FFC9E6">
                <a:alpha val="8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手繪多邊形 55"/>
            <p:cNvSpPr/>
            <p:nvPr/>
          </p:nvSpPr>
          <p:spPr>
            <a:xfrm>
              <a:off x="5039591" y="5860473"/>
              <a:ext cx="1215736" cy="1849582"/>
            </a:xfrm>
            <a:custGeom>
              <a:avLst/>
              <a:gdLst>
                <a:gd name="connsiteX0" fmla="*/ 0 w 1215736"/>
                <a:gd name="connsiteY0" fmla="*/ 1246909 h 1849582"/>
                <a:gd name="connsiteX1" fmla="*/ 1205345 w 1215736"/>
                <a:gd name="connsiteY1" fmla="*/ 0 h 1849582"/>
                <a:gd name="connsiteX2" fmla="*/ 1215736 w 1215736"/>
                <a:gd name="connsiteY2" fmla="*/ 727363 h 1849582"/>
                <a:gd name="connsiteX3" fmla="*/ 31173 w 1215736"/>
                <a:gd name="connsiteY3" fmla="*/ 1849582 h 1849582"/>
                <a:gd name="connsiteX4" fmla="*/ 0 w 1215736"/>
                <a:gd name="connsiteY4" fmla="*/ 1246909 h 184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736" h="1849582">
                  <a:moveTo>
                    <a:pt x="0" y="1246909"/>
                  </a:moveTo>
                  <a:lnTo>
                    <a:pt x="1205345" y="0"/>
                  </a:lnTo>
                  <a:lnTo>
                    <a:pt x="1215736" y="727363"/>
                  </a:lnTo>
                  <a:lnTo>
                    <a:pt x="31173" y="1849582"/>
                  </a:lnTo>
                  <a:lnTo>
                    <a:pt x="0" y="1246909"/>
                  </a:lnTo>
                  <a:close/>
                </a:path>
              </a:pathLst>
            </a:custGeom>
            <a:solidFill>
              <a:srgbClr val="FFC9E6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1366342" y="3788488"/>
            <a:ext cx="5976664" cy="5616254"/>
            <a:chOff x="1366342" y="3788488"/>
            <a:chExt cx="5976664" cy="5616254"/>
          </a:xfrm>
        </p:grpSpPr>
        <p:sp>
          <p:nvSpPr>
            <p:cNvPr id="47" name="文字方塊 46"/>
            <p:cNvSpPr txBox="1"/>
            <p:nvPr/>
          </p:nvSpPr>
          <p:spPr>
            <a:xfrm>
              <a:off x="4113118" y="3788488"/>
              <a:ext cx="24482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/>
                <a:t>發生年分</a:t>
              </a:r>
              <a:endParaRPr lang="zh-TW" altLang="en-US" b="1" dirty="0"/>
            </a:p>
          </p:txBody>
        </p:sp>
        <p:sp>
          <p:nvSpPr>
            <p:cNvPr id="48" name="文字方塊 47"/>
            <p:cNvSpPr txBox="1"/>
            <p:nvPr/>
          </p:nvSpPr>
          <p:spPr>
            <a:xfrm rot="18901833">
              <a:off x="1366342" y="4568093"/>
              <a:ext cx="24482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/>
                <a:t>犯罪種類</a:t>
              </a:r>
              <a:endParaRPr lang="zh-TW" altLang="en-US" b="1" dirty="0"/>
            </a:p>
          </p:txBody>
        </p:sp>
        <p:sp>
          <p:nvSpPr>
            <p:cNvPr id="49" name="文字方塊 48"/>
            <p:cNvSpPr txBox="1"/>
            <p:nvPr/>
          </p:nvSpPr>
          <p:spPr>
            <a:xfrm rot="16200000">
              <a:off x="730223" y="7155368"/>
              <a:ext cx="24482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/>
                <a:t>戶籍地點</a:t>
              </a:r>
              <a:endParaRPr lang="zh-TW" altLang="en-US" b="1" dirty="0"/>
            </a:p>
          </p:txBody>
        </p:sp>
        <p:sp>
          <p:nvSpPr>
            <p:cNvPr id="43" name="立方體 42"/>
            <p:cNvSpPr/>
            <p:nvPr/>
          </p:nvSpPr>
          <p:spPr>
            <a:xfrm>
              <a:off x="2374454" y="4436190"/>
              <a:ext cx="4968552" cy="4968552"/>
            </a:xfrm>
            <a:prstGeom prst="cube">
              <a:avLst/>
            </a:prstGeom>
            <a:noFill/>
            <a:ln w="38100">
              <a:solidFill>
                <a:srgbClr val="02B8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5465618" y="6161809"/>
            <a:ext cx="4143050" cy="1174173"/>
            <a:chOff x="5465618" y="6161809"/>
            <a:chExt cx="4143050" cy="1174173"/>
          </a:xfrm>
        </p:grpSpPr>
        <p:sp>
          <p:nvSpPr>
            <p:cNvPr id="59" name="手繪多邊形 58"/>
            <p:cNvSpPr/>
            <p:nvPr/>
          </p:nvSpPr>
          <p:spPr>
            <a:xfrm>
              <a:off x="5465618" y="6161809"/>
              <a:ext cx="519546" cy="1174173"/>
            </a:xfrm>
            <a:custGeom>
              <a:avLst/>
              <a:gdLst>
                <a:gd name="connsiteX0" fmla="*/ 0 w 519546"/>
                <a:gd name="connsiteY0" fmla="*/ 509155 h 1174173"/>
                <a:gd name="connsiteX1" fmla="*/ 0 w 519546"/>
                <a:gd name="connsiteY1" fmla="*/ 1174173 h 1174173"/>
                <a:gd name="connsiteX2" fmla="*/ 519546 w 519546"/>
                <a:gd name="connsiteY2" fmla="*/ 675409 h 1174173"/>
                <a:gd name="connsiteX3" fmla="*/ 519546 w 519546"/>
                <a:gd name="connsiteY3" fmla="*/ 0 h 1174173"/>
                <a:gd name="connsiteX4" fmla="*/ 62346 w 519546"/>
                <a:gd name="connsiteY4" fmla="*/ 446809 h 117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546" h="1174173">
                  <a:moveTo>
                    <a:pt x="0" y="509155"/>
                  </a:moveTo>
                  <a:lnTo>
                    <a:pt x="0" y="1174173"/>
                  </a:lnTo>
                  <a:lnTo>
                    <a:pt x="519546" y="675409"/>
                  </a:lnTo>
                  <a:lnTo>
                    <a:pt x="519546" y="0"/>
                  </a:lnTo>
                  <a:lnTo>
                    <a:pt x="62346" y="446809"/>
                  </a:lnTo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向左箭號圖說文字 59"/>
            <p:cNvSpPr/>
            <p:nvPr/>
          </p:nvSpPr>
          <p:spPr>
            <a:xfrm>
              <a:off x="6507144" y="6207862"/>
              <a:ext cx="3101524" cy="720080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71768"/>
              </a:avLst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3B3B3B"/>
                  </a:solidFill>
                </a:rPr>
                <a:t>目標區塊</a:t>
              </a:r>
              <a:endParaRPr lang="zh-TW" altLang="en-US" dirty="0">
                <a:solidFill>
                  <a:srgbClr val="3B3B3B"/>
                </a:solidFill>
              </a:endParaRPr>
            </a:p>
          </p:txBody>
        </p:sp>
      </p:grpSp>
      <p:sp>
        <p:nvSpPr>
          <p:cNvPr id="63" name="圓角矩形 62"/>
          <p:cNvSpPr/>
          <p:nvPr/>
        </p:nvSpPr>
        <p:spPr>
          <a:xfrm>
            <a:off x="4178366" y="3607590"/>
            <a:ext cx="2296832" cy="72008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圓角矩形 63"/>
          <p:cNvSpPr/>
          <p:nvPr/>
        </p:nvSpPr>
        <p:spPr>
          <a:xfrm rot="18757621">
            <a:off x="1393346" y="4450921"/>
            <a:ext cx="2296832" cy="72008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圓角矩形 64"/>
          <p:cNvSpPr/>
          <p:nvPr/>
        </p:nvSpPr>
        <p:spPr>
          <a:xfrm>
            <a:off x="1499118" y="6456726"/>
            <a:ext cx="747629" cy="199914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04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圖說文字 7"/>
          <p:cNvSpPr/>
          <p:nvPr/>
        </p:nvSpPr>
        <p:spPr>
          <a:xfrm>
            <a:off x="9575254" y="4711453"/>
            <a:ext cx="7416824" cy="3528392"/>
          </a:xfrm>
          <a:custGeom>
            <a:avLst/>
            <a:gdLst>
              <a:gd name="connsiteX0" fmla="*/ 0 w 8064896"/>
              <a:gd name="connsiteY0" fmla="*/ 504066 h 3024336"/>
              <a:gd name="connsiteX1" fmla="*/ 504066 w 8064896"/>
              <a:gd name="connsiteY1" fmla="*/ 0 h 3024336"/>
              <a:gd name="connsiteX2" fmla="*/ 4704523 w 8064896"/>
              <a:gd name="connsiteY2" fmla="*/ 0 h 3024336"/>
              <a:gd name="connsiteX3" fmla="*/ 4704523 w 8064896"/>
              <a:gd name="connsiteY3" fmla="*/ 0 h 3024336"/>
              <a:gd name="connsiteX4" fmla="*/ 6720747 w 8064896"/>
              <a:gd name="connsiteY4" fmla="*/ 0 h 3024336"/>
              <a:gd name="connsiteX5" fmla="*/ 7560830 w 8064896"/>
              <a:gd name="connsiteY5" fmla="*/ 0 h 3024336"/>
              <a:gd name="connsiteX6" fmla="*/ 8064896 w 8064896"/>
              <a:gd name="connsiteY6" fmla="*/ 504066 h 3024336"/>
              <a:gd name="connsiteX7" fmla="*/ 8064896 w 8064896"/>
              <a:gd name="connsiteY7" fmla="*/ 1764196 h 3024336"/>
              <a:gd name="connsiteX8" fmla="*/ 8064896 w 8064896"/>
              <a:gd name="connsiteY8" fmla="*/ 1764196 h 3024336"/>
              <a:gd name="connsiteX9" fmla="*/ 8064896 w 8064896"/>
              <a:gd name="connsiteY9" fmla="*/ 2520280 h 3024336"/>
              <a:gd name="connsiteX10" fmla="*/ 8064896 w 8064896"/>
              <a:gd name="connsiteY10" fmla="*/ 2520270 h 3024336"/>
              <a:gd name="connsiteX11" fmla="*/ 7560830 w 8064896"/>
              <a:gd name="connsiteY11" fmla="*/ 3024336 h 3024336"/>
              <a:gd name="connsiteX12" fmla="*/ 6720747 w 8064896"/>
              <a:gd name="connsiteY12" fmla="*/ 3024336 h 3024336"/>
              <a:gd name="connsiteX13" fmla="*/ 4586345 w 8064896"/>
              <a:gd name="connsiteY13" fmla="*/ 3693319 h 3024336"/>
              <a:gd name="connsiteX14" fmla="*/ 4704523 w 8064896"/>
              <a:gd name="connsiteY14" fmla="*/ 3024336 h 3024336"/>
              <a:gd name="connsiteX15" fmla="*/ 504066 w 8064896"/>
              <a:gd name="connsiteY15" fmla="*/ 3024336 h 3024336"/>
              <a:gd name="connsiteX16" fmla="*/ 0 w 8064896"/>
              <a:gd name="connsiteY16" fmla="*/ 2520270 h 3024336"/>
              <a:gd name="connsiteX17" fmla="*/ 0 w 8064896"/>
              <a:gd name="connsiteY17" fmla="*/ 2520280 h 3024336"/>
              <a:gd name="connsiteX18" fmla="*/ 0 w 8064896"/>
              <a:gd name="connsiteY18" fmla="*/ 1764196 h 3024336"/>
              <a:gd name="connsiteX19" fmla="*/ 0 w 8064896"/>
              <a:gd name="connsiteY19" fmla="*/ 1764196 h 3024336"/>
              <a:gd name="connsiteX20" fmla="*/ 0 w 8064896"/>
              <a:gd name="connsiteY20" fmla="*/ 504066 h 3024336"/>
              <a:gd name="connsiteX0" fmla="*/ 0 w 8064896"/>
              <a:gd name="connsiteY0" fmla="*/ 504066 h 3693319"/>
              <a:gd name="connsiteX1" fmla="*/ 504066 w 8064896"/>
              <a:gd name="connsiteY1" fmla="*/ 0 h 3693319"/>
              <a:gd name="connsiteX2" fmla="*/ 4704523 w 8064896"/>
              <a:gd name="connsiteY2" fmla="*/ 0 h 3693319"/>
              <a:gd name="connsiteX3" fmla="*/ 4704523 w 8064896"/>
              <a:gd name="connsiteY3" fmla="*/ 0 h 3693319"/>
              <a:gd name="connsiteX4" fmla="*/ 6720747 w 8064896"/>
              <a:gd name="connsiteY4" fmla="*/ 0 h 3693319"/>
              <a:gd name="connsiteX5" fmla="*/ 7560830 w 8064896"/>
              <a:gd name="connsiteY5" fmla="*/ 0 h 3693319"/>
              <a:gd name="connsiteX6" fmla="*/ 8064896 w 8064896"/>
              <a:gd name="connsiteY6" fmla="*/ 504066 h 3693319"/>
              <a:gd name="connsiteX7" fmla="*/ 8064896 w 8064896"/>
              <a:gd name="connsiteY7" fmla="*/ 1764196 h 3693319"/>
              <a:gd name="connsiteX8" fmla="*/ 8064896 w 8064896"/>
              <a:gd name="connsiteY8" fmla="*/ 1764196 h 3693319"/>
              <a:gd name="connsiteX9" fmla="*/ 8064896 w 8064896"/>
              <a:gd name="connsiteY9" fmla="*/ 2520280 h 3693319"/>
              <a:gd name="connsiteX10" fmla="*/ 8064896 w 8064896"/>
              <a:gd name="connsiteY10" fmla="*/ 2520270 h 3693319"/>
              <a:gd name="connsiteX11" fmla="*/ 7560830 w 8064896"/>
              <a:gd name="connsiteY11" fmla="*/ 3024336 h 3693319"/>
              <a:gd name="connsiteX12" fmla="*/ 6720747 w 8064896"/>
              <a:gd name="connsiteY12" fmla="*/ 3024336 h 3693319"/>
              <a:gd name="connsiteX13" fmla="*/ 4586345 w 8064896"/>
              <a:gd name="connsiteY13" fmla="*/ 3693319 h 3693319"/>
              <a:gd name="connsiteX14" fmla="*/ 1420995 w 8064896"/>
              <a:gd name="connsiteY14" fmla="*/ 3055509 h 3693319"/>
              <a:gd name="connsiteX15" fmla="*/ 504066 w 8064896"/>
              <a:gd name="connsiteY15" fmla="*/ 3024336 h 3693319"/>
              <a:gd name="connsiteX16" fmla="*/ 0 w 8064896"/>
              <a:gd name="connsiteY16" fmla="*/ 2520270 h 3693319"/>
              <a:gd name="connsiteX17" fmla="*/ 0 w 8064896"/>
              <a:gd name="connsiteY17" fmla="*/ 2520280 h 3693319"/>
              <a:gd name="connsiteX18" fmla="*/ 0 w 8064896"/>
              <a:gd name="connsiteY18" fmla="*/ 1764196 h 3693319"/>
              <a:gd name="connsiteX19" fmla="*/ 0 w 8064896"/>
              <a:gd name="connsiteY19" fmla="*/ 1764196 h 3693319"/>
              <a:gd name="connsiteX20" fmla="*/ 0 w 8064896"/>
              <a:gd name="connsiteY20" fmla="*/ 504066 h 3693319"/>
              <a:gd name="connsiteX0" fmla="*/ 0 w 8064896"/>
              <a:gd name="connsiteY0" fmla="*/ 504066 h 3693319"/>
              <a:gd name="connsiteX1" fmla="*/ 504066 w 8064896"/>
              <a:gd name="connsiteY1" fmla="*/ 0 h 3693319"/>
              <a:gd name="connsiteX2" fmla="*/ 4704523 w 8064896"/>
              <a:gd name="connsiteY2" fmla="*/ 0 h 3693319"/>
              <a:gd name="connsiteX3" fmla="*/ 4704523 w 8064896"/>
              <a:gd name="connsiteY3" fmla="*/ 0 h 3693319"/>
              <a:gd name="connsiteX4" fmla="*/ 6720747 w 8064896"/>
              <a:gd name="connsiteY4" fmla="*/ 0 h 3693319"/>
              <a:gd name="connsiteX5" fmla="*/ 7560830 w 8064896"/>
              <a:gd name="connsiteY5" fmla="*/ 0 h 3693319"/>
              <a:gd name="connsiteX6" fmla="*/ 8064896 w 8064896"/>
              <a:gd name="connsiteY6" fmla="*/ 504066 h 3693319"/>
              <a:gd name="connsiteX7" fmla="*/ 8064896 w 8064896"/>
              <a:gd name="connsiteY7" fmla="*/ 1764196 h 3693319"/>
              <a:gd name="connsiteX8" fmla="*/ 8064896 w 8064896"/>
              <a:gd name="connsiteY8" fmla="*/ 1764196 h 3693319"/>
              <a:gd name="connsiteX9" fmla="*/ 8064896 w 8064896"/>
              <a:gd name="connsiteY9" fmla="*/ 2520280 h 3693319"/>
              <a:gd name="connsiteX10" fmla="*/ 8064896 w 8064896"/>
              <a:gd name="connsiteY10" fmla="*/ 2520270 h 3693319"/>
              <a:gd name="connsiteX11" fmla="*/ 7560830 w 8064896"/>
              <a:gd name="connsiteY11" fmla="*/ 3024336 h 3693319"/>
              <a:gd name="connsiteX12" fmla="*/ 2637120 w 8064896"/>
              <a:gd name="connsiteY12" fmla="*/ 3024336 h 3693319"/>
              <a:gd name="connsiteX13" fmla="*/ 4586345 w 8064896"/>
              <a:gd name="connsiteY13" fmla="*/ 3693319 h 3693319"/>
              <a:gd name="connsiteX14" fmla="*/ 1420995 w 8064896"/>
              <a:gd name="connsiteY14" fmla="*/ 3055509 h 3693319"/>
              <a:gd name="connsiteX15" fmla="*/ 504066 w 8064896"/>
              <a:gd name="connsiteY15" fmla="*/ 3024336 h 3693319"/>
              <a:gd name="connsiteX16" fmla="*/ 0 w 8064896"/>
              <a:gd name="connsiteY16" fmla="*/ 2520270 h 3693319"/>
              <a:gd name="connsiteX17" fmla="*/ 0 w 8064896"/>
              <a:gd name="connsiteY17" fmla="*/ 2520280 h 3693319"/>
              <a:gd name="connsiteX18" fmla="*/ 0 w 8064896"/>
              <a:gd name="connsiteY18" fmla="*/ 1764196 h 3693319"/>
              <a:gd name="connsiteX19" fmla="*/ 0 w 8064896"/>
              <a:gd name="connsiteY19" fmla="*/ 1764196 h 3693319"/>
              <a:gd name="connsiteX20" fmla="*/ 0 w 8064896"/>
              <a:gd name="connsiteY20" fmla="*/ 504066 h 369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064896" h="3693319">
                <a:moveTo>
                  <a:pt x="0" y="504066"/>
                </a:moveTo>
                <a:cubicBezTo>
                  <a:pt x="0" y="225678"/>
                  <a:pt x="225678" y="0"/>
                  <a:pt x="504066" y="0"/>
                </a:cubicBezTo>
                <a:lnTo>
                  <a:pt x="4704523" y="0"/>
                </a:lnTo>
                <a:lnTo>
                  <a:pt x="4704523" y="0"/>
                </a:lnTo>
                <a:lnTo>
                  <a:pt x="6720747" y="0"/>
                </a:lnTo>
                <a:lnTo>
                  <a:pt x="7560830" y="0"/>
                </a:lnTo>
                <a:cubicBezTo>
                  <a:pt x="7839218" y="0"/>
                  <a:pt x="8064896" y="225678"/>
                  <a:pt x="8064896" y="504066"/>
                </a:cubicBezTo>
                <a:lnTo>
                  <a:pt x="8064896" y="1764196"/>
                </a:lnTo>
                <a:lnTo>
                  <a:pt x="8064896" y="1764196"/>
                </a:lnTo>
                <a:lnTo>
                  <a:pt x="8064896" y="2520280"/>
                </a:lnTo>
                <a:lnTo>
                  <a:pt x="8064896" y="2520270"/>
                </a:lnTo>
                <a:cubicBezTo>
                  <a:pt x="8064896" y="2798658"/>
                  <a:pt x="7839218" y="3024336"/>
                  <a:pt x="7560830" y="3024336"/>
                </a:cubicBezTo>
                <a:lnTo>
                  <a:pt x="2637120" y="3024336"/>
                </a:lnTo>
                <a:lnTo>
                  <a:pt x="4586345" y="3693319"/>
                </a:lnTo>
                <a:lnTo>
                  <a:pt x="1420995" y="3055509"/>
                </a:lnTo>
                <a:cubicBezTo>
                  <a:pt x="20843" y="3055509"/>
                  <a:pt x="1904218" y="3024336"/>
                  <a:pt x="504066" y="3024336"/>
                </a:cubicBezTo>
                <a:cubicBezTo>
                  <a:pt x="225678" y="3024336"/>
                  <a:pt x="0" y="2798658"/>
                  <a:pt x="0" y="2520270"/>
                </a:cubicBezTo>
                <a:lnTo>
                  <a:pt x="0" y="2520280"/>
                </a:lnTo>
                <a:lnTo>
                  <a:pt x="0" y="1764196"/>
                </a:lnTo>
                <a:lnTo>
                  <a:pt x="0" y="1764196"/>
                </a:lnTo>
                <a:lnTo>
                  <a:pt x="0" y="504066"/>
                </a:lnTo>
                <a:close/>
              </a:path>
            </a:pathLst>
          </a:cu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互動式</a:t>
            </a:r>
            <a:r>
              <a:rPr lang="zh-TW" altLang="en-US" dirty="0" smtClean="0">
                <a:solidFill>
                  <a:srgbClr val="02B8AD"/>
                </a:solidFill>
              </a:rPr>
              <a:t>查詢</a:t>
            </a:r>
            <a:endParaRPr lang="zh-TW" altLang="en-US" dirty="0">
              <a:solidFill>
                <a:srgbClr val="02B8AD"/>
              </a:solidFill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4"/>
          </p:nvPr>
        </p:nvSpPr>
        <p:spPr>
          <a:xfrm>
            <a:off x="9609452" y="4927476"/>
            <a:ext cx="7454633" cy="3024336"/>
          </a:xfrm>
        </p:spPr>
        <p:txBody>
          <a:bodyPr>
            <a:normAutofit/>
          </a:bodyPr>
          <a:lstStyle/>
          <a:p>
            <a:r>
              <a:rPr lang="zh-TW" altLang="en-US" sz="3400" dirty="0" smtClean="0"/>
              <a:t>小博士依據洗錢的風險等級將犯罪做分類，共分為低、中、高三個階層。可依據您關注的風險等級向小博士提問。</a:t>
            </a:r>
            <a:endParaRPr lang="zh-TW" altLang="en-US" sz="34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犯罪種類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430238" y="967037"/>
            <a:ext cx="8459131" cy="6955980"/>
            <a:chOff x="430238" y="967037"/>
            <a:chExt cx="8459131" cy="6955980"/>
          </a:xfrm>
        </p:grpSpPr>
        <p:graphicFrame>
          <p:nvGraphicFramePr>
            <p:cNvPr id="4" name="資料庫圖表 3"/>
            <p:cNvGraphicFramePr/>
            <p:nvPr>
              <p:extLst>
                <p:ext uri="{D42A27DB-BD31-4B8C-83A1-F6EECF244321}">
                  <p14:modId xmlns:p14="http://schemas.microsoft.com/office/powerpoint/2010/main" val="3694636411"/>
                </p:ext>
              </p:extLst>
            </p:nvPr>
          </p:nvGraphicFramePr>
          <p:xfrm>
            <a:off x="430238" y="967037"/>
            <a:ext cx="8459131" cy="61926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5" name="文字方塊 4"/>
            <p:cNvSpPr txBox="1"/>
            <p:nvPr/>
          </p:nvSpPr>
          <p:spPr>
            <a:xfrm>
              <a:off x="430238" y="5860914"/>
              <a:ext cx="2448272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ü"/>
              </a:pPr>
              <a:r>
                <a:rPr lang="zh-TW" altLang="en-US" dirty="0" smtClean="0"/>
                <a:t>人口販運</a:t>
              </a:r>
              <a:endParaRPr lang="en-US" altLang="zh-TW" dirty="0" smtClean="0"/>
            </a:p>
            <a:p>
              <a:pPr marL="457200" indent="-457200">
                <a:buFont typeface="Wingdings" panose="05000000000000000000" pitchFamily="2" charset="2"/>
                <a:buChar char="ü"/>
              </a:pPr>
              <a:r>
                <a:rPr lang="zh-TW" altLang="en-US" dirty="0" smtClean="0"/>
                <a:t>偽造貨幣</a:t>
              </a:r>
              <a:endParaRPr lang="en-US" altLang="zh-TW" dirty="0" smtClean="0"/>
            </a:p>
            <a:p>
              <a:pPr marL="457200" indent="-457200">
                <a:buFont typeface="Wingdings" panose="05000000000000000000" pitchFamily="2" charset="2"/>
                <a:buChar char="ü"/>
              </a:pPr>
              <a:r>
                <a:rPr lang="zh-TW" altLang="en-US" dirty="0" smtClean="0"/>
                <a:t>搶奪</a:t>
              </a:r>
              <a:endParaRPr lang="en-US" altLang="zh-TW" dirty="0" smtClean="0"/>
            </a:p>
            <a:p>
              <a:r>
                <a:rPr lang="zh-TW" altLang="en-US" dirty="0" smtClean="0"/>
                <a:t>等等</a:t>
              </a:r>
              <a:r>
                <a:rPr lang="en-US" altLang="zh-TW" dirty="0" smtClean="0"/>
                <a:t>…</a:t>
              </a: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3435667" y="5860914"/>
              <a:ext cx="2448272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ü"/>
              </a:pPr>
              <a:r>
                <a:rPr lang="zh-TW" altLang="en-US" dirty="0" smtClean="0"/>
                <a:t>販運武器</a:t>
              </a:r>
              <a:endParaRPr lang="en-US" altLang="zh-TW" dirty="0" smtClean="0"/>
            </a:p>
            <a:p>
              <a:pPr marL="457200" indent="-457200">
                <a:buFont typeface="Wingdings" panose="05000000000000000000" pitchFamily="2" charset="2"/>
                <a:buChar char="ü"/>
              </a:pPr>
              <a:r>
                <a:rPr lang="zh-TW" altLang="en-US" dirty="0" smtClean="0"/>
                <a:t>贓物</a:t>
              </a:r>
              <a:endParaRPr lang="en-US" altLang="zh-TW" dirty="0" smtClean="0"/>
            </a:p>
            <a:p>
              <a:pPr marL="457200" indent="-457200">
                <a:buFont typeface="Wingdings" panose="05000000000000000000" pitchFamily="2" charset="2"/>
                <a:buChar char="ü"/>
              </a:pPr>
              <a:r>
                <a:rPr lang="zh-TW" altLang="en-US" dirty="0" smtClean="0"/>
                <a:t>偽造文書</a:t>
              </a:r>
              <a:endParaRPr lang="en-US" altLang="zh-TW" dirty="0" smtClean="0"/>
            </a:p>
            <a:p>
              <a:r>
                <a:rPr lang="zh-TW" altLang="en-US" dirty="0" smtClean="0"/>
                <a:t>等等</a:t>
              </a:r>
              <a:r>
                <a:rPr lang="en-US" altLang="zh-TW" dirty="0" smtClean="0"/>
                <a:t>…</a:t>
              </a: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6406898" y="5860914"/>
              <a:ext cx="2448272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ü"/>
              </a:pPr>
              <a:r>
                <a:rPr lang="zh-TW" altLang="en-US" dirty="0" smtClean="0"/>
                <a:t>毒品犯運</a:t>
              </a:r>
              <a:endParaRPr lang="en-US" altLang="zh-TW" dirty="0" smtClean="0"/>
            </a:p>
            <a:p>
              <a:pPr marL="457200" indent="-457200">
                <a:buFont typeface="Wingdings" panose="05000000000000000000" pitchFamily="2" charset="2"/>
                <a:buChar char="ü"/>
              </a:pPr>
              <a:r>
                <a:rPr lang="zh-TW" altLang="en-US" dirty="0" smtClean="0"/>
                <a:t>詐欺</a:t>
              </a:r>
              <a:endParaRPr lang="en-US" altLang="zh-TW" dirty="0" smtClean="0"/>
            </a:p>
            <a:p>
              <a:pPr marL="457200" indent="-457200">
                <a:buFont typeface="Wingdings" panose="05000000000000000000" pitchFamily="2" charset="2"/>
                <a:buChar char="ü"/>
              </a:pPr>
              <a:r>
                <a:rPr lang="zh-TW" altLang="en-US" dirty="0" smtClean="0"/>
                <a:t>走私</a:t>
              </a:r>
              <a:endParaRPr lang="en-US" altLang="zh-TW" dirty="0" smtClean="0"/>
            </a:p>
            <a:p>
              <a:r>
                <a:rPr lang="zh-TW" altLang="en-US" dirty="0" smtClean="0"/>
                <a:t>等等</a:t>
              </a:r>
              <a:r>
                <a:rPr lang="en-US" altLang="zh-TW" dirty="0" smtClean="0"/>
                <a:t>…</a:t>
              </a:r>
            </a:p>
          </p:txBody>
        </p:sp>
      </p:grpSp>
      <p:pic>
        <p:nvPicPr>
          <p:cNvPr id="31" name="圖片 3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46" t="15855" r="34456" b="36670"/>
          <a:stretch/>
        </p:blipFill>
        <p:spPr>
          <a:xfrm>
            <a:off x="14260913" y="6944745"/>
            <a:ext cx="2005938" cy="2808312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26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圖說文字 7"/>
          <p:cNvSpPr/>
          <p:nvPr/>
        </p:nvSpPr>
        <p:spPr>
          <a:xfrm>
            <a:off x="9575254" y="4711453"/>
            <a:ext cx="7416824" cy="3528392"/>
          </a:xfrm>
          <a:custGeom>
            <a:avLst/>
            <a:gdLst>
              <a:gd name="connsiteX0" fmla="*/ 0 w 8064896"/>
              <a:gd name="connsiteY0" fmla="*/ 504066 h 3024336"/>
              <a:gd name="connsiteX1" fmla="*/ 504066 w 8064896"/>
              <a:gd name="connsiteY1" fmla="*/ 0 h 3024336"/>
              <a:gd name="connsiteX2" fmla="*/ 4704523 w 8064896"/>
              <a:gd name="connsiteY2" fmla="*/ 0 h 3024336"/>
              <a:gd name="connsiteX3" fmla="*/ 4704523 w 8064896"/>
              <a:gd name="connsiteY3" fmla="*/ 0 h 3024336"/>
              <a:gd name="connsiteX4" fmla="*/ 6720747 w 8064896"/>
              <a:gd name="connsiteY4" fmla="*/ 0 h 3024336"/>
              <a:gd name="connsiteX5" fmla="*/ 7560830 w 8064896"/>
              <a:gd name="connsiteY5" fmla="*/ 0 h 3024336"/>
              <a:gd name="connsiteX6" fmla="*/ 8064896 w 8064896"/>
              <a:gd name="connsiteY6" fmla="*/ 504066 h 3024336"/>
              <a:gd name="connsiteX7" fmla="*/ 8064896 w 8064896"/>
              <a:gd name="connsiteY7" fmla="*/ 1764196 h 3024336"/>
              <a:gd name="connsiteX8" fmla="*/ 8064896 w 8064896"/>
              <a:gd name="connsiteY8" fmla="*/ 1764196 h 3024336"/>
              <a:gd name="connsiteX9" fmla="*/ 8064896 w 8064896"/>
              <a:gd name="connsiteY9" fmla="*/ 2520280 h 3024336"/>
              <a:gd name="connsiteX10" fmla="*/ 8064896 w 8064896"/>
              <a:gd name="connsiteY10" fmla="*/ 2520270 h 3024336"/>
              <a:gd name="connsiteX11" fmla="*/ 7560830 w 8064896"/>
              <a:gd name="connsiteY11" fmla="*/ 3024336 h 3024336"/>
              <a:gd name="connsiteX12" fmla="*/ 6720747 w 8064896"/>
              <a:gd name="connsiteY12" fmla="*/ 3024336 h 3024336"/>
              <a:gd name="connsiteX13" fmla="*/ 4586345 w 8064896"/>
              <a:gd name="connsiteY13" fmla="*/ 3693319 h 3024336"/>
              <a:gd name="connsiteX14" fmla="*/ 4704523 w 8064896"/>
              <a:gd name="connsiteY14" fmla="*/ 3024336 h 3024336"/>
              <a:gd name="connsiteX15" fmla="*/ 504066 w 8064896"/>
              <a:gd name="connsiteY15" fmla="*/ 3024336 h 3024336"/>
              <a:gd name="connsiteX16" fmla="*/ 0 w 8064896"/>
              <a:gd name="connsiteY16" fmla="*/ 2520270 h 3024336"/>
              <a:gd name="connsiteX17" fmla="*/ 0 w 8064896"/>
              <a:gd name="connsiteY17" fmla="*/ 2520280 h 3024336"/>
              <a:gd name="connsiteX18" fmla="*/ 0 w 8064896"/>
              <a:gd name="connsiteY18" fmla="*/ 1764196 h 3024336"/>
              <a:gd name="connsiteX19" fmla="*/ 0 w 8064896"/>
              <a:gd name="connsiteY19" fmla="*/ 1764196 h 3024336"/>
              <a:gd name="connsiteX20" fmla="*/ 0 w 8064896"/>
              <a:gd name="connsiteY20" fmla="*/ 504066 h 3024336"/>
              <a:gd name="connsiteX0" fmla="*/ 0 w 8064896"/>
              <a:gd name="connsiteY0" fmla="*/ 504066 h 3693319"/>
              <a:gd name="connsiteX1" fmla="*/ 504066 w 8064896"/>
              <a:gd name="connsiteY1" fmla="*/ 0 h 3693319"/>
              <a:gd name="connsiteX2" fmla="*/ 4704523 w 8064896"/>
              <a:gd name="connsiteY2" fmla="*/ 0 h 3693319"/>
              <a:gd name="connsiteX3" fmla="*/ 4704523 w 8064896"/>
              <a:gd name="connsiteY3" fmla="*/ 0 h 3693319"/>
              <a:gd name="connsiteX4" fmla="*/ 6720747 w 8064896"/>
              <a:gd name="connsiteY4" fmla="*/ 0 h 3693319"/>
              <a:gd name="connsiteX5" fmla="*/ 7560830 w 8064896"/>
              <a:gd name="connsiteY5" fmla="*/ 0 h 3693319"/>
              <a:gd name="connsiteX6" fmla="*/ 8064896 w 8064896"/>
              <a:gd name="connsiteY6" fmla="*/ 504066 h 3693319"/>
              <a:gd name="connsiteX7" fmla="*/ 8064896 w 8064896"/>
              <a:gd name="connsiteY7" fmla="*/ 1764196 h 3693319"/>
              <a:gd name="connsiteX8" fmla="*/ 8064896 w 8064896"/>
              <a:gd name="connsiteY8" fmla="*/ 1764196 h 3693319"/>
              <a:gd name="connsiteX9" fmla="*/ 8064896 w 8064896"/>
              <a:gd name="connsiteY9" fmla="*/ 2520280 h 3693319"/>
              <a:gd name="connsiteX10" fmla="*/ 8064896 w 8064896"/>
              <a:gd name="connsiteY10" fmla="*/ 2520270 h 3693319"/>
              <a:gd name="connsiteX11" fmla="*/ 7560830 w 8064896"/>
              <a:gd name="connsiteY11" fmla="*/ 3024336 h 3693319"/>
              <a:gd name="connsiteX12" fmla="*/ 6720747 w 8064896"/>
              <a:gd name="connsiteY12" fmla="*/ 3024336 h 3693319"/>
              <a:gd name="connsiteX13" fmla="*/ 4586345 w 8064896"/>
              <a:gd name="connsiteY13" fmla="*/ 3693319 h 3693319"/>
              <a:gd name="connsiteX14" fmla="*/ 1420995 w 8064896"/>
              <a:gd name="connsiteY14" fmla="*/ 3055509 h 3693319"/>
              <a:gd name="connsiteX15" fmla="*/ 504066 w 8064896"/>
              <a:gd name="connsiteY15" fmla="*/ 3024336 h 3693319"/>
              <a:gd name="connsiteX16" fmla="*/ 0 w 8064896"/>
              <a:gd name="connsiteY16" fmla="*/ 2520270 h 3693319"/>
              <a:gd name="connsiteX17" fmla="*/ 0 w 8064896"/>
              <a:gd name="connsiteY17" fmla="*/ 2520280 h 3693319"/>
              <a:gd name="connsiteX18" fmla="*/ 0 w 8064896"/>
              <a:gd name="connsiteY18" fmla="*/ 1764196 h 3693319"/>
              <a:gd name="connsiteX19" fmla="*/ 0 w 8064896"/>
              <a:gd name="connsiteY19" fmla="*/ 1764196 h 3693319"/>
              <a:gd name="connsiteX20" fmla="*/ 0 w 8064896"/>
              <a:gd name="connsiteY20" fmla="*/ 504066 h 3693319"/>
              <a:gd name="connsiteX0" fmla="*/ 0 w 8064896"/>
              <a:gd name="connsiteY0" fmla="*/ 504066 h 3693319"/>
              <a:gd name="connsiteX1" fmla="*/ 504066 w 8064896"/>
              <a:gd name="connsiteY1" fmla="*/ 0 h 3693319"/>
              <a:gd name="connsiteX2" fmla="*/ 4704523 w 8064896"/>
              <a:gd name="connsiteY2" fmla="*/ 0 h 3693319"/>
              <a:gd name="connsiteX3" fmla="*/ 4704523 w 8064896"/>
              <a:gd name="connsiteY3" fmla="*/ 0 h 3693319"/>
              <a:gd name="connsiteX4" fmla="*/ 6720747 w 8064896"/>
              <a:gd name="connsiteY4" fmla="*/ 0 h 3693319"/>
              <a:gd name="connsiteX5" fmla="*/ 7560830 w 8064896"/>
              <a:gd name="connsiteY5" fmla="*/ 0 h 3693319"/>
              <a:gd name="connsiteX6" fmla="*/ 8064896 w 8064896"/>
              <a:gd name="connsiteY6" fmla="*/ 504066 h 3693319"/>
              <a:gd name="connsiteX7" fmla="*/ 8064896 w 8064896"/>
              <a:gd name="connsiteY7" fmla="*/ 1764196 h 3693319"/>
              <a:gd name="connsiteX8" fmla="*/ 8064896 w 8064896"/>
              <a:gd name="connsiteY8" fmla="*/ 1764196 h 3693319"/>
              <a:gd name="connsiteX9" fmla="*/ 8064896 w 8064896"/>
              <a:gd name="connsiteY9" fmla="*/ 2520280 h 3693319"/>
              <a:gd name="connsiteX10" fmla="*/ 8064896 w 8064896"/>
              <a:gd name="connsiteY10" fmla="*/ 2520270 h 3693319"/>
              <a:gd name="connsiteX11" fmla="*/ 7560830 w 8064896"/>
              <a:gd name="connsiteY11" fmla="*/ 3024336 h 3693319"/>
              <a:gd name="connsiteX12" fmla="*/ 2637120 w 8064896"/>
              <a:gd name="connsiteY12" fmla="*/ 3024336 h 3693319"/>
              <a:gd name="connsiteX13" fmla="*/ 4586345 w 8064896"/>
              <a:gd name="connsiteY13" fmla="*/ 3693319 h 3693319"/>
              <a:gd name="connsiteX14" fmla="*/ 1420995 w 8064896"/>
              <a:gd name="connsiteY14" fmla="*/ 3055509 h 3693319"/>
              <a:gd name="connsiteX15" fmla="*/ 504066 w 8064896"/>
              <a:gd name="connsiteY15" fmla="*/ 3024336 h 3693319"/>
              <a:gd name="connsiteX16" fmla="*/ 0 w 8064896"/>
              <a:gd name="connsiteY16" fmla="*/ 2520270 h 3693319"/>
              <a:gd name="connsiteX17" fmla="*/ 0 w 8064896"/>
              <a:gd name="connsiteY17" fmla="*/ 2520280 h 3693319"/>
              <a:gd name="connsiteX18" fmla="*/ 0 w 8064896"/>
              <a:gd name="connsiteY18" fmla="*/ 1764196 h 3693319"/>
              <a:gd name="connsiteX19" fmla="*/ 0 w 8064896"/>
              <a:gd name="connsiteY19" fmla="*/ 1764196 h 3693319"/>
              <a:gd name="connsiteX20" fmla="*/ 0 w 8064896"/>
              <a:gd name="connsiteY20" fmla="*/ 504066 h 369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064896" h="3693319">
                <a:moveTo>
                  <a:pt x="0" y="504066"/>
                </a:moveTo>
                <a:cubicBezTo>
                  <a:pt x="0" y="225678"/>
                  <a:pt x="225678" y="0"/>
                  <a:pt x="504066" y="0"/>
                </a:cubicBezTo>
                <a:lnTo>
                  <a:pt x="4704523" y="0"/>
                </a:lnTo>
                <a:lnTo>
                  <a:pt x="4704523" y="0"/>
                </a:lnTo>
                <a:lnTo>
                  <a:pt x="6720747" y="0"/>
                </a:lnTo>
                <a:lnTo>
                  <a:pt x="7560830" y="0"/>
                </a:lnTo>
                <a:cubicBezTo>
                  <a:pt x="7839218" y="0"/>
                  <a:pt x="8064896" y="225678"/>
                  <a:pt x="8064896" y="504066"/>
                </a:cubicBezTo>
                <a:lnTo>
                  <a:pt x="8064896" y="1764196"/>
                </a:lnTo>
                <a:lnTo>
                  <a:pt x="8064896" y="1764196"/>
                </a:lnTo>
                <a:lnTo>
                  <a:pt x="8064896" y="2520280"/>
                </a:lnTo>
                <a:lnTo>
                  <a:pt x="8064896" y="2520270"/>
                </a:lnTo>
                <a:cubicBezTo>
                  <a:pt x="8064896" y="2798658"/>
                  <a:pt x="7839218" y="3024336"/>
                  <a:pt x="7560830" y="3024336"/>
                </a:cubicBezTo>
                <a:lnTo>
                  <a:pt x="2637120" y="3024336"/>
                </a:lnTo>
                <a:lnTo>
                  <a:pt x="4586345" y="3693319"/>
                </a:lnTo>
                <a:lnTo>
                  <a:pt x="1420995" y="3055509"/>
                </a:lnTo>
                <a:cubicBezTo>
                  <a:pt x="20843" y="3055509"/>
                  <a:pt x="1904218" y="3024336"/>
                  <a:pt x="504066" y="3024336"/>
                </a:cubicBezTo>
                <a:cubicBezTo>
                  <a:pt x="225678" y="3024336"/>
                  <a:pt x="0" y="2798658"/>
                  <a:pt x="0" y="2520270"/>
                </a:cubicBezTo>
                <a:lnTo>
                  <a:pt x="0" y="2520280"/>
                </a:lnTo>
                <a:lnTo>
                  <a:pt x="0" y="1764196"/>
                </a:lnTo>
                <a:lnTo>
                  <a:pt x="0" y="1764196"/>
                </a:lnTo>
                <a:lnTo>
                  <a:pt x="0" y="504066"/>
                </a:lnTo>
                <a:close/>
              </a:path>
            </a:pathLst>
          </a:cu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46" t="15855" r="34456" b="36670"/>
          <a:stretch/>
        </p:blipFill>
        <p:spPr>
          <a:xfrm>
            <a:off x="14260913" y="6944745"/>
            <a:ext cx="2005938" cy="2808312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互動式</a:t>
            </a:r>
            <a:r>
              <a:rPr lang="zh-TW" altLang="en-US" dirty="0" smtClean="0">
                <a:solidFill>
                  <a:srgbClr val="02B8AD"/>
                </a:solidFill>
              </a:rPr>
              <a:t>查詢</a:t>
            </a:r>
            <a:endParaRPr lang="zh-TW" altLang="en-US" dirty="0">
              <a:solidFill>
                <a:srgbClr val="02B8AD"/>
              </a:solidFill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4"/>
          </p:nvPr>
        </p:nvSpPr>
        <p:spPr>
          <a:xfrm>
            <a:off x="9609453" y="4927476"/>
            <a:ext cx="7382625" cy="3024336"/>
          </a:xfrm>
        </p:spPr>
        <p:txBody>
          <a:bodyPr>
            <a:normAutofit/>
          </a:bodyPr>
          <a:lstStyle/>
          <a:p>
            <a:r>
              <a:rPr lang="zh-TW" altLang="en-US" sz="3400" dirty="0" smtClean="0"/>
              <a:t>小博士從司法判決書中的判決法院所在地提煉出被告的戶籍地點，讓您更輕易地鎖定目標。</a:t>
            </a:r>
            <a:endParaRPr lang="zh-TW" altLang="en-US" sz="34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戶籍地點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430238" y="967037"/>
            <a:ext cx="8459131" cy="6955980"/>
            <a:chOff x="430238" y="967037"/>
            <a:chExt cx="8459131" cy="6955980"/>
          </a:xfrm>
        </p:grpSpPr>
        <p:graphicFrame>
          <p:nvGraphicFramePr>
            <p:cNvPr id="4" name="資料庫圖表 3"/>
            <p:cNvGraphicFramePr/>
            <p:nvPr>
              <p:extLst>
                <p:ext uri="{D42A27DB-BD31-4B8C-83A1-F6EECF244321}">
                  <p14:modId xmlns:p14="http://schemas.microsoft.com/office/powerpoint/2010/main" val="3233222505"/>
                </p:ext>
              </p:extLst>
            </p:nvPr>
          </p:nvGraphicFramePr>
          <p:xfrm>
            <a:off x="430238" y="967037"/>
            <a:ext cx="8459131" cy="61926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5" name="文字方塊 4"/>
            <p:cNvSpPr txBox="1"/>
            <p:nvPr/>
          </p:nvSpPr>
          <p:spPr>
            <a:xfrm>
              <a:off x="430238" y="5860914"/>
              <a:ext cx="2448272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ü"/>
              </a:pPr>
              <a:r>
                <a:rPr lang="zh-TW" altLang="en-US" dirty="0" smtClean="0"/>
                <a:t>台北市</a:t>
              </a:r>
              <a:endParaRPr lang="en-US" altLang="zh-TW" dirty="0" smtClean="0"/>
            </a:p>
            <a:p>
              <a:pPr marL="457200" indent="-457200">
                <a:buFont typeface="Wingdings" panose="05000000000000000000" pitchFamily="2" charset="2"/>
                <a:buChar char="ü"/>
              </a:pPr>
              <a:r>
                <a:rPr lang="zh-TW" altLang="en-US" dirty="0" smtClean="0"/>
                <a:t>新北市</a:t>
              </a:r>
              <a:endParaRPr lang="en-US" altLang="zh-TW" dirty="0" smtClean="0"/>
            </a:p>
            <a:p>
              <a:pPr marL="457200" indent="-457200">
                <a:buFont typeface="Wingdings" panose="05000000000000000000" pitchFamily="2" charset="2"/>
                <a:buChar char="ü"/>
              </a:pPr>
              <a:r>
                <a:rPr lang="zh-TW" altLang="en-US" dirty="0" smtClean="0"/>
                <a:t>基隆</a:t>
              </a:r>
              <a:r>
                <a:rPr lang="zh-TW" altLang="en-US" dirty="0"/>
                <a:t>市</a:t>
              </a:r>
              <a:endParaRPr lang="en-US" altLang="zh-TW" dirty="0" smtClean="0"/>
            </a:p>
            <a:p>
              <a:r>
                <a:rPr lang="zh-TW" altLang="en-US" dirty="0" smtClean="0"/>
                <a:t>等等</a:t>
              </a:r>
              <a:r>
                <a:rPr lang="en-US" altLang="zh-TW" dirty="0" smtClean="0"/>
                <a:t>…</a:t>
              </a: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3435667" y="5860914"/>
              <a:ext cx="2448272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ü"/>
              </a:pPr>
              <a:r>
                <a:rPr lang="zh-TW" altLang="en-US" dirty="0" smtClean="0"/>
                <a:t>台中市</a:t>
              </a:r>
              <a:endParaRPr lang="en-US" altLang="zh-TW" dirty="0" smtClean="0"/>
            </a:p>
            <a:p>
              <a:pPr marL="457200" indent="-457200">
                <a:buFont typeface="Wingdings" panose="05000000000000000000" pitchFamily="2" charset="2"/>
                <a:buChar char="ü"/>
              </a:pPr>
              <a:r>
                <a:rPr lang="zh-TW" altLang="en-US" dirty="0" smtClean="0"/>
                <a:t>苗栗縣</a:t>
              </a:r>
              <a:endParaRPr lang="en-US" altLang="zh-TW" dirty="0" smtClean="0"/>
            </a:p>
            <a:p>
              <a:pPr marL="457200" indent="-457200">
                <a:buFont typeface="Wingdings" panose="05000000000000000000" pitchFamily="2" charset="2"/>
                <a:buChar char="ü"/>
              </a:pPr>
              <a:r>
                <a:rPr lang="zh-TW" altLang="en-US" dirty="0" smtClean="0"/>
                <a:t>彰化縣</a:t>
              </a:r>
              <a:endParaRPr lang="en-US" altLang="zh-TW" dirty="0" smtClean="0"/>
            </a:p>
            <a:p>
              <a:r>
                <a:rPr lang="zh-TW" altLang="en-US" dirty="0" smtClean="0"/>
                <a:t>等等</a:t>
              </a:r>
              <a:r>
                <a:rPr lang="en-US" altLang="zh-TW" dirty="0" smtClean="0"/>
                <a:t>…</a:t>
              </a: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6406898" y="5860914"/>
              <a:ext cx="2448272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ü"/>
              </a:pPr>
              <a:r>
                <a:rPr lang="zh-TW" altLang="en-US" dirty="0" smtClean="0"/>
                <a:t>台南市</a:t>
              </a:r>
              <a:endParaRPr lang="en-US" altLang="zh-TW" dirty="0" smtClean="0"/>
            </a:p>
            <a:p>
              <a:pPr marL="457200" indent="-457200">
                <a:buFont typeface="Wingdings" panose="05000000000000000000" pitchFamily="2" charset="2"/>
                <a:buChar char="ü"/>
              </a:pPr>
              <a:r>
                <a:rPr lang="zh-TW" altLang="en-US" dirty="0" smtClean="0"/>
                <a:t>高雄市</a:t>
              </a:r>
              <a:endParaRPr lang="en-US" altLang="zh-TW" dirty="0" smtClean="0"/>
            </a:p>
            <a:p>
              <a:pPr marL="457200" indent="-457200">
                <a:buFont typeface="Wingdings" panose="05000000000000000000" pitchFamily="2" charset="2"/>
                <a:buChar char="ü"/>
              </a:pPr>
              <a:r>
                <a:rPr lang="zh-TW" altLang="en-US" dirty="0" smtClean="0"/>
                <a:t>屏東縣</a:t>
              </a:r>
              <a:endParaRPr lang="en-US" altLang="zh-TW" dirty="0" smtClean="0"/>
            </a:p>
            <a:p>
              <a:r>
                <a:rPr lang="zh-TW" altLang="en-US" dirty="0" smtClean="0"/>
                <a:t>等等</a:t>
              </a:r>
              <a:r>
                <a:rPr lang="en-US" altLang="zh-TW" dirty="0" smtClean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527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" y="1111052"/>
            <a:ext cx="7992888" cy="1174797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29" b="15177"/>
          <a:stretch/>
        </p:blipFill>
        <p:spPr>
          <a:xfrm>
            <a:off x="1751435" y="4135389"/>
            <a:ext cx="4918445" cy="6408712"/>
          </a:xfrm>
          <a:prstGeom prst="rect">
            <a:avLst/>
          </a:prstGeom>
        </p:spPr>
      </p:pic>
      <p:grpSp>
        <p:nvGrpSpPr>
          <p:cNvPr id="23" name="群組 22"/>
          <p:cNvGrpSpPr/>
          <p:nvPr/>
        </p:nvGrpSpPr>
        <p:grpSpPr>
          <a:xfrm>
            <a:off x="1815672" y="6727676"/>
            <a:ext cx="4879262" cy="3078424"/>
            <a:chOff x="1815672" y="6727676"/>
            <a:chExt cx="4879262" cy="3078424"/>
          </a:xfrm>
        </p:grpSpPr>
        <p:grpSp>
          <p:nvGrpSpPr>
            <p:cNvPr id="12" name="群組 11"/>
            <p:cNvGrpSpPr/>
            <p:nvPr/>
          </p:nvGrpSpPr>
          <p:grpSpPr>
            <a:xfrm>
              <a:off x="1815672" y="7447756"/>
              <a:ext cx="4879262" cy="2358344"/>
              <a:chOff x="2100508" y="4423420"/>
              <a:chExt cx="7151036" cy="3456384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" t="45499" r="49800" b="20902"/>
              <a:stretch/>
            </p:blipFill>
            <p:spPr>
              <a:xfrm>
                <a:off x="6354865" y="4423420"/>
                <a:ext cx="2896679" cy="3456384"/>
              </a:xfrm>
              <a:prstGeom prst="rect">
                <a:avLst/>
              </a:prstGeom>
            </p:spPr>
          </p:pic>
          <p:pic>
            <p:nvPicPr>
              <p:cNvPr id="5" name="圖片 4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5499" b="20901"/>
              <a:stretch/>
            </p:blipFill>
            <p:spPr>
              <a:xfrm>
                <a:off x="2100508" y="4423420"/>
                <a:ext cx="5786438" cy="3456384"/>
              </a:xfrm>
              <a:prstGeom prst="rect">
                <a:avLst/>
              </a:prstGeom>
            </p:spPr>
          </p:pic>
        </p:grpSp>
        <p:pic>
          <p:nvPicPr>
            <p:cNvPr id="14" name="圖片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849" r="88188" b="53751"/>
            <a:stretch/>
          </p:blipFill>
          <p:spPr>
            <a:xfrm>
              <a:off x="1819909" y="6727676"/>
              <a:ext cx="626554" cy="792088"/>
            </a:xfrm>
            <a:prstGeom prst="rect">
              <a:avLst/>
            </a:prstGeom>
          </p:spPr>
        </p:pic>
      </p:grpSp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71"/>
          <a:stretch/>
        </p:blipFill>
        <p:spPr>
          <a:xfrm>
            <a:off x="1751434" y="3127277"/>
            <a:ext cx="4918445" cy="1008111"/>
          </a:xfrm>
          <a:prstGeom prst="rect">
            <a:avLst/>
          </a:prstGeom>
        </p:spPr>
      </p:pic>
      <p:sp>
        <p:nvSpPr>
          <p:cNvPr id="18" name="圓角矩形圖說文字 7"/>
          <p:cNvSpPr/>
          <p:nvPr/>
        </p:nvSpPr>
        <p:spPr>
          <a:xfrm>
            <a:off x="8927182" y="5503541"/>
            <a:ext cx="8496944" cy="2736304"/>
          </a:xfrm>
          <a:custGeom>
            <a:avLst/>
            <a:gdLst>
              <a:gd name="connsiteX0" fmla="*/ 0 w 8064896"/>
              <a:gd name="connsiteY0" fmla="*/ 504066 h 3024336"/>
              <a:gd name="connsiteX1" fmla="*/ 504066 w 8064896"/>
              <a:gd name="connsiteY1" fmla="*/ 0 h 3024336"/>
              <a:gd name="connsiteX2" fmla="*/ 4704523 w 8064896"/>
              <a:gd name="connsiteY2" fmla="*/ 0 h 3024336"/>
              <a:gd name="connsiteX3" fmla="*/ 4704523 w 8064896"/>
              <a:gd name="connsiteY3" fmla="*/ 0 h 3024336"/>
              <a:gd name="connsiteX4" fmla="*/ 6720747 w 8064896"/>
              <a:gd name="connsiteY4" fmla="*/ 0 h 3024336"/>
              <a:gd name="connsiteX5" fmla="*/ 7560830 w 8064896"/>
              <a:gd name="connsiteY5" fmla="*/ 0 h 3024336"/>
              <a:gd name="connsiteX6" fmla="*/ 8064896 w 8064896"/>
              <a:gd name="connsiteY6" fmla="*/ 504066 h 3024336"/>
              <a:gd name="connsiteX7" fmla="*/ 8064896 w 8064896"/>
              <a:gd name="connsiteY7" fmla="*/ 1764196 h 3024336"/>
              <a:gd name="connsiteX8" fmla="*/ 8064896 w 8064896"/>
              <a:gd name="connsiteY8" fmla="*/ 1764196 h 3024336"/>
              <a:gd name="connsiteX9" fmla="*/ 8064896 w 8064896"/>
              <a:gd name="connsiteY9" fmla="*/ 2520280 h 3024336"/>
              <a:gd name="connsiteX10" fmla="*/ 8064896 w 8064896"/>
              <a:gd name="connsiteY10" fmla="*/ 2520270 h 3024336"/>
              <a:gd name="connsiteX11" fmla="*/ 7560830 w 8064896"/>
              <a:gd name="connsiteY11" fmla="*/ 3024336 h 3024336"/>
              <a:gd name="connsiteX12" fmla="*/ 6720747 w 8064896"/>
              <a:gd name="connsiteY12" fmla="*/ 3024336 h 3024336"/>
              <a:gd name="connsiteX13" fmla="*/ 4586345 w 8064896"/>
              <a:gd name="connsiteY13" fmla="*/ 3693319 h 3024336"/>
              <a:gd name="connsiteX14" fmla="*/ 4704523 w 8064896"/>
              <a:gd name="connsiteY14" fmla="*/ 3024336 h 3024336"/>
              <a:gd name="connsiteX15" fmla="*/ 504066 w 8064896"/>
              <a:gd name="connsiteY15" fmla="*/ 3024336 h 3024336"/>
              <a:gd name="connsiteX16" fmla="*/ 0 w 8064896"/>
              <a:gd name="connsiteY16" fmla="*/ 2520270 h 3024336"/>
              <a:gd name="connsiteX17" fmla="*/ 0 w 8064896"/>
              <a:gd name="connsiteY17" fmla="*/ 2520280 h 3024336"/>
              <a:gd name="connsiteX18" fmla="*/ 0 w 8064896"/>
              <a:gd name="connsiteY18" fmla="*/ 1764196 h 3024336"/>
              <a:gd name="connsiteX19" fmla="*/ 0 w 8064896"/>
              <a:gd name="connsiteY19" fmla="*/ 1764196 h 3024336"/>
              <a:gd name="connsiteX20" fmla="*/ 0 w 8064896"/>
              <a:gd name="connsiteY20" fmla="*/ 504066 h 3024336"/>
              <a:gd name="connsiteX0" fmla="*/ 0 w 8064896"/>
              <a:gd name="connsiteY0" fmla="*/ 504066 h 3693319"/>
              <a:gd name="connsiteX1" fmla="*/ 504066 w 8064896"/>
              <a:gd name="connsiteY1" fmla="*/ 0 h 3693319"/>
              <a:gd name="connsiteX2" fmla="*/ 4704523 w 8064896"/>
              <a:gd name="connsiteY2" fmla="*/ 0 h 3693319"/>
              <a:gd name="connsiteX3" fmla="*/ 4704523 w 8064896"/>
              <a:gd name="connsiteY3" fmla="*/ 0 h 3693319"/>
              <a:gd name="connsiteX4" fmla="*/ 6720747 w 8064896"/>
              <a:gd name="connsiteY4" fmla="*/ 0 h 3693319"/>
              <a:gd name="connsiteX5" fmla="*/ 7560830 w 8064896"/>
              <a:gd name="connsiteY5" fmla="*/ 0 h 3693319"/>
              <a:gd name="connsiteX6" fmla="*/ 8064896 w 8064896"/>
              <a:gd name="connsiteY6" fmla="*/ 504066 h 3693319"/>
              <a:gd name="connsiteX7" fmla="*/ 8064896 w 8064896"/>
              <a:gd name="connsiteY7" fmla="*/ 1764196 h 3693319"/>
              <a:gd name="connsiteX8" fmla="*/ 8064896 w 8064896"/>
              <a:gd name="connsiteY8" fmla="*/ 1764196 h 3693319"/>
              <a:gd name="connsiteX9" fmla="*/ 8064896 w 8064896"/>
              <a:gd name="connsiteY9" fmla="*/ 2520280 h 3693319"/>
              <a:gd name="connsiteX10" fmla="*/ 8064896 w 8064896"/>
              <a:gd name="connsiteY10" fmla="*/ 2520270 h 3693319"/>
              <a:gd name="connsiteX11" fmla="*/ 7560830 w 8064896"/>
              <a:gd name="connsiteY11" fmla="*/ 3024336 h 3693319"/>
              <a:gd name="connsiteX12" fmla="*/ 6720747 w 8064896"/>
              <a:gd name="connsiteY12" fmla="*/ 3024336 h 3693319"/>
              <a:gd name="connsiteX13" fmla="*/ 4586345 w 8064896"/>
              <a:gd name="connsiteY13" fmla="*/ 3693319 h 3693319"/>
              <a:gd name="connsiteX14" fmla="*/ 1420995 w 8064896"/>
              <a:gd name="connsiteY14" fmla="*/ 3055509 h 3693319"/>
              <a:gd name="connsiteX15" fmla="*/ 504066 w 8064896"/>
              <a:gd name="connsiteY15" fmla="*/ 3024336 h 3693319"/>
              <a:gd name="connsiteX16" fmla="*/ 0 w 8064896"/>
              <a:gd name="connsiteY16" fmla="*/ 2520270 h 3693319"/>
              <a:gd name="connsiteX17" fmla="*/ 0 w 8064896"/>
              <a:gd name="connsiteY17" fmla="*/ 2520280 h 3693319"/>
              <a:gd name="connsiteX18" fmla="*/ 0 w 8064896"/>
              <a:gd name="connsiteY18" fmla="*/ 1764196 h 3693319"/>
              <a:gd name="connsiteX19" fmla="*/ 0 w 8064896"/>
              <a:gd name="connsiteY19" fmla="*/ 1764196 h 3693319"/>
              <a:gd name="connsiteX20" fmla="*/ 0 w 8064896"/>
              <a:gd name="connsiteY20" fmla="*/ 504066 h 3693319"/>
              <a:gd name="connsiteX0" fmla="*/ 0 w 8064896"/>
              <a:gd name="connsiteY0" fmla="*/ 504066 h 3693319"/>
              <a:gd name="connsiteX1" fmla="*/ 504066 w 8064896"/>
              <a:gd name="connsiteY1" fmla="*/ 0 h 3693319"/>
              <a:gd name="connsiteX2" fmla="*/ 4704523 w 8064896"/>
              <a:gd name="connsiteY2" fmla="*/ 0 h 3693319"/>
              <a:gd name="connsiteX3" fmla="*/ 4704523 w 8064896"/>
              <a:gd name="connsiteY3" fmla="*/ 0 h 3693319"/>
              <a:gd name="connsiteX4" fmla="*/ 6720747 w 8064896"/>
              <a:gd name="connsiteY4" fmla="*/ 0 h 3693319"/>
              <a:gd name="connsiteX5" fmla="*/ 7560830 w 8064896"/>
              <a:gd name="connsiteY5" fmla="*/ 0 h 3693319"/>
              <a:gd name="connsiteX6" fmla="*/ 8064896 w 8064896"/>
              <a:gd name="connsiteY6" fmla="*/ 504066 h 3693319"/>
              <a:gd name="connsiteX7" fmla="*/ 8064896 w 8064896"/>
              <a:gd name="connsiteY7" fmla="*/ 1764196 h 3693319"/>
              <a:gd name="connsiteX8" fmla="*/ 8064896 w 8064896"/>
              <a:gd name="connsiteY8" fmla="*/ 1764196 h 3693319"/>
              <a:gd name="connsiteX9" fmla="*/ 8064896 w 8064896"/>
              <a:gd name="connsiteY9" fmla="*/ 2520280 h 3693319"/>
              <a:gd name="connsiteX10" fmla="*/ 8064896 w 8064896"/>
              <a:gd name="connsiteY10" fmla="*/ 2520270 h 3693319"/>
              <a:gd name="connsiteX11" fmla="*/ 7560830 w 8064896"/>
              <a:gd name="connsiteY11" fmla="*/ 3024336 h 3693319"/>
              <a:gd name="connsiteX12" fmla="*/ 2637120 w 8064896"/>
              <a:gd name="connsiteY12" fmla="*/ 3024336 h 3693319"/>
              <a:gd name="connsiteX13" fmla="*/ 4586345 w 8064896"/>
              <a:gd name="connsiteY13" fmla="*/ 3693319 h 3693319"/>
              <a:gd name="connsiteX14" fmla="*/ 1420995 w 8064896"/>
              <a:gd name="connsiteY14" fmla="*/ 3055509 h 3693319"/>
              <a:gd name="connsiteX15" fmla="*/ 504066 w 8064896"/>
              <a:gd name="connsiteY15" fmla="*/ 3024336 h 3693319"/>
              <a:gd name="connsiteX16" fmla="*/ 0 w 8064896"/>
              <a:gd name="connsiteY16" fmla="*/ 2520270 h 3693319"/>
              <a:gd name="connsiteX17" fmla="*/ 0 w 8064896"/>
              <a:gd name="connsiteY17" fmla="*/ 2520280 h 3693319"/>
              <a:gd name="connsiteX18" fmla="*/ 0 w 8064896"/>
              <a:gd name="connsiteY18" fmla="*/ 1764196 h 3693319"/>
              <a:gd name="connsiteX19" fmla="*/ 0 w 8064896"/>
              <a:gd name="connsiteY19" fmla="*/ 1764196 h 3693319"/>
              <a:gd name="connsiteX20" fmla="*/ 0 w 8064896"/>
              <a:gd name="connsiteY20" fmla="*/ 504066 h 369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064896" h="3693319">
                <a:moveTo>
                  <a:pt x="0" y="504066"/>
                </a:moveTo>
                <a:cubicBezTo>
                  <a:pt x="0" y="225678"/>
                  <a:pt x="225678" y="0"/>
                  <a:pt x="504066" y="0"/>
                </a:cubicBezTo>
                <a:lnTo>
                  <a:pt x="4704523" y="0"/>
                </a:lnTo>
                <a:lnTo>
                  <a:pt x="4704523" y="0"/>
                </a:lnTo>
                <a:lnTo>
                  <a:pt x="6720747" y="0"/>
                </a:lnTo>
                <a:lnTo>
                  <a:pt x="7560830" y="0"/>
                </a:lnTo>
                <a:cubicBezTo>
                  <a:pt x="7839218" y="0"/>
                  <a:pt x="8064896" y="225678"/>
                  <a:pt x="8064896" y="504066"/>
                </a:cubicBezTo>
                <a:lnTo>
                  <a:pt x="8064896" y="1764196"/>
                </a:lnTo>
                <a:lnTo>
                  <a:pt x="8064896" y="1764196"/>
                </a:lnTo>
                <a:lnTo>
                  <a:pt x="8064896" y="2520280"/>
                </a:lnTo>
                <a:lnTo>
                  <a:pt x="8064896" y="2520270"/>
                </a:lnTo>
                <a:cubicBezTo>
                  <a:pt x="8064896" y="2798658"/>
                  <a:pt x="7839218" y="3024336"/>
                  <a:pt x="7560830" y="3024336"/>
                </a:cubicBezTo>
                <a:lnTo>
                  <a:pt x="2637120" y="3024336"/>
                </a:lnTo>
                <a:lnTo>
                  <a:pt x="4586345" y="3693319"/>
                </a:lnTo>
                <a:lnTo>
                  <a:pt x="1420995" y="3055509"/>
                </a:lnTo>
                <a:cubicBezTo>
                  <a:pt x="20843" y="3055509"/>
                  <a:pt x="1904218" y="3024336"/>
                  <a:pt x="504066" y="3024336"/>
                </a:cubicBezTo>
                <a:cubicBezTo>
                  <a:pt x="225678" y="3024336"/>
                  <a:pt x="0" y="2798658"/>
                  <a:pt x="0" y="2520270"/>
                </a:cubicBezTo>
                <a:lnTo>
                  <a:pt x="0" y="2520280"/>
                </a:lnTo>
                <a:lnTo>
                  <a:pt x="0" y="1764196"/>
                </a:lnTo>
                <a:lnTo>
                  <a:pt x="0" y="1764196"/>
                </a:lnTo>
                <a:lnTo>
                  <a:pt x="0" y="504066"/>
                </a:lnTo>
                <a:close/>
              </a:path>
            </a:pathLst>
          </a:cu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4800" dirty="0" smtClean="0"/>
              <a:t> </a:t>
            </a:r>
            <a:r>
              <a:rPr lang="zh-TW" altLang="en-US" sz="4800" b="1" dirty="0" smtClean="0"/>
              <a:t>請輸入欲查詢姓</a:t>
            </a:r>
            <a:r>
              <a:rPr lang="zh-TW" altLang="en-US" sz="4800" b="1" dirty="0"/>
              <a:t>名</a:t>
            </a: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46" t="15855" r="34456" b="36670"/>
          <a:stretch/>
        </p:blipFill>
        <p:spPr>
          <a:xfrm>
            <a:off x="14260913" y="6944745"/>
            <a:ext cx="2005938" cy="2808312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互動式</a:t>
            </a:r>
            <a:r>
              <a:rPr lang="zh-TW" altLang="en-US" dirty="0" smtClean="0">
                <a:solidFill>
                  <a:srgbClr val="02B8AD"/>
                </a:solidFill>
              </a:rPr>
              <a:t>查詢</a:t>
            </a:r>
            <a:endParaRPr lang="zh-TW" altLang="en-US" dirty="0">
              <a:solidFill>
                <a:srgbClr val="02B8AD"/>
              </a:solidFill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1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50718" y="6079604"/>
            <a:ext cx="1847154" cy="648072"/>
          </a:xfrm>
          <a:prstGeom prst="rect">
            <a:avLst/>
          </a:prstGeom>
          <a:solidFill>
            <a:srgbClr val="D8D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43" b="-1537"/>
          <a:stretch/>
        </p:blipFill>
        <p:spPr>
          <a:xfrm>
            <a:off x="1774126" y="10508097"/>
            <a:ext cx="4918445" cy="151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53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000">
        <p:fade/>
      </p:transition>
    </mc:Choice>
    <mc:Fallback>
      <p:transition spd="med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1751435" y="3631332"/>
            <a:ext cx="4959210" cy="6984777"/>
            <a:chOff x="1751435" y="6583659"/>
            <a:chExt cx="4959210" cy="6984777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528" b="15178"/>
            <a:stretch/>
          </p:blipFill>
          <p:spPr>
            <a:xfrm>
              <a:off x="1751435" y="6583659"/>
              <a:ext cx="4918445" cy="3960441"/>
            </a:xfrm>
            <a:prstGeom prst="rect">
              <a:avLst/>
            </a:prstGeom>
          </p:spPr>
        </p:pic>
        <p:pic>
          <p:nvPicPr>
            <p:cNvPr id="21" name="圖片 2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700" b="35521"/>
            <a:stretch/>
          </p:blipFill>
          <p:spPr>
            <a:xfrm>
              <a:off x="1774126" y="9901928"/>
              <a:ext cx="4936519" cy="3666508"/>
            </a:xfrm>
            <a:prstGeom prst="rect">
              <a:avLst/>
            </a:prstGeom>
          </p:spPr>
        </p:pic>
      </p:grp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互動式</a:t>
            </a:r>
            <a:r>
              <a:rPr lang="zh-TW" altLang="en-US" dirty="0" smtClean="0">
                <a:solidFill>
                  <a:srgbClr val="02B8AD"/>
                </a:solidFill>
              </a:rPr>
              <a:t>查詢</a:t>
            </a:r>
            <a:endParaRPr lang="zh-TW" altLang="en-US" dirty="0">
              <a:solidFill>
                <a:srgbClr val="02B8AD"/>
              </a:solidFill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STEP 2</a:t>
            </a:r>
            <a:endParaRPr lang="zh-TW" altLang="en-US" dirty="0"/>
          </a:p>
        </p:txBody>
      </p:sp>
      <p:sp>
        <p:nvSpPr>
          <p:cNvPr id="17" name="圓角矩形圖說文字 7"/>
          <p:cNvSpPr/>
          <p:nvPr/>
        </p:nvSpPr>
        <p:spPr>
          <a:xfrm>
            <a:off x="8927182" y="5503541"/>
            <a:ext cx="8496944" cy="2736304"/>
          </a:xfrm>
          <a:custGeom>
            <a:avLst/>
            <a:gdLst>
              <a:gd name="connsiteX0" fmla="*/ 0 w 8064896"/>
              <a:gd name="connsiteY0" fmla="*/ 504066 h 3024336"/>
              <a:gd name="connsiteX1" fmla="*/ 504066 w 8064896"/>
              <a:gd name="connsiteY1" fmla="*/ 0 h 3024336"/>
              <a:gd name="connsiteX2" fmla="*/ 4704523 w 8064896"/>
              <a:gd name="connsiteY2" fmla="*/ 0 h 3024336"/>
              <a:gd name="connsiteX3" fmla="*/ 4704523 w 8064896"/>
              <a:gd name="connsiteY3" fmla="*/ 0 h 3024336"/>
              <a:gd name="connsiteX4" fmla="*/ 6720747 w 8064896"/>
              <a:gd name="connsiteY4" fmla="*/ 0 h 3024336"/>
              <a:gd name="connsiteX5" fmla="*/ 7560830 w 8064896"/>
              <a:gd name="connsiteY5" fmla="*/ 0 h 3024336"/>
              <a:gd name="connsiteX6" fmla="*/ 8064896 w 8064896"/>
              <a:gd name="connsiteY6" fmla="*/ 504066 h 3024336"/>
              <a:gd name="connsiteX7" fmla="*/ 8064896 w 8064896"/>
              <a:gd name="connsiteY7" fmla="*/ 1764196 h 3024336"/>
              <a:gd name="connsiteX8" fmla="*/ 8064896 w 8064896"/>
              <a:gd name="connsiteY8" fmla="*/ 1764196 h 3024336"/>
              <a:gd name="connsiteX9" fmla="*/ 8064896 w 8064896"/>
              <a:gd name="connsiteY9" fmla="*/ 2520280 h 3024336"/>
              <a:gd name="connsiteX10" fmla="*/ 8064896 w 8064896"/>
              <a:gd name="connsiteY10" fmla="*/ 2520270 h 3024336"/>
              <a:gd name="connsiteX11" fmla="*/ 7560830 w 8064896"/>
              <a:gd name="connsiteY11" fmla="*/ 3024336 h 3024336"/>
              <a:gd name="connsiteX12" fmla="*/ 6720747 w 8064896"/>
              <a:gd name="connsiteY12" fmla="*/ 3024336 h 3024336"/>
              <a:gd name="connsiteX13" fmla="*/ 4586345 w 8064896"/>
              <a:gd name="connsiteY13" fmla="*/ 3693319 h 3024336"/>
              <a:gd name="connsiteX14" fmla="*/ 4704523 w 8064896"/>
              <a:gd name="connsiteY14" fmla="*/ 3024336 h 3024336"/>
              <a:gd name="connsiteX15" fmla="*/ 504066 w 8064896"/>
              <a:gd name="connsiteY15" fmla="*/ 3024336 h 3024336"/>
              <a:gd name="connsiteX16" fmla="*/ 0 w 8064896"/>
              <a:gd name="connsiteY16" fmla="*/ 2520270 h 3024336"/>
              <a:gd name="connsiteX17" fmla="*/ 0 w 8064896"/>
              <a:gd name="connsiteY17" fmla="*/ 2520280 h 3024336"/>
              <a:gd name="connsiteX18" fmla="*/ 0 w 8064896"/>
              <a:gd name="connsiteY18" fmla="*/ 1764196 h 3024336"/>
              <a:gd name="connsiteX19" fmla="*/ 0 w 8064896"/>
              <a:gd name="connsiteY19" fmla="*/ 1764196 h 3024336"/>
              <a:gd name="connsiteX20" fmla="*/ 0 w 8064896"/>
              <a:gd name="connsiteY20" fmla="*/ 504066 h 3024336"/>
              <a:gd name="connsiteX0" fmla="*/ 0 w 8064896"/>
              <a:gd name="connsiteY0" fmla="*/ 504066 h 3693319"/>
              <a:gd name="connsiteX1" fmla="*/ 504066 w 8064896"/>
              <a:gd name="connsiteY1" fmla="*/ 0 h 3693319"/>
              <a:gd name="connsiteX2" fmla="*/ 4704523 w 8064896"/>
              <a:gd name="connsiteY2" fmla="*/ 0 h 3693319"/>
              <a:gd name="connsiteX3" fmla="*/ 4704523 w 8064896"/>
              <a:gd name="connsiteY3" fmla="*/ 0 h 3693319"/>
              <a:gd name="connsiteX4" fmla="*/ 6720747 w 8064896"/>
              <a:gd name="connsiteY4" fmla="*/ 0 h 3693319"/>
              <a:gd name="connsiteX5" fmla="*/ 7560830 w 8064896"/>
              <a:gd name="connsiteY5" fmla="*/ 0 h 3693319"/>
              <a:gd name="connsiteX6" fmla="*/ 8064896 w 8064896"/>
              <a:gd name="connsiteY6" fmla="*/ 504066 h 3693319"/>
              <a:gd name="connsiteX7" fmla="*/ 8064896 w 8064896"/>
              <a:gd name="connsiteY7" fmla="*/ 1764196 h 3693319"/>
              <a:gd name="connsiteX8" fmla="*/ 8064896 w 8064896"/>
              <a:gd name="connsiteY8" fmla="*/ 1764196 h 3693319"/>
              <a:gd name="connsiteX9" fmla="*/ 8064896 w 8064896"/>
              <a:gd name="connsiteY9" fmla="*/ 2520280 h 3693319"/>
              <a:gd name="connsiteX10" fmla="*/ 8064896 w 8064896"/>
              <a:gd name="connsiteY10" fmla="*/ 2520270 h 3693319"/>
              <a:gd name="connsiteX11" fmla="*/ 7560830 w 8064896"/>
              <a:gd name="connsiteY11" fmla="*/ 3024336 h 3693319"/>
              <a:gd name="connsiteX12" fmla="*/ 6720747 w 8064896"/>
              <a:gd name="connsiteY12" fmla="*/ 3024336 h 3693319"/>
              <a:gd name="connsiteX13" fmla="*/ 4586345 w 8064896"/>
              <a:gd name="connsiteY13" fmla="*/ 3693319 h 3693319"/>
              <a:gd name="connsiteX14" fmla="*/ 1420995 w 8064896"/>
              <a:gd name="connsiteY14" fmla="*/ 3055509 h 3693319"/>
              <a:gd name="connsiteX15" fmla="*/ 504066 w 8064896"/>
              <a:gd name="connsiteY15" fmla="*/ 3024336 h 3693319"/>
              <a:gd name="connsiteX16" fmla="*/ 0 w 8064896"/>
              <a:gd name="connsiteY16" fmla="*/ 2520270 h 3693319"/>
              <a:gd name="connsiteX17" fmla="*/ 0 w 8064896"/>
              <a:gd name="connsiteY17" fmla="*/ 2520280 h 3693319"/>
              <a:gd name="connsiteX18" fmla="*/ 0 w 8064896"/>
              <a:gd name="connsiteY18" fmla="*/ 1764196 h 3693319"/>
              <a:gd name="connsiteX19" fmla="*/ 0 w 8064896"/>
              <a:gd name="connsiteY19" fmla="*/ 1764196 h 3693319"/>
              <a:gd name="connsiteX20" fmla="*/ 0 w 8064896"/>
              <a:gd name="connsiteY20" fmla="*/ 504066 h 3693319"/>
              <a:gd name="connsiteX0" fmla="*/ 0 w 8064896"/>
              <a:gd name="connsiteY0" fmla="*/ 504066 h 3693319"/>
              <a:gd name="connsiteX1" fmla="*/ 504066 w 8064896"/>
              <a:gd name="connsiteY1" fmla="*/ 0 h 3693319"/>
              <a:gd name="connsiteX2" fmla="*/ 4704523 w 8064896"/>
              <a:gd name="connsiteY2" fmla="*/ 0 h 3693319"/>
              <a:gd name="connsiteX3" fmla="*/ 4704523 w 8064896"/>
              <a:gd name="connsiteY3" fmla="*/ 0 h 3693319"/>
              <a:gd name="connsiteX4" fmla="*/ 6720747 w 8064896"/>
              <a:gd name="connsiteY4" fmla="*/ 0 h 3693319"/>
              <a:gd name="connsiteX5" fmla="*/ 7560830 w 8064896"/>
              <a:gd name="connsiteY5" fmla="*/ 0 h 3693319"/>
              <a:gd name="connsiteX6" fmla="*/ 8064896 w 8064896"/>
              <a:gd name="connsiteY6" fmla="*/ 504066 h 3693319"/>
              <a:gd name="connsiteX7" fmla="*/ 8064896 w 8064896"/>
              <a:gd name="connsiteY7" fmla="*/ 1764196 h 3693319"/>
              <a:gd name="connsiteX8" fmla="*/ 8064896 w 8064896"/>
              <a:gd name="connsiteY8" fmla="*/ 1764196 h 3693319"/>
              <a:gd name="connsiteX9" fmla="*/ 8064896 w 8064896"/>
              <a:gd name="connsiteY9" fmla="*/ 2520280 h 3693319"/>
              <a:gd name="connsiteX10" fmla="*/ 8064896 w 8064896"/>
              <a:gd name="connsiteY10" fmla="*/ 2520270 h 3693319"/>
              <a:gd name="connsiteX11" fmla="*/ 7560830 w 8064896"/>
              <a:gd name="connsiteY11" fmla="*/ 3024336 h 3693319"/>
              <a:gd name="connsiteX12" fmla="*/ 2637120 w 8064896"/>
              <a:gd name="connsiteY12" fmla="*/ 3024336 h 3693319"/>
              <a:gd name="connsiteX13" fmla="*/ 4586345 w 8064896"/>
              <a:gd name="connsiteY13" fmla="*/ 3693319 h 3693319"/>
              <a:gd name="connsiteX14" fmla="*/ 1420995 w 8064896"/>
              <a:gd name="connsiteY14" fmla="*/ 3055509 h 3693319"/>
              <a:gd name="connsiteX15" fmla="*/ 504066 w 8064896"/>
              <a:gd name="connsiteY15" fmla="*/ 3024336 h 3693319"/>
              <a:gd name="connsiteX16" fmla="*/ 0 w 8064896"/>
              <a:gd name="connsiteY16" fmla="*/ 2520270 h 3693319"/>
              <a:gd name="connsiteX17" fmla="*/ 0 w 8064896"/>
              <a:gd name="connsiteY17" fmla="*/ 2520280 h 3693319"/>
              <a:gd name="connsiteX18" fmla="*/ 0 w 8064896"/>
              <a:gd name="connsiteY18" fmla="*/ 1764196 h 3693319"/>
              <a:gd name="connsiteX19" fmla="*/ 0 w 8064896"/>
              <a:gd name="connsiteY19" fmla="*/ 1764196 h 3693319"/>
              <a:gd name="connsiteX20" fmla="*/ 0 w 8064896"/>
              <a:gd name="connsiteY20" fmla="*/ 504066 h 369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064896" h="3693319">
                <a:moveTo>
                  <a:pt x="0" y="504066"/>
                </a:moveTo>
                <a:cubicBezTo>
                  <a:pt x="0" y="225678"/>
                  <a:pt x="225678" y="0"/>
                  <a:pt x="504066" y="0"/>
                </a:cubicBezTo>
                <a:lnTo>
                  <a:pt x="4704523" y="0"/>
                </a:lnTo>
                <a:lnTo>
                  <a:pt x="4704523" y="0"/>
                </a:lnTo>
                <a:lnTo>
                  <a:pt x="6720747" y="0"/>
                </a:lnTo>
                <a:lnTo>
                  <a:pt x="7560830" y="0"/>
                </a:lnTo>
                <a:cubicBezTo>
                  <a:pt x="7839218" y="0"/>
                  <a:pt x="8064896" y="225678"/>
                  <a:pt x="8064896" y="504066"/>
                </a:cubicBezTo>
                <a:lnTo>
                  <a:pt x="8064896" y="1764196"/>
                </a:lnTo>
                <a:lnTo>
                  <a:pt x="8064896" y="1764196"/>
                </a:lnTo>
                <a:lnTo>
                  <a:pt x="8064896" y="2520280"/>
                </a:lnTo>
                <a:lnTo>
                  <a:pt x="8064896" y="2520270"/>
                </a:lnTo>
                <a:cubicBezTo>
                  <a:pt x="8064896" y="2798658"/>
                  <a:pt x="7839218" y="3024336"/>
                  <a:pt x="7560830" y="3024336"/>
                </a:cubicBezTo>
                <a:lnTo>
                  <a:pt x="2637120" y="3024336"/>
                </a:lnTo>
                <a:lnTo>
                  <a:pt x="4586345" y="3693319"/>
                </a:lnTo>
                <a:lnTo>
                  <a:pt x="1420995" y="3055509"/>
                </a:lnTo>
                <a:cubicBezTo>
                  <a:pt x="20843" y="3055509"/>
                  <a:pt x="1904218" y="3024336"/>
                  <a:pt x="504066" y="3024336"/>
                </a:cubicBezTo>
                <a:cubicBezTo>
                  <a:pt x="225678" y="3024336"/>
                  <a:pt x="0" y="2798658"/>
                  <a:pt x="0" y="2520270"/>
                </a:cubicBezTo>
                <a:lnTo>
                  <a:pt x="0" y="2520280"/>
                </a:lnTo>
                <a:lnTo>
                  <a:pt x="0" y="1764196"/>
                </a:lnTo>
                <a:lnTo>
                  <a:pt x="0" y="1764196"/>
                </a:lnTo>
                <a:lnTo>
                  <a:pt x="0" y="504066"/>
                </a:lnTo>
                <a:close/>
              </a:path>
            </a:pathLst>
          </a:cu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4800" dirty="0" smtClean="0"/>
              <a:t> </a:t>
            </a:r>
            <a:r>
              <a:rPr lang="zh-TW" altLang="en-US" sz="4800" b="1" dirty="0" smtClean="0"/>
              <a:t>請點選篩選條</a:t>
            </a:r>
            <a:r>
              <a:rPr lang="zh-TW" altLang="en-US" sz="4800" b="1" dirty="0"/>
              <a:t>件</a:t>
            </a: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46" t="15855" r="34456" b="36670"/>
          <a:stretch/>
        </p:blipFill>
        <p:spPr>
          <a:xfrm>
            <a:off x="14260913" y="6944745"/>
            <a:ext cx="2005938" cy="2808312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71"/>
          <a:stretch/>
        </p:blipFill>
        <p:spPr>
          <a:xfrm>
            <a:off x="1751434" y="3127277"/>
            <a:ext cx="4918445" cy="1008111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43" b="-1537"/>
          <a:stretch/>
        </p:blipFill>
        <p:spPr>
          <a:xfrm>
            <a:off x="1774126" y="10508097"/>
            <a:ext cx="4918445" cy="1512167"/>
          </a:xfrm>
          <a:prstGeom prst="rect">
            <a:avLst/>
          </a:prstGeom>
        </p:spPr>
      </p:pic>
      <p:grpSp>
        <p:nvGrpSpPr>
          <p:cNvPr id="12" name="群組 11"/>
          <p:cNvGrpSpPr/>
          <p:nvPr/>
        </p:nvGrpSpPr>
        <p:grpSpPr>
          <a:xfrm>
            <a:off x="1815672" y="4495429"/>
            <a:ext cx="6103397" cy="2358344"/>
            <a:chOff x="2100508" y="4423420"/>
            <a:chExt cx="8945126" cy="3456384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" t="45499" r="18795" b="20902"/>
            <a:stretch/>
          </p:blipFill>
          <p:spPr>
            <a:xfrm>
              <a:off x="6354863" y="4423420"/>
              <a:ext cx="4690771" cy="3456384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499" b="20901"/>
            <a:stretch/>
          </p:blipFill>
          <p:spPr>
            <a:xfrm>
              <a:off x="2100508" y="4423420"/>
              <a:ext cx="5786438" cy="3456384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6838949" y="4387418"/>
            <a:ext cx="1318637" cy="2700299"/>
          </a:xfrm>
          <a:prstGeom prst="rect">
            <a:avLst/>
          </a:prstGeom>
          <a:pattFill prst="lt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74254" y="4387418"/>
            <a:ext cx="1008112" cy="2700299"/>
          </a:xfrm>
          <a:prstGeom prst="rect">
            <a:avLst/>
          </a:prstGeom>
          <a:pattFill prst="lt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638365" y="5396574"/>
            <a:ext cx="2696529" cy="539015"/>
          </a:xfrm>
          <a:prstGeom prst="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751434" y="6871693"/>
            <a:ext cx="4959211" cy="3816423"/>
          </a:xfrm>
          <a:prstGeom prst="rect">
            <a:avLst/>
          </a:prstGeom>
          <a:solidFill>
            <a:srgbClr val="D8D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Picture 2" descr="https://lh5.googleusercontent.com/SEKLhTpvl_8asXkVB6fU7Y1UfOlBolRu5ve9l1ENcPAejQgFP4XQKcv0jxIldRlclJHVkDEmI5hPUlMb4GBfaDe2EJ7T_ceup3NX2eUSBM4354c8W1Czyd_0NaEAQCodd0dbKwNwFl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75446">
            <a:off x="4741709" y="519197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" y="1111052"/>
            <a:ext cx="7992888" cy="1174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79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6172E-6 -3.20988E-6 L -0.05955 -3.20988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2.4|1.6"/>
</p:tagLst>
</file>

<file path=ppt/theme/theme1.xml><?xml version="1.0" encoding="utf-8"?>
<a:theme xmlns:a="http://schemas.openxmlformats.org/drawingml/2006/main" name="Mira Title">
  <a:themeElements>
    <a:clrScheme name="ユーザー定義 4">
      <a:dk1>
        <a:srgbClr val="3F3F3F"/>
      </a:dk1>
      <a:lt1>
        <a:sysClr val="window" lastClr="FFFFFF"/>
      </a:lt1>
      <a:dk2>
        <a:srgbClr val="3F3F3F"/>
      </a:dk2>
      <a:lt2>
        <a:srgbClr val="EEECE1"/>
      </a:lt2>
      <a:accent1>
        <a:srgbClr val="02B8AD"/>
      </a:accent1>
      <a:accent2>
        <a:srgbClr val="BBFF37"/>
      </a:accent2>
      <a:accent3>
        <a:srgbClr val="F00082"/>
      </a:accent3>
      <a:accent4>
        <a:srgbClr val="00B0F0"/>
      </a:accent4>
      <a:accent5>
        <a:srgbClr val="4BACC6"/>
      </a:accent5>
      <a:accent6>
        <a:srgbClr val="F79646"/>
      </a:accent6>
      <a:hlink>
        <a:srgbClr val="02B8AD"/>
      </a:hlink>
      <a:folHlink>
        <a:srgbClr val="BBFF37"/>
      </a:folHlink>
    </a:clrScheme>
    <a:fontScheme name="自訂 1">
      <a:majorFont>
        <a:latin typeface="Calibri Light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ira Contents">
  <a:themeElements>
    <a:clrScheme name="Mira">
      <a:dk1>
        <a:srgbClr val="3F3F3F"/>
      </a:dk1>
      <a:lt1>
        <a:sysClr val="window" lastClr="FFFFFF"/>
      </a:lt1>
      <a:dk2>
        <a:srgbClr val="3F3F3F"/>
      </a:dk2>
      <a:lt2>
        <a:srgbClr val="EEECE1"/>
      </a:lt2>
      <a:accent1>
        <a:srgbClr val="02B8AD"/>
      </a:accent1>
      <a:accent2>
        <a:srgbClr val="BBFF37"/>
      </a:accent2>
      <a:accent3>
        <a:srgbClr val="F00082"/>
      </a:accent3>
      <a:accent4>
        <a:srgbClr val="00B0F0"/>
      </a:accent4>
      <a:accent5>
        <a:srgbClr val="4BACC6"/>
      </a:accent5>
      <a:accent6>
        <a:srgbClr val="F79646"/>
      </a:accent6>
      <a:hlink>
        <a:srgbClr val="02B8AD"/>
      </a:hlink>
      <a:folHlink>
        <a:srgbClr val="BBFF37"/>
      </a:folHlink>
    </a:clrScheme>
    <a:fontScheme name="自訂 1">
      <a:majorFont>
        <a:latin typeface="Calibri Light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2B8AD">
            <a:alpha val="40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27863</TotalTime>
  <Words>382</Words>
  <Application>Microsoft Office PowerPoint</Application>
  <PresentationFormat>自訂</PresentationFormat>
  <Paragraphs>96</Paragraphs>
  <Slides>14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14</vt:i4>
      </vt:variant>
    </vt:vector>
  </HeadingPairs>
  <TitlesOfParts>
    <vt:vector size="25" baseType="lpstr">
      <vt:lpstr>ＭＳ Ｐゴシック</vt:lpstr>
      <vt:lpstr>Open Sans Light</vt:lpstr>
      <vt:lpstr>SimSun</vt:lpstr>
      <vt:lpstr>微軟正黑體</vt:lpstr>
      <vt:lpstr>新細明體</vt:lpstr>
      <vt:lpstr>Arial</vt:lpstr>
      <vt:lpstr>Calibri</vt:lpstr>
      <vt:lpstr>Calibri Light</vt:lpstr>
      <vt:lpstr>Wingdings</vt:lpstr>
      <vt:lpstr>Mira Title</vt:lpstr>
      <vt:lpstr>Mira Contents</vt:lpstr>
      <vt:lpstr>反洗錢小博士</vt:lpstr>
      <vt:lpstr>MEET OUR GROUP</vt:lpstr>
      <vt:lpstr>反洗錢小博士簡介</vt:lpstr>
      <vt:lpstr>小博士知識來源</vt:lpstr>
      <vt:lpstr>互動式查詢</vt:lpstr>
      <vt:lpstr>互動式查詢</vt:lpstr>
      <vt:lpstr>互動式查詢</vt:lpstr>
      <vt:lpstr>互動式查詢</vt:lpstr>
      <vt:lpstr>互動式查詢</vt:lpstr>
      <vt:lpstr>互動式查詢</vt:lpstr>
      <vt:lpstr>互動式查詢</vt:lpstr>
      <vt:lpstr>主動推播</vt:lpstr>
      <vt:lpstr>想知道最新反洗錢消息嗎? 快把反洗錢小博士加為好友</vt:lpstr>
      <vt:lpstr>Thank You!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Mira - Emerald</dc:title>
  <dc:creator>Jun</dc:creator>
  <cp:lastModifiedBy>lin</cp:lastModifiedBy>
  <cp:revision>270</cp:revision>
  <dcterms:created xsi:type="dcterms:W3CDTF">2014-05-31T17:00:12Z</dcterms:created>
  <dcterms:modified xsi:type="dcterms:W3CDTF">2019-06-16T17:37:56Z</dcterms:modified>
</cp:coreProperties>
</file>