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 internal migration – the movement of people from one region of a country to another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3577c6a5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3577c6a5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Walk through the research questions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577c6a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577c6a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577c6a5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577c6a5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see a steady increase over time – don’t need to discuss anything else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3577c6a5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3577c6a5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steps – 1. look at state-to-state migration that accounts for state population; 2. causes of migration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Numbers are NOT exactly the same, but are very close, especially when you consider how big all of these numbers are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37682" y="1428352"/>
            <a:ext cx="3268636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Internal Migration Over Time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Teagan Zuniga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How has internal migration within the United States changed over time?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When people do migrate internally, where do they migrate from?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When people do migrate internally, where do they migrate to?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2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BAFB5"/>
                </a:solidFill>
              </a:rPr>
              <a:t>•</a:t>
            </a:r>
            <a:r>
              <a:rPr lang="en" sz="1900">
                <a:solidFill>
                  <a:srgbClr val="262626"/>
                </a:solidFill>
              </a:rPr>
              <a:t>The IRS estimates uses tax filings</a:t>
            </a:r>
            <a:endParaRPr sz="1900">
              <a:solidFill>
                <a:srgbClr val="262626"/>
              </a:solidFill>
            </a:endParaRPr>
          </a:p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BAFB5"/>
                </a:solidFill>
              </a:rPr>
              <a:t>•</a:t>
            </a:r>
            <a:r>
              <a:rPr lang="en" sz="1900">
                <a:solidFill>
                  <a:srgbClr val="262626"/>
                </a:solidFill>
              </a:rPr>
              <a:t>If the tax filing address in year</a:t>
            </a:r>
            <a:r>
              <a:rPr lang="en" sz="1900" baseline="-25000">
                <a:solidFill>
                  <a:srgbClr val="262626"/>
                </a:solidFill>
              </a:rPr>
              <a:t>i</a:t>
            </a:r>
            <a:r>
              <a:rPr lang="en" sz="1900">
                <a:solidFill>
                  <a:srgbClr val="262626"/>
                </a:solidFill>
              </a:rPr>
              <a:t> (origin) does not match the address in year</a:t>
            </a:r>
            <a:r>
              <a:rPr lang="en" sz="1900" baseline="-25000">
                <a:solidFill>
                  <a:srgbClr val="262626"/>
                </a:solidFill>
              </a:rPr>
              <a:t>i + 1</a:t>
            </a:r>
            <a:r>
              <a:rPr lang="en" sz="1900">
                <a:solidFill>
                  <a:srgbClr val="262626"/>
                </a:solidFill>
              </a:rPr>
              <a:t> (destination), then a person is considered to have migrated</a:t>
            </a:r>
            <a:endParaRPr sz="1900">
              <a:solidFill>
                <a:srgbClr val="262626"/>
              </a:solidFill>
            </a:endParaRPr>
          </a:p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BAFB5"/>
                </a:solidFill>
              </a:rPr>
              <a:t>•</a:t>
            </a:r>
            <a:r>
              <a:rPr lang="en" sz="1900">
                <a:solidFill>
                  <a:srgbClr val="262626"/>
                </a:solidFill>
              </a:rPr>
              <a:t>Data is posted across 2000+ files!</a:t>
            </a:r>
            <a:endParaRPr sz="19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BAFB5"/>
                </a:solidFill>
              </a:rPr>
              <a:t>•</a:t>
            </a:r>
            <a:r>
              <a:rPr lang="en" sz="1900">
                <a:solidFill>
                  <a:srgbClr val="262626"/>
                </a:solidFill>
              </a:rPr>
              <a:t>I pulled the data from Hauer &amp; Byars (2019)</a:t>
            </a:r>
            <a:endParaRPr sz="1900">
              <a:solidFill>
                <a:srgbClr val="262626"/>
              </a:solidFill>
            </a:endParaRPr>
          </a:p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BAFB5"/>
                </a:solidFill>
              </a:rPr>
              <a:t>•</a:t>
            </a:r>
            <a:r>
              <a:rPr lang="en" sz="1900">
                <a:solidFill>
                  <a:srgbClr val="262626"/>
                </a:solidFill>
              </a:rPr>
              <a:t>Compiled the IRS migration data into a usable format</a:t>
            </a:r>
            <a:endParaRPr sz="19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25" y="3459302"/>
            <a:ext cx="7539174" cy="17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Migrants Over Time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288" y="1050625"/>
            <a:ext cx="5653425" cy="3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Origins &amp; Destinations of Migrants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9625"/>
            <a:ext cx="4532592" cy="31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86" y="1993600"/>
            <a:ext cx="4472313" cy="31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204</Words>
  <Application>Microsoft Macintosh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Economica</vt:lpstr>
      <vt:lpstr>Arial</vt:lpstr>
      <vt:lpstr>Open Sans</vt:lpstr>
      <vt:lpstr>Calibri</vt:lpstr>
      <vt:lpstr>Luxe</vt:lpstr>
      <vt:lpstr>U.S. Internal Migration Over Time</vt:lpstr>
      <vt:lpstr>Research Questions</vt:lpstr>
      <vt:lpstr>Data</vt:lpstr>
      <vt:lpstr>Migrants Over Time</vt:lpstr>
      <vt:lpstr>Origins &amp; Destinations of Migrants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Internal Migration Over Time</dc:title>
  <cp:lastModifiedBy>Teagan Zuniga</cp:lastModifiedBy>
  <cp:revision>3</cp:revision>
  <dcterms:modified xsi:type="dcterms:W3CDTF">2023-12-13T05:15:13Z</dcterms:modified>
</cp:coreProperties>
</file>